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3.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9.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1" r:id="rId2"/>
    <p:sldMasterId id="2147483700" r:id="rId3"/>
    <p:sldMasterId id="2147483720" r:id="rId4"/>
    <p:sldMasterId id="2147483741" r:id="rId5"/>
    <p:sldMasterId id="2147483764" r:id="rId6"/>
    <p:sldMasterId id="2147483785" r:id="rId7"/>
    <p:sldMasterId id="2147483804" r:id="rId8"/>
    <p:sldMasterId id="2147483807" r:id="rId9"/>
    <p:sldMasterId id="2147483813" r:id="rId10"/>
  </p:sldMasterIdLst>
  <p:notesMasterIdLst>
    <p:notesMasterId r:id="rId35"/>
  </p:notesMasterIdLst>
  <p:sldIdLst>
    <p:sldId id="300" r:id="rId11"/>
    <p:sldId id="258" r:id="rId12"/>
    <p:sldId id="286" r:id="rId13"/>
    <p:sldId id="260" r:id="rId14"/>
    <p:sldId id="265" r:id="rId15"/>
    <p:sldId id="261" r:id="rId16"/>
    <p:sldId id="283" r:id="rId17"/>
    <p:sldId id="259" r:id="rId18"/>
    <p:sldId id="301" r:id="rId19"/>
    <p:sldId id="268" r:id="rId20"/>
    <p:sldId id="272" r:id="rId21"/>
    <p:sldId id="280" r:id="rId22"/>
    <p:sldId id="293" r:id="rId23"/>
    <p:sldId id="288" r:id="rId24"/>
    <p:sldId id="295" r:id="rId25"/>
    <p:sldId id="296" r:id="rId26"/>
    <p:sldId id="287" r:id="rId27"/>
    <p:sldId id="276" r:id="rId28"/>
    <p:sldId id="263" r:id="rId29"/>
    <p:sldId id="275" r:id="rId30"/>
    <p:sldId id="302" r:id="rId31"/>
    <p:sldId id="303" r:id="rId32"/>
    <p:sldId id="304" r:id="rId33"/>
    <p:sldId id="29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DFE4"/>
    <a:srgbClr val="93C9CF"/>
    <a:srgbClr val="243E55"/>
    <a:srgbClr val="14262A"/>
    <a:srgbClr val="616161"/>
    <a:srgbClr val="214E52"/>
    <a:srgbClr val="05141D"/>
    <a:srgbClr val="1225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94660"/>
  </p:normalViewPr>
  <p:slideViewPr>
    <p:cSldViewPr snapToGrid="0">
      <p:cViewPr varScale="1">
        <p:scale>
          <a:sx n="65" d="100"/>
          <a:sy n="65" d="100"/>
        </p:scale>
        <p:origin x="954" y="72"/>
      </p:cViewPr>
      <p:guideLst/>
    </p:cSldViewPr>
  </p:slideViewPr>
  <p:notesTextViewPr>
    <p:cViewPr>
      <p:scale>
        <a:sx n="1" d="1"/>
        <a:sy n="1" d="1"/>
      </p:scale>
      <p:origin x="0" y="0"/>
    </p:cViewPr>
  </p:notesTextViewPr>
  <p:notesViewPr>
    <p:cSldViewPr snapToGrid="0">
      <p:cViewPr>
        <p:scale>
          <a:sx n="124" d="100"/>
          <a:sy n="124" d="100"/>
        </p:scale>
        <p:origin x="1368" y="-203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8C88D9-F7C8-4F3D-A5A6-1E474FFB11EE}" type="datetimeFigureOut">
              <a:rPr lang="en-US" smtClean="0"/>
              <a:t>8/9/2023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B17F43-2A1C-4F82-837D-E140D8C178A9}" type="slidenum">
              <a:rPr lang="en-US" smtClean="0"/>
              <a:t>‹#›</a:t>
            </a:fld>
            <a:endParaRPr lang="en-US"/>
          </a:p>
        </p:txBody>
      </p:sp>
    </p:spTree>
    <p:extLst>
      <p:ext uri="{BB962C8B-B14F-4D97-AF65-F5344CB8AC3E}">
        <p14:creationId xmlns:p14="http://schemas.microsoft.com/office/powerpoint/2010/main" val="37522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B17F43-2A1C-4F82-837D-E140D8C178A9}" type="slidenum">
              <a:rPr lang="en-US" smtClean="0"/>
              <a:t>1</a:t>
            </a:fld>
            <a:endParaRPr lang="en-US"/>
          </a:p>
        </p:txBody>
      </p:sp>
    </p:spTree>
    <p:extLst>
      <p:ext uri="{BB962C8B-B14F-4D97-AF65-F5344CB8AC3E}">
        <p14:creationId xmlns:p14="http://schemas.microsoft.com/office/powerpoint/2010/main" val="3920060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CAGR: Compound</a:t>
            </a:r>
            <a:r>
              <a:rPr lang="en-US" baseline="0" dirty="0" smtClean="0"/>
              <a:t> Annual Growth Rate</a:t>
            </a:r>
            <a:endParaRPr lang="en-US" dirty="0"/>
          </a:p>
        </p:txBody>
      </p:sp>
      <p:sp>
        <p:nvSpPr>
          <p:cNvPr id="4" name="Slide Number Placeholder 3"/>
          <p:cNvSpPr>
            <a:spLocks noGrp="1"/>
          </p:cNvSpPr>
          <p:nvPr>
            <p:ph type="sldNum" sz="quarter" idx="10"/>
          </p:nvPr>
        </p:nvSpPr>
        <p:spPr/>
        <p:txBody>
          <a:bodyPr/>
          <a:lstStyle/>
          <a:p>
            <a:fld id="{3DB17F43-2A1C-4F82-837D-E140D8C178A9}" type="slidenum">
              <a:rPr lang="en-US" smtClean="0"/>
              <a:t>3</a:t>
            </a:fld>
            <a:endParaRPr lang="en-US"/>
          </a:p>
        </p:txBody>
      </p:sp>
    </p:spTree>
    <p:extLst>
      <p:ext uri="{BB962C8B-B14F-4D97-AF65-F5344CB8AC3E}">
        <p14:creationId xmlns:p14="http://schemas.microsoft.com/office/powerpoint/2010/main" val="942795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B17F43-2A1C-4F82-837D-E140D8C178A9}" type="slidenum">
              <a:rPr lang="en-US" smtClean="0"/>
              <a:t>15</a:t>
            </a:fld>
            <a:endParaRPr lang="en-US"/>
          </a:p>
        </p:txBody>
      </p:sp>
    </p:spTree>
    <p:extLst>
      <p:ext uri="{BB962C8B-B14F-4D97-AF65-F5344CB8AC3E}">
        <p14:creationId xmlns:p14="http://schemas.microsoft.com/office/powerpoint/2010/main" val="4033769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94367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47D6-DAD7-40A6-BD10-CD2FABB13213}"/>
              </a:ext>
            </a:extLst>
          </p:cNvPr>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46977096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87390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4919440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69729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695159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4005722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52978347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9481483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8130426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212483585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30897915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27960874-3F9B-4D3F-855A-5669B09C929B}"/>
              </a:ext>
            </a:extLst>
          </p:cNvPr>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
        <p:nvSpPr>
          <p:cNvPr id="5" name="Picture Placeholder 2">
            <a:extLst>
              <a:ext uri="{FF2B5EF4-FFF2-40B4-BE49-F238E27FC236}">
                <a16:creationId xmlns:a16="http://schemas.microsoft.com/office/drawing/2014/main" id="{2B1140DE-B7EF-4821-92DB-87F8292871AB}"/>
              </a:ext>
            </a:extLst>
          </p:cNvPr>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6" name="Picture Placeholder 2">
            <a:extLst>
              <a:ext uri="{FF2B5EF4-FFF2-40B4-BE49-F238E27FC236}">
                <a16:creationId xmlns:a16="http://schemas.microsoft.com/office/drawing/2014/main" id="{72D1BE3B-CE32-4F45-9E7C-3CF4C5DACDCA}"/>
              </a:ext>
            </a:extLst>
          </p:cNvPr>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7" name="Picture Placeholder 2">
            <a:extLst>
              <a:ext uri="{FF2B5EF4-FFF2-40B4-BE49-F238E27FC236}">
                <a16:creationId xmlns:a16="http://schemas.microsoft.com/office/drawing/2014/main" id="{6F1FA09A-98C2-4BC7-A032-43C843531C64}"/>
              </a:ext>
            </a:extLst>
          </p:cNvPr>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8" name="Picture Placeholder 2">
            <a:extLst>
              <a:ext uri="{FF2B5EF4-FFF2-40B4-BE49-F238E27FC236}">
                <a16:creationId xmlns:a16="http://schemas.microsoft.com/office/drawing/2014/main" id="{28718837-365D-4859-B99D-1C4C5BB7E508}"/>
              </a:ext>
            </a:extLst>
          </p:cNvPr>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p>
          <a:p>
            <a:r>
              <a:rPr lang="en-US" altLang="ko-KR" dirty="0"/>
              <a:t>And Send To Back </a:t>
            </a:r>
            <a:endParaRPr lang="ko-KR" altLang="en-US" dirty="0"/>
          </a:p>
        </p:txBody>
      </p:sp>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20654628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92911832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53063844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57377826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7739485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Resize without losing quality</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Change Fill Color &amp;</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Line Color</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latin typeface="Arial" pitchFamily="34" charset="0"/>
                <a:cs typeface="Arial" pitchFamily="34" charset="0"/>
              </a:rPr>
              <a:t>www.allppt.com</a:t>
            </a:r>
            <a:endParaRPr kumimoji="0" lang="ko-KR" altLang="en-US" sz="14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FREE </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PPT TEMPLATES</a:t>
            </a:r>
          </a:p>
        </p:txBody>
      </p:sp>
    </p:spTree>
    <p:extLst>
      <p:ext uri="{BB962C8B-B14F-4D97-AF65-F5344CB8AC3E}">
        <p14:creationId xmlns:p14="http://schemas.microsoft.com/office/powerpoint/2010/main" val="29056454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2_Images &amp; Contents">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7F4A55B2-3184-47B9-BAEC-BDBF1F47C6F6}"/>
              </a:ext>
            </a:extLst>
          </p:cNvPr>
          <p:cNvSpPr>
            <a:spLocks noGrp="1"/>
          </p:cNvSpPr>
          <p:nvPr>
            <p:ph type="pic" sz="quarter" idx="11" hasCustomPrompt="1"/>
          </p:nvPr>
        </p:nvSpPr>
        <p:spPr>
          <a:xfrm>
            <a:off x="5104465" y="844530"/>
            <a:ext cx="6265900" cy="5168940"/>
          </a:xfrm>
          <a:custGeom>
            <a:avLst/>
            <a:gdLst>
              <a:gd name="connsiteX0" fmla="*/ 2712780 w 6265900"/>
              <a:gd name="connsiteY0" fmla="*/ 2405403 h 5168940"/>
              <a:gd name="connsiteX1" fmla="*/ 1432529 w 6265900"/>
              <a:gd name="connsiteY1" fmla="*/ 2704316 h 5168940"/>
              <a:gd name="connsiteX2" fmla="*/ 951729 w 6265900"/>
              <a:gd name="connsiteY2" fmla="*/ 3183705 h 5168940"/>
              <a:gd name="connsiteX3" fmla="*/ 772664 w 6265900"/>
              <a:gd name="connsiteY3" fmla="*/ 3764615 h 5168940"/>
              <a:gd name="connsiteX4" fmla="*/ 944680 w 6265900"/>
              <a:gd name="connsiteY4" fmla="*/ 4222853 h 5168940"/>
              <a:gd name="connsiteX5" fmla="*/ 1362029 w 6265900"/>
              <a:gd name="connsiteY5" fmla="*/ 4413201 h 5168940"/>
              <a:gd name="connsiteX6" fmla="*/ 2114955 w 6265900"/>
              <a:gd name="connsiteY6" fmla="*/ 3849211 h 5168940"/>
              <a:gd name="connsiteX7" fmla="*/ 2952477 w 6265900"/>
              <a:gd name="connsiteY7" fmla="*/ 2405403 h 5168940"/>
              <a:gd name="connsiteX8" fmla="*/ 5270459 w 6265900"/>
              <a:gd name="connsiteY8" fmla="*/ 730364 h 5168940"/>
              <a:gd name="connsiteX9" fmla="*/ 4767103 w 6265900"/>
              <a:gd name="connsiteY9" fmla="*/ 920707 h 5168940"/>
              <a:gd name="connsiteX10" fmla="*/ 4300404 w 6265900"/>
              <a:gd name="connsiteY10" fmla="*/ 1539683 h 5168940"/>
              <a:gd name="connsiteX11" fmla="*/ 4184786 w 6265900"/>
              <a:gd name="connsiteY11" fmla="*/ 1731442 h 5168940"/>
              <a:gd name="connsiteX12" fmla="*/ 4864389 w 6265900"/>
              <a:gd name="connsiteY12" fmla="*/ 1731442 h 5168940"/>
              <a:gd name="connsiteX13" fmla="*/ 5825989 w 6265900"/>
              <a:gd name="connsiteY13" fmla="*/ 0 h 5168940"/>
              <a:gd name="connsiteX14" fmla="*/ 6105163 w 6265900"/>
              <a:gd name="connsiteY14" fmla="*/ 78955 h 5168940"/>
              <a:gd name="connsiteX15" fmla="*/ 6206679 w 6265900"/>
              <a:gd name="connsiteY15" fmla="*/ 298913 h 5168940"/>
              <a:gd name="connsiteX16" fmla="*/ 6172839 w 6265900"/>
              <a:gd name="connsiteY16" fmla="*/ 451190 h 5168940"/>
              <a:gd name="connsiteX17" fmla="*/ 6147463 w 6265900"/>
              <a:gd name="connsiteY17" fmla="*/ 516048 h 5168940"/>
              <a:gd name="connsiteX18" fmla="*/ 5662433 w 6265900"/>
              <a:gd name="connsiteY18" fmla="*/ 1731442 h 5168940"/>
              <a:gd name="connsiteX19" fmla="*/ 5876749 w 6265900"/>
              <a:gd name="connsiteY19" fmla="*/ 1731442 h 5168940"/>
              <a:gd name="connsiteX20" fmla="*/ 5950067 w 6265900"/>
              <a:gd name="connsiteY20" fmla="*/ 1731442 h 5168940"/>
              <a:gd name="connsiteX21" fmla="*/ 6265900 w 6265900"/>
              <a:gd name="connsiteY21" fmla="*/ 2004974 h 5168940"/>
              <a:gd name="connsiteX22" fmla="*/ 6136180 w 6265900"/>
              <a:gd name="connsiteY22" fmla="*/ 2288378 h 5168940"/>
              <a:gd name="connsiteX23" fmla="*/ 5820347 w 6265900"/>
              <a:gd name="connsiteY23" fmla="*/ 2405403 h 5168940"/>
              <a:gd name="connsiteX24" fmla="*/ 5744211 w 6265900"/>
              <a:gd name="connsiteY24" fmla="*/ 2405403 h 5168940"/>
              <a:gd name="connsiteX25" fmla="*/ 5388896 w 6265900"/>
              <a:gd name="connsiteY25" fmla="*/ 2405403 h 5168940"/>
              <a:gd name="connsiteX26" fmla="*/ 5075887 w 6265900"/>
              <a:gd name="connsiteY26" fmla="*/ 3175249 h 5168940"/>
              <a:gd name="connsiteX27" fmla="*/ 5535537 w 6265900"/>
              <a:gd name="connsiteY27" fmla="*/ 3175249 h 5168940"/>
              <a:gd name="connsiteX28" fmla="*/ 5608854 w 6265900"/>
              <a:gd name="connsiteY28" fmla="*/ 3175249 h 5168940"/>
              <a:gd name="connsiteX29" fmla="*/ 5924687 w 6265900"/>
              <a:gd name="connsiteY29" fmla="*/ 3445963 h 5168940"/>
              <a:gd name="connsiteX30" fmla="*/ 5794967 w 6265900"/>
              <a:gd name="connsiteY30" fmla="*/ 3732186 h 5168940"/>
              <a:gd name="connsiteX31" fmla="*/ 5479134 w 6265900"/>
              <a:gd name="connsiteY31" fmla="*/ 3849211 h 5168940"/>
              <a:gd name="connsiteX32" fmla="*/ 5402998 w 6265900"/>
              <a:gd name="connsiteY32" fmla="*/ 3849211 h 5168940"/>
              <a:gd name="connsiteX33" fmla="*/ 4799531 w 6265900"/>
              <a:gd name="connsiteY33" fmla="*/ 3849211 h 5168940"/>
              <a:gd name="connsiteX34" fmla="*/ 4403332 w 6265900"/>
              <a:gd name="connsiteY34" fmla="*/ 3723726 h 5168940"/>
              <a:gd name="connsiteX35" fmla="*/ 4249643 w 6265900"/>
              <a:gd name="connsiteY35" fmla="*/ 3398021 h 5168940"/>
              <a:gd name="connsiteX36" fmla="*/ 4365261 w 6265900"/>
              <a:gd name="connsiteY36" fmla="*/ 2958110 h 5168940"/>
              <a:gd name="connsiteX37" fmla="*/ 4588038 w 6265900"/>
              <a:gd name="connsiteY37" fmla="*/ 2405403 h 5168940"/>
              <a:gd name="connsiteX38" fmla="*/ 3806914 w 6265900"/>
              <a:gd name="connsiteY38" fmla="*/ 2405403 h 5168940"/>
              <a:gd name="connsiteX39" fmla="*/ 2873517 w 6265900"/>
              <a:gd name="connsiteY39" fmla="*/ 4021227 h 5168940"/>
              <a:gd name="connsiteX40" fmla="*/ 1308450 w 6265900"/>
              <a:gd name="connsiteY40" fmla="*/ 5168940 h 5168940"/>
              <a:gd name="connsiteX41" fmla="*/ 376465 w 6265900"/>
              <a:gd name="connsiteY41" fmla="*/ 4769923 h 5168940"/>
              <a:gd name="connsiteX42" fmla="*/ 0 w 6265900"/>
              <a:gd name="connsiteY42" fmla="*/ 3781535 h 5168940"/>
              <a:gd name="connsiteX43" fmla="*/ 290457 w 6265900"/>
              <a:gd name="connsiteY43" fmla="*/ 2858005 h 5168940"/>
              <a:gd name="connsiteX44" fmla="*/ 1082855 w 6265900"/>
              <a:gd name="connsiteY44" fmla="*/ 2120593 h 5168940"/>
              <a:gd name="connsiteX45" fmla="*/ 1914740 w 6265900"/>
              <a:gd name="connsiteY45" fmla="*/ 1818857 h 5168940"/>
              <a:gd name="connsiteX46" fmla="*/ 3130129 w 6265900"/>
              <a:gd name="connsiteY46" fmla="*/ 1731442 h 5168940"/>
              <a:gd name="connsiteX47" fmla="*/ 3338804 w 6265900"/>
              <a:gd name="connsiteY47" fmla="*/ 1731442 h 5168940"/>
              <a:gd name="connsiteX48" fmla="*/ 3561580 w 6265900"/>
              <a:gd name="connsiteY48" fmla="*/ 1322548 h 5168940"/>
              <a:gd name="connsiteX49" fmla="*/ 4698015 w 6265900"/>
              <a:gd name="connsiteY49" fmla="*/ 183294 h 5168940"/>
              <a:gd name="connsiteX50" fmla="*/ 5825989 w 6265900"/>
              <a:gd name="connsiteY50" fmla="*/ 0 h 51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265900" h="5168940">
                <a:moveTo>
                  <a:pt x="2712780" y="2405403"/>
                </a:moveTo>
                <a:cubicBezTo>
                  <a:pt x="2175113" y="2405403"/>
                  <a:pt x="1748361" y="2505044"/>
                  <a:pt x="1432529" y="2704316"/>
                </a:cubicBezTo>
                <a:cubicBezTo>
                  <a:pt x="1231376" y="2832156"/>
                  <a:pt x="1071108" y="2991950"/>
                  <a:pt x="951729" y="3183705"/>
                </a:cubicBezTo>
                <a:cubicBezTo>
                  <a:pt x="832354" y="3375464"/>
                  <a:pt x="772664" y="3569099"/>
                  <a:pt x="772664" y="3764615"/>
                </a:cubicBezTo>
                <a:cubicBezTo>
                  <a:pt x="772664" y="3943210"/>
                  <a:pt x="830005" y="4095956"/>
                  <a:pt x="944680" y="4222853"/>
                </a:cubicBezTo>
                <a:cubicBezTo>
                  <a:pt x="1059356" y="4349750"/>
                  <a:pt x="1198474" y="4413201"/>
                  <a:pt x="1362029" y="4413201"/>
                </a:cubicBezTo>
                <a:cubicBezTo>
                  <a:pt x="1645902" y="4413201"/>
                  <a:pt x="1896878" y="4225203"/>
                  <a:pt x="2114955" y="3849211"/>
                </a:cubicBezTo>
                <a:lnTo>
                  <a:pt x="2952477" y="2405403"/>
                </a:lnTo>
                <a:close/>
                <a:moveTo>
                  <a:pt x="5270459" y="730364"/>
                </a:moveTo>
                <a:cubicBezTo>
                  <a:pt x="5071187" y="743523"/>
                  <a:pt x="4903402" y="806969"/>
                  <a:pt x="4767103" y="920707"/>
                </a:cubicBezTo>
                <a:cubicBezTo>
                  <a:pt x="4630807" y="1034445"/>
                  <a:pt x="4475238" y="1240770"/>
                  <a:pt x="4300404" y="1539683"/>
                </a:cubicBezTo>
                <a:lnTo>
                  <a:pt x="4184786" y="1731442"/>
                </a:lnTo>
                <a:lnTo>
                  <a:pt x="4864389" y="1731442"/>
                </a:lnTo>
                <a:close/>
                <a:moveTo>
                  <a:pt x="5825989" y="0"/>
                </a:moveTo>
                <a:cubicBezTo>
                  <a:pt x="5944425" y="0"/>
                  <a:pt x="6037482" y="26318"/>
                  <a:pt x="6105163" y="78955"/>
                </a:cubicBezTo>
                <a:cubicBezTo>
                  <a:pt x="6172839" y="131596"/>
                  <a:pt x="6206679" y="204914"/>
                  <a:pt x="6206679" y="298913"/>
                </a:cubicBezTo>
                <a:cubicBezTo>
                  <a:pt x="6206679" y="342151"/>
                  <a:pt x="6195401" y="392912"/>
                  <a:pt x="6172839" y="451190"/>
                </a:cubicBezTo>
                <a:lnTo>
                  <a:pt x="6147463" y="516048"/>
                </a:lnTo>
                <a:lnTo>
                  <a:pt x="5662433" y="1731442"/>
                </a:lnTo>
                <a:lnTo>
                  <a:pt x="5876749" y="1731442"/>
                </a:lnTo>
                <a:lnTo>
                  <a:pt x="5950067" y="1731442"/>
                </a:lnTo>
                <a:cubicBezTo>
                  <a:pt x="6160623" y="1731442"/>
                  <a:pt x="6265900" y="1822618"/>
                  <a:pt x="6265900" y="2004974"/>
                </a:cubicBezTo>
                <a:cubicBezTo>
                  <a:pt x="6265900" y="2115889"/>
                  <a:pt x="6222661" y="2210357"/>
                  <a:pt x="6136180" y="2288378"/>
                </a:cubicBezTo>
                <a:cubicBezTo>
                  <a:pt x="6049703" y="2366395"/>
                  <a:pt x="5944425" y="2405403"/>
                  <a:pt x="5820347" y="2405403"/>
                </a:cubicBezTo>
                <a:lnTo>
                  <a:pt x="5744211" y="2405403"/>
                </a:lnTo>
                <a:lnTo>
                  <a:pt x="5388896" y="2405403"/>
                </a:lnTo>
                <a:lnTo>
                  <a:pt x="5075887" y="3175249"/>
                </a:lnTo>
                <a:lnTo>
                  <a:pt x="5535537" y="3175249"/>
                </a:lnTo>
                <a:lnTo>
                  <a:pt x="5608854" y="3175249"/>
                </a:lnTo>
                <a:cubicBezTo>
                  <a:pt x="5819409" y="3175249"/>
                  <a:pt x="5924687" y="3265487"/>
                  <a:pt x="5924687" y="3445963"/>
                </a:cubicBezTo>
                <a:cubicBezTo>
                  <a:pt x="5924687" y="3558758"/>
                  <a:pt x="5881449" y="3654164"/>
                  <a:pt x="5794967" y="3732186"/>
                </a:cubicBezTo>
                <a:cubicBezTo>
                  <a:pt x="5708490" y="3810203"/>
                  <a:pt x="5603213" y="3849211"/>
                  <a:pt x="5479134" y="3849211"/>
                </a:cubicBezTo>
                <a:lnTo>
                  <a:pt x="5402998" y="3849211"/>
                </a:lnTo>
                <a:lnTo>
                  <a:pt x="4799531" y="3849211"/>
                </a:lnTo>
                <a:cubicBezTo>
                  <a:pt x="4637856" y="3849211"/>
                  <a:pt x="4505787" y="3807384"/>
                  <a:pt x="4403332" y="3723726"/>
                </a:cubicBezTo>
                <a:cubicBezTo>
                  <a:pt x="4300873" y="3640067"/>
                  <a:pt x="4249643" y="3531498"/>
                  <a:pt x="4249643" y="3398021"/>
                </a:cubicBezTo>
                <a:cubicBezTo>
                  <a:pt x="4249643" y="3294624"/>
                  <a:pt x="4288183" y="3147988"/>
                  <a:pt x="4365261" y="2958110"/>
                </a:cubicBezTo>
                <a:lnTo>
                  <a:pt x="4588038" y="2405403"/>
                </a:lnTo>
                <a:lnTo>
                  <a:pt x="3806914" y="2405403"/>
                </a:lnTo>
                <a:lnTo>
                  <a:pt x="2873517" y="4021227"/>
                </a:lnTo>
                <a:cubicBezTo>
                  <a:pt x="2433606" y="4786369"/>
                  <a:pt x="1911917" y="5168940"/>
                  <a:pt x="1308450" y="5168940"/>
                </a:cubicBezTo>
                <a:cubicBezTo>
                  <a:pt x="938101" y="5168940"/>
                  <a:pt x="627436" y="5035938"/>
                  <a:pt x="376465" y="4769923"/>
                </a:cubicBezTo>
                <a:cubicBezTo>
                  <a:pt x="125490" y="4503908"/>
                  <a:pt x="0" y="4174447"/>
                  <a:pt x="0" y="3781535"/>
                </a:cubicBezTo>
                <a:cubicBezTo>
                  <a:pt x="0" y="3461941"/>
                  <a:pt x="96818" y="3154099"/>
                  <a:pt x="290457" y="2858005"/>
                </a:cubicBezTo>
                <a:cubicBezTo>
                  <a:pt x="484092" y="2561911"/>
                  <a:pt x="748227" y="2316108"/>
                  <a:pt x="1082855" y="2120593"/>
                </a:cubicBezTo>
                <a:cubicBezTo>
                  <a:pt x="1332893" y="1977713"/>
                  <a:pt x="1610186" y="1877135"/>
                  <a:pt x="1914740" y="1818857"/>
                </a:cubicBezTo>
                <a:cubicBezTo>
                  <a:pt x="2219290" y="1760579"/>
                  <a:pt x="2624423" y="1731442"/>
                  <a:pt x="3130129" y="1731442"/>
                </a:cubicBezTo>
                <a:lnTo>
                  <a:pt x="3338804" y="1731442"/>
                </a:lnTo>
                <a:lnTo>
                  <a:pt x="3561580" y="1322548"/>
                </a:lnTo>
                <a:cubicBezTo>
                  <a:pt x="3871771" y="752921"/>
                  <a:pt x="4250586" y="373169"/>
                  <a:pt x="4698015" y="183294"/>
                </a:cubicBezTo>
                <a:cubicBezTo>
                  <a:pt x="4985649" y="61097"/>
                  <a:pt x="5361640" y="0"/>
                  <a:pt x="5825989" y="0"/>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13280431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38_Images &amp; Contents">
    <p:spTree>
      <p:nvGrpSpPr>
        <p:cNvPr id="1" name=""/>
        <p:cNvGrpSpPr/>
        <p:nvPr/>
      </p:nvGrpSpPr>
      <p:grpSpPr>
        <a:xfrm>
          <a:off x="0" y="0"/>
          <a:ext cx="0" cy="0"/>
          <a:chOff x="0" y="0"/>
          <a:chExt cx="0" cy="0"/>
        </a:xfrm>
      </p:grpSpPr>
      <p:sp>
        <p:nvSpPr>
          <p:cNvPr id="2" name="직각 삼각형 1">
            <a:extLst>
              <a:ext uri="{FF2B5EF4-FFF2-40B4-BE49-F238E27FC236}">
                <a16:creationId xmlns:a16="http://schemas.microsoft.com/office/drawing/2014/main" id="{D7F48D74-B6C6-4E71-91E7-685EBC5FF9D4}"/>
              </a:ext>
            </a:extLst>
          </p:cNvPr>
          <p:cNvSpPr/>
          <p:nvPr userDrawn="1"/>
        </p:nvSpPr>
        <p:spPr>
          <a:xfrm>
            <a:off x="2" y="0"/>
            <a:ext cx="698022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 name="그림 개체 틀 8"/>
          <p:cNvSpPr>
            <a:spLocks noGrp="1"/>
          </p:cNvSpPr>
          <p:nvPr>
            <p:ph type="pic" sz="quarter" idx="10" hasCustomPrompt="1"/>
          </p:nvPr>
        </p:nvSpPr>
        <p:spPr>
          <a:xfrm>
            <a:off x="438914" y="446342"/>
            <a:ext cx="6785752" cy="5965316"/>
          </a:xfrm>
          <a:prstGeom prst="rect">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Sent to Back</a:t>
            </a:r>
            <a:endParaRPr lang="ko-KR" altLang="en-US" dirty="0"/>
          </a:p>
        </p:txBody>
      </p:sp>
    </p:spTree>
    <p:extLst>
      <p:ext uri="{BB962C8B-B14F-4D97-AF65-F5344CB8AC3E}">
        <p14:creationId xmlns:p14="http://schemas.microsoft.com/office/powerpoint/2010/main" val="38017384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7036904"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Picture Placeholder 7">
            <a:extLst>
              <a:ext uri="{FF2B5EF4-FFF2-40B4-BE49-F238E27FC236}">
                <a16:creationId xmlns:a16="http://schemas.microsoft.com/office/drawing/2014/main" id="{FC10FD60-B279-4A90-879E-DC51895B3BCD}"/>
              </a:ext>
            </a:extLst>
          </p:cNvPr>
          <p:cNvSpPr>
            <a:spLocks noGrp="1"/>
          </p:cNvSpPr>
          <p:nvPr>
            <p:ph type="pic" sz="quarter" idx="10" hasCustomPrompt="1"/>
          </p:nvPr>
        </p:nvSpPr>
        <p:spPr>
          <a:xfrm>
            <a:off x="238056" y="412403"/>
            <a:ext cx="4125224" cy="6033194"/>
          </a:xfrm>
          <a:custGeom>
            <a:avLst/>
            <a:gdLst/>
            <a:ahLst/>
            <a:cxnLst/>
            <a:rect l="l" t="t" r="r" b="b"/>
            <a:pathLst>
              <a:path w="105705" h="154595">
                <a:moveTo>
                  <a:pt x="60945" y="0"/>
                </a:moveTo>
                <a:cubicBezTo>
                  <a:pt x="73149" y="0"/>
                  <a:pt x="83325" y="3572"/>
                  <a:pt x="91474" y="10716"/>
                </a:cubicBezTo>
                <a:cubicBezTo>
                  <a:pt x="99622" y="17859"/>
                  <a:pt x="103696" y="26752"/>
                  <a:pt x="103696" y="37393"/>
                </a:cubicBezTo>
                <a:cubicBezTo>
                  <a:pt x="103696" y="45058"/>
                  <a:pt x="101762" y="53652"/>
                  <a:pt x="97892" y="63177"/>
                </a:cubicBezTo>
                <a:lnTo>
                  <a:pt x="71549" y="127918"/>
                </a:lnTo>
                <a:lnTo>
                  <a:pt x="90302" y="127918"/>
                </a:lnTo>
                <a:cubicBezTo>
                  <a:pt x="100571" y="127918"/>
                  <a:pt x="105705" y="131490"/>
                  <a:pt x="105705" y="138633"/>
                </a:cubicBezTo>
                <a:cubicBezTo>
                  <a:pt x="105705" y="143693"/>
                  <a:pt x="103901" y="147619"/>
                  <a:pt x="100292" y="150409"/>
                </a:cubicBezTo>
                <a:cubicBezTo>
                  <a:pt x="96683" y="153200"/>
                  <a:pt x="91604" y="154595"/>
                  <a:pt x="85056" y="154595"/>
                </a:cubicBezTo>
                <a:lnTo>
                  <a:pt x="64741" y="154595"/>
                </a:lnTo>
                <a:cubicBezTo>
                  <a:pt x="56555" y="154595"/>
                  <a:pt x="50341" y="153014"/>
                  <a:pt x="46100" y="149851"/>
                </a:cubicBezTo>
                <a:cubicBezTo>
                  <a:pt x="41858" y="146689"/>
                  <a:pt x="39737" y="142094"/>
                  <a:pt x="39737" y="136066"/>
                </a:cubicBezTo>
                <a:cubicBezTo>
                  <a:pt x="39737" y="131825"/>
                  <a:pt x="41263" y="125909"/>
                  <a:pt x="44314" y="118319"/>
                </a:cubicBezTo>
                <a:lnTo>
                  <a:pt x="66750" y="63177"/>
                </a:lnTo>
                <a:cubicBezTo>
                  <a:pt x="71289" y="52016"/>
                  <a:pt x="73559" y="44351"/>
                  <a:pt x="73559" y="40184"/>
                </a:cubicBezTo>
                <a:cubicBezTo>
                  <a:pt x="73559" y="36835"/>
                  <a:pt x="72033" y="33840"/>
                  <a:pt x="68982" y="31198"/>
                </a:cubicBezTo>
                <a:cubicBezTo>
                  <a:pt x="65931" y="28556"/>
                  <a:pt x="62434" y="27236"/>
                  <a:pt x="58490" y="27236"/>
                </a:cubicBezTo>
                <a:cubicBezTo>
                  <a:pt x="51048" y="27236"/>
                  <a:pt x="44314" y="30454"/>
                  <a:pt x="38286" y="36891"/>
                </a:cubicBezTo>
                <a:cubicBezTo>
                  <a:pt x="32259" y="43328"/>
                  <a:pt x="29245" y="50527"/>
                  <a:pt x="29245" y="58489"/>
                </a:cubicBezTo>
                <a:cubicBezTo>
                  <a:pt x="29245" y="63103"/>
                  <a:pt x="30268" y="66675"/>
                  <a:pt x="32315" y="69205"/>
                </a:cubicBezTo>
                <a:cubicBezTo>
                  <a:pt x="34361" y="71735"/>
                  <a:pt x="38100" y="74079"/>
                  <a:pt x="43533" y="76237"/>
                </a:cubicBezTo>
                <a:cubicBezTo>
                  <a:pt x="48369" y="78172"/>
                  <a:pt x="50788" y="81483"/>
                  <a:pt x="50788" y="86172"/>
                </a:cubicBezTo>
                <a:cubicBezTo>
                  <a:pt x="50788" y="90487"/>
                  <a:pt x="49169" y="94041"/>
                  <a:pt x="45932" y="96831"/>
                </a:cubicBezTo>
                <a:cubicBezTo>
                  <a:pt x="42695" y="99622"/>
                  <a:pt x="38658" y="101017"/>
                  <a:pt x="33821" y="101017"/>
                </a:cubicBezTo>
                <a:cubicBezTo>
                  <a:pt x="24520" y="101017"/>
                  <a:pt x="16557" y="97054"/>
                  <a:pt x="9935" y="89129"/>
                </a:cubicBezTo>
                <a:cubicBezTo>
                  <a:pt x="3312" y="81204"/>
                  <a:pt x="0" y="71698"/>
                  <a:pt x="0" y="60610"/>
                </a:cubicBezTo>
                <a:cubicBezTo>
                  <a:pt x="0" y="44462"/>
                  <a:pt x="6102" y="30324"/>
                  <a:pt x="18306" y="18194"/>
                </a:cubicBezTo>
                <a:cubicBezTo>
                  <a:pt x="30510" y="6065"/>
                  <a:pt x="44723" y="0"/>
                  <a:pt x="60945"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0499371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FB6C0CC-20D1-4ABE-8236-AC556FAA83E7}"/>
              </a:ext>
            </a:extLst>
          </p:cNvPr>
          <p:cNvSpPr/>
          <p:nvPr userDrawn="1"/>
        </p:nvSpPr>
        <p:spPr>
          <a:xfrm>
            <a:off x="5836726" y="1955549"/>
            <a:ext cx="6355274" cy="147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 name="Picture Placeholder 2">
            <a:extLst>
              <a:ext uri="{FF2B5EF4-FFF2-40B4-BE49-F238E27FC236}">
                <a16:creationId xmlns:a16="http://schemas.microsoft.com/office/drawing/2014/main" id="{E6C01146-33B9-4106-B34A-9F850B0F1532}"/>
              </a:ext>
            </a:extLst>
          </p:cNvPr>
          <p:cNvSpPr>
            <a:spLocks noGrp="1"/>
          </p:cNvSpPr>
          <p:nvPr>
            <p:ph type="pic" idx="14" hasCustomPrompt="1"/>
          </p:nvPr>
        </p:nvSpPr>
        <p:spPr>
          <a:xfrm>
            <a:off x="652726" y="3594462"/>
            <a:ext cx="5184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980D8E6C-C94C-45EA-A30A-C30F07A2733A}"/>
              </a:ext>
            </a:extLst>
          </p:cNvPr>
          <p:cNvSpPr>
            <a:spLocks noGrp="1"/>
          </p:cNvSpPr>
          <p:nvPr>
            <p:ph type="pic" idx="15" hasCustomPrompt="1"/>
          </p:nvPr>
        </p:nvSpPr>
        <p:spPr>
          <a:xfrm>
            <a:off x="8946824"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
        <p:nvSpPr>
          <p:cNvPr id="4" name="Picture Placeholder 2">
            <a:extLst>
              <a:ext uri="{FF2B5EF4-FFF2-40B4-BE49-F238E27FC236}">
                <a16:creationId xmlns:a16="http://schemas.microsoft.com/office/drawing/2014/main" id="{9F537E7F-9413-4DE1-AF5A-73E78D8FBDCC}"/>
              </a:ext>
            </a:extLst>
          </p:cNvPr>
          <p:cNvSpPr>
            <a:spLocks noGrp="1"/>
          </p:cNvSpPr>
          <p:nvPr>
            <p:ph type="pic" idx="16" hasCustomPrompt="1"/>
          </p:nvPr>
        </p:nvSpPr>
        <p:spPr>
          <a:xfrm>
            <a:off x="6095775"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289074969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931375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Picture Placeholder 2">
            <a:extLst>
              <a:ext uri="{FF2B5EF4-FFF2-40B4-BE49-F238E27FC236}">
                <a16:creationId xmlns:a16="http://schemas.microsoft.com/office/drawing/2014/main" id="{8E24A2BE-80CE-4B79-BF31-91FA62C04420}"/>
              </a:ext>
            </a:extLst>
          </p:cNvPr>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a:extLst>
              <a:ext uri="{FF2B5EF4-FFF2-40B4-BE49-F238E27FC236}">
                <a16:creationId xmlns:a16="http://schemas.microsoft.com/office/drawing/2014/main" id="{B2F51014-6E90-4769-BCD9-A06A9FC17AC8}"/>
              </a:ext>
            </a:extLst>
          </p:cNvPr>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Rectangle 5">
            <a:extLst>
              <a:ext uri="{FF2B5EF4-FFF2-40B4-BE49-F238E27FC236}">
                <a16:creationId xmlns:a16="http://schemas.microsoft.com/office/drawing/2014/main" id="{D8BC926F-7282-4E00-BF8A-8D24B274039B}"/>
              </a:ext>
            </a:extLst>
          </p:cNvPr>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77963061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133538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8418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3A2E1274-C3E3-4B23-81C6-2ADDC2D22531}"/>
              </a:ext>
            </a:extLst>
          </p:cNvPr>
          <p:cNvSpPr>
            <a:spLocks noGrp="1"/>
          </p:cNvSpPr>
          <p:nvPr>
            <p:ph type="pic" sz="quarter" idx="14" hasCustomPrompt="1"/>
          </p:nvPr>
        </p:nvSpPr>
        <p:spPr>
          <a:xfrm>
            <a:off x="5140214" y="354163"/>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
        <p:nvSpPr>
          <p:cNvPr id="8" name="그림 개체 틀 7">
            <a:extLst>
              <a:ext uri="{FF2B5EF4-FFF2-40B4-BE49-F238E27FC236}">
                <a16:creationId xmlns:a16="http://schemas.microsoft.com/office/drawing/2014/main" id="{EEE5FCCE-5336-4B12-AF5E-45A3A142EA4A}"/>
              </a:ext>
            </a:extLst>
          </p:cNvPr>
          <p:cNvSpPr>
            <a:spLocks noGrp="1"/>
          </p:cNvSpPr>
          <p:nvPr>
            <p:ph type="pic" sz="quarter" idx="15" hasCustomPrompt="1"/>
          </p:nvPr>
        </p:nvSpPr>
        <p:spPr>
          <a:xfrm>
            <a:off x="6198388" y="2357502"/>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
        <p:nvSpPr>
          <p:cNvPr id="9" name="그림 개체 틀 8">
            <a:extLst>
              <a:ext uri="{FF2B5EF4-FFF2-40B4-BE49-F238E27FC236}">
                <a16:creationId xmlns:a16="http://schemas.microsoft.com/office/drawing/2014/main" id="{A778ECB7-1E7B-46FD-B9CE-9B5E8E2909CF}"/>
              </a:ext>
            </a:extLst>
          </p:cNvPr>
          <p:cNvSpPr>
            <a:spLocks noGrp="1"/>
          </p:cNvSpPr>
          <p:nvPr>
            <p:ph type="pic" sz="quarter" idx="16" hasCustomPrompt="1"/>
          </p:nvPr>
        </p:nvSpPr>
        <p:spPr>
          <a:xfrm>
            <a:off x="5140214" y="4360841"/>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18566547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48">
            <a:extLst>
              <a:ext uri="{FF2B5EF4-FFF2-40B4-BE49-F238E27FC236}">
                <a16:creationId xmlns:a16="http://schemas.microsoft.com/office/drawing/2014/main" id="{97261BDD-8C56-4CFD-A5A6-4A57DD1C6C87}"/>
              </a:ext>
            </a:extLst>
          </p:cNvPr>
          <p:cNvSpPr>
            <a:spLocks noGrp="1"/>
          </p:cNvSpPr>
          <p:nvPr>
            <p:ph type="pic" idx="11" hasCustomPrompt="1"/>
          </p:nvPr>
        </p:nvSpPr>
        <p:spPr>
          <a:xfrm>
            <a:off x="0" y="0"/>
            <a:ext cx="12191999" cy="6858000"/>
          </a:xfrm>
          <a:custGeom>
            <a:avLst/>
            <a:gdLst>
              <a:gd name="connsiteX0" fmla="*/ 10699779 w 12191999"/>
              <a:gd name="connsiteY0" fmla="*/ 6099402 h 6858000"/>
              <a:gd name="connsiteX1" fmla="*/ 10700365 w 12191999"/>
              <a:gd name="connsiteY1" fmla="*/ 6104567 h 6858000"/>
              <a:gd name="connsiteX2" fmla="*/ 10702406 w 12191999"/>
              <a:gd name="connsiteY2" fmla="*/ 6099903 h 6858000"/>
              <a:gd name="connsiteX3" fmla="*/ 9177921 w 12191999"/>
              <a:gd name="connsiteY3" fmla="*/ 6098901 h 6858000"/>
              <a:gd name="connsiteX4" fmla="*/ 9178505 w 12191999"/>
              <a:gd name="connsiteY4" fmla="*/ 6100344 h 6858000"/>
              <a:gd name="connsiteX5" fmla="*/ 9178605 w 12191999"/>
              <a:gd name="connsiteY5" fmla="*/ 6102927 h 6858000"/>
              <a:gd name="connsiteX6" fmla="*/ 9183635 w 12191999"/>
              <a:gd name="connsiteY6" fmla="*/ 6102927 h 6858000"/>
              <a:gd name="connsiteX7" fmla="*/ 9185303 w 12191999"/>
              <a:gd name="connsiteY7" fmla="*/ 6100308 h 6858000"/>
              <a:gd name="connsiteX8" fmla="*/ 5342410 w 12191999"/>
              <a:gd name="connsiteY8" fmla="*/ 5330181 h 6858000"/>
              <a:gd name="connsiteX9" fmla="*/ 5338269 w 12191999"/>
              <a:gd name="connsiteY9" fmla="*/ 5332661 h 6858000"/>
              <a:gd name="connsiteX10" fmla="*/ 5322064 w 12191999"/>
              <a:gd name="connsiteY10" fmla="*/ 5334006 h 6858000"/>
              <a:gd name="connsiteX11" fmla="*/ 5335111 w 12191999"/>
              <a:gd name="connsiteY11" fmla="*/ 5336578 h 6858000"/>
              <a:gd name="connsiteX12" fmla="*/ 5337848 w 12191999"/>
              <a:gd name="connsiteY12" fmla="*/ 5340523 h 6858000"/>
              <a:gd name="connsiteX13" fmla="*/ 5338130 w 12191999"/>
              <a:gd name="connsiteY13" fmla="*/ 5335883 h 6858000"/>
              <a:gd name="connsiteX14" fmla="*/ 11820900 w 12191999"/>
              <a:gd name="connsiteY14" fmla="*/ 4311166 h 6858000"/>
              <a:gd name="connsiteX15" fmla="*/ 11955244 w 12191999"/>
              <a:gd name="connsiteY15" fmla="*/ 4373182 h 6858000"/>
              <a:gd name="connsiteX16" fmla="*/ 11941805 w 12191999"/>
              <a:gd name="connsiteY16" fmla="*/ 4490463 h 6858000"/>
              <a:gd name="connsiteX17" fmla="*/ 11911265 w 12191999"/>
              <a:gd name="connsiteY17" fmla="*/ 4531997 h 6858000"/>
              <a:gd name="connsiteX18" fmla="*/ 11974790 w 12191999"/>
              <a:gd name="connsiteY18" fmla="*/ 4572310 h 6858000"/>
              <a:gd name="connsiteX19" fmla="*/ 12175141 w 12191999"/>
              <a:gd name="connsiteY19" fmla="*/ 4571090 h 6858000"/>
              <a:gd name="connsiteX20" fmla="*/ 12191999 w 12191999"/>
              <a:gd name="connsiteY20" fmla="*/ 4574294 h 6858000"/>
              <a:gd name="connsiteX21" fmla="*/ 12191999 w 12191999"/>
              <a:gd name="connsiteY21" fmla="*/ 5337457 h 6858000"/>
              <a:gd name="connsiteX22" fmla="*/ 12177584 w 12191999"/>
              <a:gd name="connsiteY22" fmla="*/ 5340730 h 6858000"/>
              <a:gd name="connsiteX23" fmla="*/ 11982120 w 12191999"/>
              <a:gd name="connsiteY23" fmla="*/ 5339507 h 6858000"/>
              <a:gd name="connsiteX24" fmla="*/ 11928367 w 12191999"/>
              <a:gd name="connsiteY24" fmla="*/ 5354166 h 6858000"/>
              <a:gd name="connsiteX25" fmla="*/ 11927145 w 12191999"/>
              <a:gd name="connsiteY25" fmla="*/ 5409142 h 6858000"/>
              <a:gd name="connsiteX26" fmla="*/ 11971125 w 12191999"/>
              <a:gd name="connsiteY26" fmla="*/ 5504430 h 6858000"/>
              <a:gd name="connsiteX27" fmla="*/ 11873393 w 12191999"/>
              <a:gd name="connsiteY27" fmla="*/ 5592389 h 6858000"/>
              <a:gd name="connsiteX28" fmla="*/ 11703584 w 12191999"/>
              <a:gd name="connsiteY28" fmla="*/ 5530084 h 6858000"/>
              <a:gd name="connsiteX29" fmla="*/ 11723129 w 12191999"/>
              <a:gd name="connsiteY29" fmla="*/ 5417694 h 6858000"/>
              <a:gd name="connsiteX30" fmla="*/ 11751228 w 12191999"/>
              <a:gd name="connsiteY30" fmla="*/ 5374936 h 6858000"/>
              <a:gd name="connsiteX31" fmla="*/ 11690146 w 12191999"/>
              <a:gd name="connsiteY31" fmla="*/ 5338287 h 6858000"/>
              <a:gd name="connsiteX32" fmla="*/ 11489795 w 12191999"/>
              <a:gd name="connsiteY32" fmla="*/ 5339507 h 6858000"/>
              <a:gd name="connsiteX33" fmla="*/ 11447036 w 12191999"/>
              <a:gd name="connsiteY33" fmla="*/ 5295528 h 6858000"/>
              <a:gd name="connsiteX34" fmla="*/ 11449481 w 12191999"/>
              <a:gd name="connsiteY34" fmla="*/ 5202683 h 6858000"/>
              <a:gd name="connsiteX35" fmla="*/ 11449481 w 12191999"/>
              <a:gd name="connsiteY35" fmla="*/ 5092735 h 6858000"/>
              <a:gd name="connsiteX36" fmla="*/ 11492238 w 12191999"/>
              <a:gd name="connsiteY36" fmla="*/ 5018215 h 6858000"/>
              <a:gd name="connsiteX37" fmla="*/ 11545990 w 12191999"/>
              <a:gd name="connsiteY37" fmla="*/ 5025544 h 6858000"/>
              <a:gd name="connsiteX38" fmla="*/ 11668156 w 12191999"/>
              <a:gd name="connsiteY38" fmla="*/ 5051198 h 6858000"/>
              <a:gd name="connsiteX39" fmla="*/ 11682816 w 12191999"/>
              <a:gd name="connsiteY39" fmla="*/ 4877723 h 6858000"/>
              <a:gd name="connsiteX40" fmla="*/ 11555765 w 12191999"/>
              <a:gd name="connsiteY40" fmla="*/ 4874058 h 6858000"/>
              <a:gd name="connsiteX41" fmla="*/ 11508120 w 12191999"/>
              <a:gd name="connsiteY41" fmla="*/ 4902158 h 6858000"/>
              <a:gd name="connsiteX42" fmla="*/ 11450701 w 12191999"/>
              <a:gd name="connsiteY42" fmla="*/ 4839852 h 6858000"/>
              <a:gd name="connsiteX43" fmla="*/ 11448258 w 12191999"/>
              <a:gd name="connsiteY43" fmla="*/ 4591857 h 6858000"/>
              <a:gd name="connsiteX44" fmla="*/ 11477578 w 12191999"/>
              <a:gd name="connsiteY44" fmla="*/ 4573534 h 6858000"/>
              <a:gd name="connsiteX45" fmla="*/ 11677929 w 12191999"/>
              <a:gd name="connsiteY45" fmla="*/ 4573534 h 6858000"/>
              <a:gd name="connsiteX46" fmla="*/ 11728016 w 12191999"/>
              <a:gd name="connsiteY46" fmla="*/ 4562539 h 6858000"/>
              <a:gd name="connsiteX47" fmla="*/ 11735346 w 12191999"/>
              <a:gd name="connsiteY47" fmla="*/ 4500233 h 6858000"/>
              <a:gd name="connsiteX48" fmla="*/ 11768331 w 12191999"/>
              <a:gd name="connsiteY48" fmla="*/ 4323095 h 6858000"/>
              <a:gd name="connsiteX49" fmla="*/ 11820900 w 12191999"/>
              <a:gd name="connsiteY49" fmla="*/ 4311166 h 6858000"/>
              <a:gd name="connsiteX50" fmla="*/ 5742911 w 12191999"/>
              <a:gd name="connsiteY50" fmla="*/ 3557222 h 6858000"/>
              <a:gd name="connsiteX51" fmla="*/ 5851336 w 12191999"/>
              <a:gd name="connsiteY51" fmla="*/ 3613963 h 6858000"/>
              <a:gd name="connsiteX52" fmla="*/ 5840341 w 12191999"/>
              <a:gd name="connsiteY52" fmla="*/ 3736128 h 6858000"/>
              <a:gd name="connsiteX53" fmla="*/ 5811021 w 12191999"/>
              <a:gd name="connsiteY53" fmla="*/ 3780107 h 6858000"/>
              <a:gd name="connsiteX54" fmla="*/ 5873327 w 12191999"/>
              <a:gd name="connsiteY54" fmla="*/ 3815534 h 6858000"/>
              <a:gd name="connsiteX55" fmla="*/ 6082230 w 12191999"/>
              <a:gd name="connsiteY55" fmla="*/ 3814314 h 6858000"/>
              <a:gd name="connsiteX56" fmla="*/ 6115900 w 12191999"/>
              <a:gd name="connsiteY56" fmla="*/ 3831149 h 6858000"/>
              <a:gd name="connsiteX57" fmla="*/ 6116334 w 12191999"/>
              <a:gd name="connsiteY57" fmla="*/ 3835442 h 6858000"/>
              <a:gd name="connsiteX58" fmla="*/ 6135367 w 12191999"/>
              <a:gd name="connsiteY58" fmla="*/ 3820781 h 6858000"/>
              <a:gd name="connsiteX59" fmla="*/ 6165468 w 12191999"/>
              <a:gd name="connsiteY59" fmla="*/ 3821240 h 6858000"/>
              <a:gd name="connsiteX60" fmla="*/ 6250984 w 12191999"/>
              <a:gd name="connsiteY60" fmla="*/ 3822462 h 6858000"/>
              <a:gd name="connsiteX61" fmla="*/ 6356045 w 12191999"/>
              <a:gd name="connsiteY61" fmla="*/ 3822462 h 6858000"/>
              <a:gd name="connsiteX62" fmla="*/ 6434230 w 12191999"/>
              <a:gd name="connsiteY62" fmla="*/ 3873772 h 6858000"/>
              <a:gd name="connsiteX63" fmla="*/ 6401245 w 12191999"/>
              <a:gd name="connsiteY63" fmla="*/ 3938519 h 6858000"/>
              <a:gd name="connsiteX64" fmla="*/ 6395138 w 12191999"/>
              <a:gd name="connsiteY64" fmla="*/ 4039916 h 6858000"/>
              <a:gd name="connsiteX65" fmla="*/ 6574721 w 12191999"/>
              <a:gd name="connsiteY65" fmla="*/ 4054576 h 6858000"/>
              <a:gd name="connsiteX66" fmla="*/ 6575941 w 12191999"/>
              <a:gd name="connsiteY66" fmla="*/ 3931189 h 6858000"/>
              <a:gd name="connsiteX67" fmla="*/ 6547844 w 12191999"/>
              <a:gd name="connsiteY67" fmla="*/ 3883545 h 6858000"/>
              <a:gd name="connsiteX68" fmla="*/ 6610148 w 12191999"/>
              <a:gd name="connsiteY68" fmla="*/ 3826127 h 6858000"/>
              <a:gd name="connsiteX69" fmla="*/ 6856921 w 12191999"/>
              <a:gd name="connsiteY69" fmla="*/ 3823685 h 6858000"/>
              <a:gd name="connsiteX70" fmla="*/ 6875246 w 12191999"/>
              <a:gd name="connsiteY70" fmla="*/ 3853004 h 6858000"/>
              <a:gd name="connsiteX71" fmla="*/ 6875246 w 12191999"/>
              <a:gd name="connsiteY71" fmla="*/ 4053355 h 6858000"/>
              <a:gd name="connsiteX72" fmla="*/ 6892348 w 12191999"/>
              <a:gd name="connsiteY72" fmla="*/ 4110773 h 6858000"/>
              <a:gd name="connsiteX73" fmla="*/ 6948545 w 12191999"/>
              <a:gd name="connsiteY73" fmla="*/ 4110773 h 6858000"/>
              <a:gd name="connsiteX74" fmla="*/ 7117131 w 12191999"/>
              <a:gd name="connsiteY74" fmla="*/ 4126653 h 6858000"/>
              <a:gd name="connsiteX75" fmla="*/ 7080482 w 12191999"/>
              <a:gd name="connsiteY75" fmla="*/ 4328224 h 6858000"/>
              <a:gd name="connsiteX76" fmla="*/ 6959540 w 12191999"/>
              <a:gd name="connsiteY76" fmla="*/ 4317229 h 6858000"/>
              <a:gd name="connsiteX77" fmla="*/ 6914338 w 12191999"/>
              <a:gd name="connsiteY77" fmla="*/ 4287910 h 6858000"/>
              <a:gd name="connsiteX78" fmla="*/ 6877689 w 12191999"/>
              <a:gd name="connsiteY78" fmla="*/ 4350213 h 6858000"/>
              <a:gd name="connsiteX79" fmla="*/ 6878911 w 12191999"/>
              <a:gd name="connsiteY79" fmla="*/ 4550565 h 6858000"/>
              <a:gd name="connsiteX80" fmla="*/ 6838596 w 12191999"/>
              <a:gd name="connsiteY80" fmla="*/ 4592100 h 6858000"/>
              <a:gd name="connsiteX81" fmla="*/ 6648020 w 12191999"/>
              <a:gd name="connsiteY81" fmla="*/ 4590880 h 6858000"/>
              <a:gd name="connsiteX82" fmla="*/ 6594266 w 12191999"/>
              <a:gd name="connsiteY82" fmla="*/ 4604318 h 6858000"/>
              <a:gd name="connsiteX83" fmla="*/ 6591823 w 12191999"/>
              <a:gd name="connsiteY83" fmla="*/ 4662956 h 6858000"/>
              <a:gd name="connsiteX84" fmla="*/ 6589381 w 12191999"/>
              <a:gd name="connsiteY84" fmla="*/ 4819328 h 6858000"/>
              <a:gd name="connsiteX85" fmla="*/ 6375592 w 12191999"/>
              <a:gd name="connsiteY85" fmla="*/ 4796116 h 6858000"/>
              <a:gd name="connsiteX86" fmla="*/ 6385365 w 12191999"/>
              <a:gd name="connsiteY86" fmla="*/ 4670287 h 6858000"/>
              <a:gd name="connsiteX87" fmla="*/ 6415905 w 12191999"/>
              <a:gd name="connsiteY87" fmla="*/ 4628749 h 6858000"/>
              <a:gd name="connsiteX88" fmla="*/ 6351158 w 12191999"/>
              <a:gd name="connsiteY88" fmla="*/ 4589658 h 6858000"/>
              <a:gd name="connsiteX89" fmla="*/ 6150809 w 12191999"/>
              <a:gd name="connsiteY89" fmla="*/ 4590880 h 6858000"/>
              <a:gd name="connsiteX90" fmla="*/ 6117367 w 12191999"/>
              <a:gd name="connsiteY90" fmla="*/ 4582327 h 6858000"/>
              <a:gd name="connsiteX91" fmla="*/ 6114197 w 12191999"/>
              <a:gd name="connsiteY91" fmla="*/ 4575109 h 6858000"/>
              <a:gd name="connsiteX92" fmla="*/ 6109104 w 12191999"/>
              <a:gd name="connsiteY92" fmla="*/ 4582272 h 6858000"/>
              <a:gd name="connsiteX93" fmla="*/ 6087114 w 12191999"/>
              <a:gd name="connsiteY93" fmla="*/ 4586396 h 6858000"/>
              <a:gd name="connsiteX94" fmla="*/ 5863552 w 12191999"/>
              <a:gd name="connsiteY94" fmla="*/ 4586396 h 6858000"/>
              <a:gd name="connsiteX95" fmla="*/ 5802472 w 12191999"/>
              <a:gd name="connsiteY95" fmla="*/ 4555854 h 6858000"/>
              <a:gd name="connsiteX96" fmla="*/ 5807356 w 12191999"/>
              <a:gd name="connsiteY96" fmla="*/ 4480114 h 6858000"/>
              <a:gd name="connsiteX97" fmla="*/ 5847670 w 12191999"/>
              <a:gd name="connsiteY97" fmla="*/ 4403148 h 6858000"/>
              <a:gd name="connsiteX98" fmla="*/ 5752384 w 12191999"/>
              <a:gd name="connsiteY98" fmla="*/ 4329849 h 6858000"/>
              <a:gd name="connsiteX99" fmla="*/ 5628995 w 12191999"/>
              <a:gd name="connsiteY99" fmla="*/ 4372606 h 6858000"/>
              <a:gd name="connsiteX100" fmla="*/ 5638769 w 12191999"/>
              <a:gd name="connsiteY100" fmla="*/ 4470339 h 6858000"/>
              <a:gd name="connsiteX101" fmla="*/ 5674197 w 12191999"/>
              <a:gd name="connsiteY101" fmla="*/ 4527758 h 6858000"/>
              <a:gd name="connsiteX102" fmla="*/ 5591125 w 12191999"/>
              <a:gd name="connsiteY102" fmla="*/ 4586396 h 6858000"/>
              <a:gd name="connsiteX103" fmla="*/ 5377337 w 12191999"/>
              <a:gd name="connsiteY103" fmla="*/ 4586396 h 6858000"/>
              <a:gd name="connsiteX104" fmla="*/ 5346796 w 12191999"/>
              <a:gd name="connsiteY104" fmla="*/ 4553411 h 6858000"/>
              <a:gd name="connsiteX105" fmla="*/ 5348016 w 12191999"/>
              <a:gd name="connsiteY105" fmla="*/ 4353059 h 6858000"/>
              <a:gd name="connsiteX106" fmla="*/ 5327249 w 12191999"/>
              <a:gd name="connsiteY106" fmla="*/ 4291978 h 6858000"/>
              <a:gd name="connsiteX107" fmla="*/ 5278383 w 12191999"/>
              <a:gd name="connsiteY107" fmla="*/ 4293199 h 6858000"/>
              <a:gd name="connsiteX108" fmla="*/ 5174543 w 12191999"/>
              <a:gd name="connsiteY108" fmla="*/ 4337181 h 6858000"/>
              <a:gd name="connsiteX109" fmla="*/ 5089026 w 12191999"/>
              <a:gd name="connsiteY109" fmla="*/ 4221122 h 6858000"/>
              <a:gd name="connsiteX110" fmla="*/ 5144002 w 12191999"/>
              <a:gd name="connsiteY110" fmla="*/ 4078190 h 6858000"/>
              <a:gd name="connsiteX111" fmla="*/ 5264946 w 12191999"/>
              <a:gd name="connsiteY111" fmla="*/ 4087965 h 6858000"/>
              <a:gd name="connsiteX112" fmla="*/ 5311367 w 12191999"/>
              <a:gd name="connsiteY112" fmla="*/ 4117283 h 6858000"/>
              <a:gd name="connsiteX113" fmla="*/ 5346796 w 12191999"/>
              <a:gd name="connsiteY113" fmla="*/ 4054980 h 6858000"/>
              <a:gd name="connsiteX114" fmla="*/ 5345574 w 12191999"/>
              <a:gd name="connsiteY114" fmla="*/ 3849742 h 6858000"/>
              <a:gd name="connsiteX115" fmla="*/ 5381003 w 12191999"/>
              <a:gd name="connsiteY115" fmla="*/ 3811870 h 6858000"/>
              <a:gd name="connsiteX116" fmla="*/ 5486063 w 12191999"/>
              <a:gd name="connsiteY116" fmla="*/ 3815534 h 6858000"/>
              <a:gd name="connsiteX117" fmla="*/ 5596012 w 12191999"/>
              <a:gd name="connsiteY117" fmla="*/ 3815534 h 6858000"/>
              <a:gd name="connsiteX118" fmla="*/ 5650984 w 12191999"/>
              <a:gd name="connsiteY118" fmla="*/ 3777664 h 6858000"/>
              <a:gd name="connsiteX119" fmla="*/ 5625329 w 12191999"/>
              <a:gd name="connsiteY119" fmla="*/ 3738570 h 6858000"/>
              <a:gd name="connsiteX120" fmla="*/ 5649765 w 12191999"/>
              <a:gd name="connsiteY120" fmla="*/ 3576091 h 6858000"/>
              <a:gd name="connsiteX121" fmla="*/ 5700845 w 12191999"/>
              <a:gd name="connsiteY121" fmla="*/ 3557958 h 6858000"/>
              <a:gd name="connsiteX122" fmla="*/ 5742911 w 12191999"/>
              <a:gd name="connsiteY122" fmla="*/ 3557222 h 6858000"/>
              <a:gd name="connsiteX123" fmla="*/ 5726517 w 12191999"/>
              <a:gd name="connsiteY123" fmla="*/ 2017504 h 6858000"/>
              <a:gd name="connsiteX124" fmla="*/ 5834786 w 12191999"/>
              <a:gd name="connsiteY124" fmla="*/ 2083015 h 6858000"/>
              <a:gd name="connsiteX125" fmla="*/ 5820126 w 12191999"/>
              <a:gd name="connsiteY125" fmla="*/ 2192965 h 6858000"/>
              <a:gd name="connsiteX126" fmla="*/ 5787140 w 12191999"/>
              <a:gd name="connsiteY126" fmla="*/ 2236943 h 6858000"/>
              <a:gd name="connsiteX127" fmla="*/ 5855555 w 12191999"/>
              <a:gd name="connsiteY127" fmla="*/ 2277258 h 6858000"/>
              <a:gd name="connsiteX128" fmla="*/ 6041243 w 12191999"/>
              <a:gd name="connsiteY128" fmla="*/ 2276037 h 6858000"/>
              <a:gd name="connsiteX129" fmla="*/ 6093775 w 12191999"/>
              <a:gd name="connsiteY129" fmla="*/ 2326124 h 6858000"/>
              <a:gd name="connsiteX130" fmla="*/ 6092553 w 12191999"/>
              <a:gd name="connsiteY130" fmla="*/ 2516703 h 6858000"/>
              <a:gd name="connsiteX131" fmla="*/ 6121873 w 12191999"/>
              <a:gd name="connsiteY131" fmla="*/ 2577785 h 6858000"/>
              <a:gd name="connsiteX132" fmla="*/ 6154856 w 12191999"/>
              <a:gd name="connsiteY132" fmla="*/ 2574120 h 6858000"/>
              <a:gd name="connsiteX133" fmla="*/ 6351542 w 12191999"/>
              <a:gd name="connsiteY133" fmla="*/ 2611990 h 6858000"/>
              <a:gd name="connsiteX134" fmla="*/ 6352764 w 12191999"/>
              <a:gd name="connsiteY134" fmla="*/ 2708501 h 6858000"/>
              <a:gd name="connsiteX135" fmla="*/ 6300232 w 12191999"/>
              <a:gd name="connsiteY135" fmla="*/ 2779356 h 6858000"/>
              <a:gd name="connsiteX136" fmla="*/ 6170739 w 12191999"/>
              <a:gd name="connsiteY136" fmla="*/ 2769584 h 6858000"/>
              <a:gd name="connsiteX137" fmla="*/ 6129202 w 12191999"/>
              <a:gd name="connsiteY137" fmla="*/ 2742708 h 6858000"/>
              <a:gd name="connsiteX138" fmla="*/ 6093775 w 12191999"/>
              <a:gd name="connsiteY138" fmla="*/ 2800124 h 6858000"/>
              <a:gd name="connsiteX139" fmla="*/ 6094997 w 12191999"/>
              <a:gd name="connsiteY139" fmla="*/ 3009027 h 6858000"/>
              <a:gd name="connsiteX140" fmla="*/ 6054683 w 12191999"/>
              <a:gd name="connsiteY140" fmla="*/ 3046899 h 6858000"/>
              <a:gd name="connsiteX141" fmla="*/ 5859220 w 12191999"/>
              <a:gd name="connsiteY141" fmla="*/ 3045676 h 6858000"/>
              <a:gd name="connsiteX142" fmla="*/ 5805467 w 12191999"/>
              <a:gd name="connsiteY142" fmla="*/ 3060336 h 6858000"/>
              <a:gd name="connsiteX143" fmla="*/ 5804246 w 12191999"/>
              <a:gd name="connsiteY143" fmla="*/ 3116533 h 6858000"/>
              <a:gd name="connsiteX144" fmla="*/ 5849445 w 12191999"/>
              <a:gd name="connsiteY144" fmla="*/ 3206935 h 6858000"/>
              <a:gd name="connsiteX145" fmla="*/ 5751713 w 12191999"/>
              <a:gd name="connsiteY145" fmla="*/ 3299780 h 6858000"/>
              <a:gd name="connsiteX146" fmla="*/ 5581905 w 12191999"/>
              <a:gd name="connsiteY146" fmla="*/ 3237475 h 6858000"/>
              <a:gd name="connsiteX147" fmla="*/ 5601451 w 12191999"/>
              <a:gd name="connsiteY147" fmla="*/ 3125084 h 6858000"/>
              <a:gd name="connsiteX148" fmla="*/ 5629551 w 12191999"/>
              <a:gd name="connsiteY148" fmla="*/ 3083549 h 6858000"/>
              <a:gd name="connsiteX149" fmla="*/ 5573353 w 12191999"/>
              <a:gd name="connsiteY149" fmla="*/ 3045676 h 6858000"/>
              <a:gd name="connsiteX150" fmla="*/ 5430421 w 12191999"/>
              <a:gd name="connsiteY150" fmla="*/ 3045676 h 6858000"/>
              <a:gd name="connsiteX151" fmla="*/ 5324139 w 12191999"/>
              <a:gd name="connsiteY151" fmla="*/ 2938172 h 6858000"/>
              <a:gd name="connsiteX152" fmla="*/ 5324139 w 12191999"/>
              <a:gd name="connsiteY152" fmla="*/ 2805010 h 6858000"/>
              <a:gd name="connsiteX153" fmla="*/ 5355900 w 12191999"/>
              <a:gd name="connsiteY153" fmla="*/ 2734156 h 6858000"/>
              <a:gd name="connsiteX154" fmla="*/ 5427977 w 12191999"/>
              <a:gd name="connsiteY154" fmla="*/ 2737821 h 6858000"/>
              <a:gd name="connsiteX155" fmla="*/ 5508607 w 12191999"/>
              <a:gd name="connsiteY155" fmla="*/ 2780578 h 6858000"/>
              <a:gd name="connsiteX156" fmla="*/ 5581905 w 12191999"/>
              <a:gd name="connsiteY156" fmla="*/ 2674294 h 6858000"/>
              <a:gd name="connsiteX157" fmla="*/ 5537926 w 12191999"/>
              <a:gd name="connsiteY157" fmla="*/ 2560681 h 6858000"/>
              <a:gd name="connsiteX158" fmla="*/ 5440195 w 12191999"/>
              <a:gd name="connsiteY158" fmla="*/ 2570454 h 6858000"/>
              <a:gd name="connsiteX159" fmla="*/ 5382779 w 12191999"/>
              <a:gd name="connsiteY159" fmla="*/ 2605882 h 6858000"/>
              <a:gd name="connsiteX160" fmla="*/ 5324139 w 12191999"/>
              <a:gd name="connsiteY160" fmla="*/ 2527695 h 6858000"/>
              <a:gd name="connsiteX161" fmla="*/ 5322917 w 12191999"/>
              <a:gd name="connsiteY161" fmla="*/ 2304134 h 6858000"/>
              <a:gd name="connsiteX162" fmla="*/ 5351016 w 12191999"/>
              <a:gd name="connsiteY162" fmla="*/ 2278479 h 6858000"/>
              <a:gd name="connsiteX163" fmla="*/ 5556254 w 12191999"/>
              <a:gd name="connsiteY163" fmla="*/ 2278479 h 6858000"/>
              <a:gd name="connsiteX164" fmla="*/ 5610003 w 12191999"/>
              <a:gd name="connsiteY164" fmla="*/ 2263820 h 6858000"/>
              <a:gd name="connsiteX165" fmla="*/ 5611225 w 12191999"/>
              <a:gd name="connsiteY165" fmla="*/ 2203958 h 6858000"/>
              <a:gd name="connsiteX166" fmla="*/ 5606337 w 12191999"/>
              <a:gd name="connsiteY166" fmla="*/ 2053696 h 6858000"/>
              <a:gd name="connsiteX167" fmla="*/ 5726517 w 12191999"/>
              <a:gd name="connsiteY167" fmla="*/ 2017504 h 6858000"/>
              <a:gd name="connsiteX168" fmla="*/ 0 w 12191999"/>
              <a:gd name="connsiteY168" fmla="*/ 0 h 6858000"/>
              <a:gd name="connsiteX169" fmla="*/ 5329115 w 12191999"/>
              <a:gd name="connsiteY169" fmla="*/ 0 h 6858000"/>
              <a:gd name="connsiteX170" fmla="*/ 5332434 w 12191999"/>
              <a:gd name="connsiteY170" fmla="*/ 5729 h 6858000"/>
              <a:gd name="connsiteX171" fmla="*/ 5334132 w 12191999"/>
              <a:gd name="connsiteY171" fmla="*/ 27166 h 6858000"/>
              <a:gd name="connsiteX172" fmla="*/ 5332910 w 12191999"/>
              <a:gd name="connsiteY172" fmla="*/ 227517 h 6858000"/>
              <a:gd name="connsiteX173" fmla="*/ 5346347 w 12191999"/>
              <a:gd name="connsiteY173" fmla="*/ 276382 h 6858000"/>
              <a:gd name="connsiteX174" fmla="*/ 5402544 w 12191999"/>
              <a:gd name="connsiteY174" fmla="*/ 277604 h 6858000"/>
              <a:gd name="connsiteX175" fmla="*/ 5582127 w 12191999"/>
              <a:gd name="connsiteY175" fmla="*/ 317919 h 6858000"/>
              <a:gd name="connsiteX176" fmla="*/ 5523486 w 12191999"/>
              <a:gd name="connsiteY176" fmla="*/ 501165 h 6858000"/>
              <a:gd name="connsiteX177" fmla="*/ 5411097 w 12191999"/>
              <a:gd name="connsiteY177" fmla="*/ 481620 h 6858000"/>
              <a:gd name="connsiteX178" fmla="*/ 5369558 w 12191999"/>
              <a:gd name="connsiteY178" fmla="*/ 453522 h 6858000"/>
              <a:gd name="connsiteX179" fmla="*/ 5332910 w 12191999"/>
              <a:gd name="connsiteY179" fmla="*/ 514605 h 6858000"/>
              <a:gd name="connsiteX180" fmla="*/ 5334132 w 12191999"/>
              <a:gd name="connsiteY180" fmla="*/ 719841 h 6858000"/>
              <a:gd name="connsiteX181" fmla="*/ 5295041 w 12191999"/>
              <a:gd name="connsiteY181" fmla="*/ 760156 h 6858000"/>
              <a:gd name="connsiteX182" fmla="*/ 5094692 w 12191999"/>
              <a:gd name="connsiteY182" fmla="*/ 758935 h 6858000"/>
              <a:gd name="connsiteX183" fmla="*/ 5045820 w 12191999"/>
              <a:gd name="connsiteY183" fmla="*/ 772373 h 6858000"/>
              <a:gd name="connsiteX184" fmla="*/ 5043379 w 12191999"/>
              <a:gd name="connsiteY184" fmla="*/ 831012 h 6858000"/>
              <a:gd name="connsiteX185" fmla="*/ 5031161 w 12191999"/>
              <a:gd name="connsiteY185" fmla="*/ 997156 h 6858000"/>
              <a:gd name="connsiteX186" fmla="*/ 4818594 w 12191999"/>
              <a:gd name="connsiteY186" fmla="*/ 949511 h 6858000"/>
              <a:gd name="connsiteX187" fmla="*/ 4840582 w 12191999"/>
              <a:gd name="connsiteY187" fmla="*/ 837120 h 6858000"/>
              <a:gd name="connsiteX188" fmla="*/ 4866234 w 12191999"/>
              <a:gd name="connsiteY188" fmla="*/ 793140 h 6858000"/>
              <a:gd name="connsiteX189" fmla="*/ 4808822 w 12191999"/>
              <a:gd name="connsiteY189" fmla="*/ 758935 h 6858000"/>
              <a:gd name="connsiteX190" fmla="*/ 4595032 w 12191999"/>
              <a:gd name="connsiteY190" fmla="*/ 760156 h 6858000"/>
              <a:gd name="connsiteX191" fmla="*/ 4573923 w 12191999"/>
              <a:gd name="connsiteY191" fmla="*/ 757192 h 6858000"/>
              <a:gd name="connsiteX192" fmla="*/ 4572290 w 12191999"/>
              <a:gd name="connsiteY192" fmla="*/ 755075 h 6858000"/>
              <a:gd name="connsiteX193" fmla="*/ 4542110 w 12191999"/>
              <a:gd name="connsiteY193" fmla="*/ 755075 h 6858000"/>
              <a:gd name="connsiteX194" fmla="*/ 4532620 w 12191999"/>
              <a:gd name="connsiteY194" fmla="*/ 757803 h 6858000"/>
              <a:gd name="connsiteX195" fmla="*/ 4318830 w 12191999"/>
              <a:gd name="connsiteY195" fmla="*/ 757803 h 6858000"/>
              <a:gd name="connsiteX196" fmla="*/ 4252861 w 12191999"/>
              <a:gd name="connsiteY196" fmla="*/ 727261 h 6858000"/>
              <a:gd name="connsiteX197" fmla="*/ 4257749 w 12191999"/>
              <a:gd name="connsiteY197" fmla="*/ 652741 h 6858000"/>
              <a:gd name="connsiteX198" fmla="*/ 4298063 w 12191999"/>
              <a:gd name="connsiteY198" fmla="*/ 570889 h 6858000"/>
              <a:gd name="connsiteX199" fmla="*/ 4205214 w 12191999"/>
              <a:gd name="connsiteY199" fmla="*/ 501255 h 6858000"/>
              <a:gd name="connsiteX200" fmla="*/ 4087942 w 12191999"/>
              <a:gd name="connsiteY200" fmla="*/ 535462 h 6858000"/>
              <a:gd name="connsiteX201" fmla="*/ 4094050 w 12191999"/>
              <a:gd name="connsiteY201" fmla="*/ 644189 h 6858000"/>
              <a:gd name="connsiteX202" fmla="*/ 4127035 w 12191999"/>
              <a:gd name="connsiteY202" fmla="*/ 700384 h 6858000"/>
              <a:gd name="connsiteX203" fmla="*/ 4057400 w 12191999"/>
              <a:gd name="connsiteY203" fmla="*/ 757803 h 6858000"/>
              <a:gd name="connsiteX204" fmla="*/ 3819179 w 12191999"/>
              <a:gd name="connsiteY204" fmla="*/ 759023 h 6858000"/>
              <a:gd name="connsiteX205" fmla="*/ 3813849 w 12191999"/>
              <a:gd name="connsiteY205" fmla="*/ 756900 h 6858000"/>
              <a:gd name="connsiteX206" fmla="*/ 3810549 w 12191999"/>
              <a:gd name="connsiteY206" fmla="*/ 758781 h 6858000"/>
              <a:gd name="connsiteX207" fmla="*/ 3815750 w 12191999"/>
              <a:gd name="connsiteY207" fmla="*/ 768157 h 6858000"/>
              <a:gd name="connsiteX208" fmla="*/ 3817238 w 12191999"/>
              <a:gd name="connsiteY208" fmla="*/ 788353 h 6858000"/>
              <a:gd name="connsiteX209" fmla="*/ 3816018 w 12191999"/>
              <a:gd name="connsiteY209" fmla="*/ 983816 h 6858000"/>
              <a:gd name="connsiteX210" fmla="*/ 3789144 w 12191999"/>
              <a:gd name="connsiteY210" fmla="*/ 1057116 h 6858000"/>
              <a:gd name="connsiteX211" fmla="*/ 3708516 w 12191999"/>
              <a:gd name="connsiteY211" fmla="*/ 1053451 h 6858000"/>
              <a:gd name="connsiteX212" fmla="*/ 3635219 w 12191999"/>
              <a:gd name="connsiteY212" fmla="*/ 1014358 h 6858000"/>
              <a:gd name="connsiteX213" fmla="*/ 3560696 w 12191999"/>
              <a:gd name="connsiteY213" fmla="*/ 1098651 h 6858000"/>
              <a:gd name="connsiteX214" fmla="*/ 3603457 w 12191999"/>
              <a:gd name="connsiteY214" fmla="*/ 1235477 h 6858000"/>
              <a:gd name="connsiteX215" fmla="*/ 3697521 w 12191999"/>
              <a:gd name="connsiteY215" fmla="*/ 1226924 h 6858000"/>
              <a:gd name="connsiteX216" fmla="*/ 3759825 w 12191999"/>
              <a:gd name="connsiteY216" fmla="*/ 1190276 h 6858000"/>
              <a:gd name="connsiteX217" fmla="*/ 3816018 w 12191999"/>
              <a:gd name="connsiteY217" fmla="*/ 1270905 h 6858000"/>
              <a:gd name="connsiteX218" fmla="*/ 3817238 w 12191999"/>
              <a:gd name="connsiteY218" fmla="*/ 1489580 h 6858000"/>
              <a:gd name="connsiteX219" fmla="*/ 3811589 w 12191999"/>
              <a:gd name="connsiteY219" fmla="*/ 1511264 h 6858000"/>
              <a:gd name="connsiteX220" fmla="*/ 3801031 w 12191999"/>
              <a:gd name="connsiteY220" fmla="*/ 1513846 h 6858000"/>
              <a:gd name="connsiteX221" fmla="*/ 3806488 w 12191999"/>
              <a:gd name="connsiteY221" fmla="*/ 1516917 h 6858000"/>
              <a:gd name="connsiteX222" fmla="*/ 3807926 w 12191999"/>
              <a:gd name="connsiteY222" fmla="*/ 1520360 h 6858000"/>
              <a:gd name="connsiteX223" fmla="*/ 3814241 w 12191999"/>
              <a:gd name="connsiteY223" fmla="*/ 1520360 h 6858000"/>
              <a:gd name="connsiteX224" fmla="*/ 3829058 w 12191999"/>
              <a:gd name="connsiteY224" fmla="*/ 1502514 h 6858000"/>
              <a:gd name="connsiteX225" fmla="*/ 3863824 w 12191999"/>
              <a:gd name="connsiteY225" fmla="*/ 1499658 h 6858000"/>
              <a:gd name="connsiteX226" fmla="*/ 4049516 w 12191999"/>
              <a:gd name="connsiteY226" fmla="*/ 1500879 h 6858000"/>
              <a:gd name="connsiteX227" fmla="*/ 4117929 w 12191999"/>
              <a:gd name="connsiteY227" fmla="*/ 1460565 h 6858000"/>
              <a:gd name="connsiteX228" fmla="*/ 4084945 w 12191999"/>
              <a:gd name="connsiteY228" fmla="*/ 1416587 h 6858000"/>
              <a:gd name="connsiteX229" fmla="*/ 4070285 w 12191999"/>
              <a:gd name="connsiteY229" fmla="*/ 1306638 h 6858000"/>
              <a:gd name="connsiteX230" fmla="*/ 4178554 w 12191999"/>
              <a:gd name="connsiteY230" fmla="*/ 1241127 h 6858000"/>
              <a:gd name="connsiteX231" fmla="*/ 4298729 w 12191999"/>
              <a:gd name="connsiteY231" fmla="*/ 1277318 h 6858000"/>
              <a:gd name="connsiteX232" fmla="*/ 4293841 w 12191999"/>
              <a:gd name="connsiteY232" fmla="*/ 1427580 h 6858000"/>
              <a:gd name="connsiteX233" fmla="*/ 4295062 w 12191999"/>
              <a:gd name="connsiteY233" fmla="*/ 1487441 h 6858000"/>
              <a:gd name="connsiteX234" fmla="*/ 4348815 w 12191999"/>
              <a:gd name="connsiteY234" fmla="*/ 1502101 h 6858000"/>
              <a:gd name="connsiteX235" fmla="*/ 4554055 w 12191999"/>
              <a:gd name="connsiteY235" fmla="*/ 1502101 h 6858000"/>
              <a:gd name="connsiteX236" fmla="*/ 4580339 w 12191999"/>
              <a:gd name="connsiteY236" fmla="*/ 1513955 h 6858000"/>
              <a:gd name="connsiteX237" fmla="*/ 4580382 w 12191999"/>
              <a:gd name="connsiteY237" fmla="*/ 1514287 h 6858000"/>
              <a:gd name="connsiteX238" fmla="*/ 4581432 w 12191999"/>
              <a:gd name="connsiteY238" fmla="*/ 1513558 h 6858000"/>
              <a:gd name="connsiteX239" fmla="*/ 4598057 w 12191999"/>
              <a:gd name="connsiteY239" fmla="*/ 1511994 h 6858000"/>
              <a:gd name="connsiteX240" fmla="*/ 4811845 w 12191999"/>
              <a:gd name="connsiteY240" fmla="*/ 1513216 h 6858000"/>
              <a:gd name="connsiteX241" fmla="*/ 4894918 w 12191999"/>
              <a:gd name="connsiteY241" fmla="*/ 1571855 h 6858000"/>
              <a:gd name="connsiteX242" fmla="*/ 4859491 w 12191999"/>
              <a:gd name="connsiteY242" fmla="*/ 1630493 h 6858000"/>
              <a:gd name="connsiteX243" fmla="*/ 4853383 w 12191999"/>
              <a:gd name="connsiteY243" fmla="*/ 1731891 h 6858000"/>
              <a:gd name="connsiteX244" fmla="*/ 4969438 w 12191999"/>
              <a:gd name="connsiteY244" fmla="*/ 1770984 h 6858000"/>
              <a:gd name="connsiteX245" fmla="*/ 5069614 w 12191999"/>
              <a:gd name="connsiteY245" fmla="*/ 1696462 h 6858000"/>
              <a:gd name="connsiteX246" fmla="*/ 5025634 w 12191999"/>
              <a:gd name="connsiteY246" fmla="*/ 1617055 h 6858000"/>
              <a:gd name="connsiteX247" fmla="*/ 5020749 w 12191999"/>
              <a:gd name="connsiteY247" fmla="*/ 1548643 h 6858000"/>
              <a:gd name="connsiteX248" fmla="*/ 5094050 w 12191999"/>
              <a:gd name="connsiteY248" fmla="*/ 1513216 h 6858000"/>
              <a:gd name="connsiteX249" fmla="*/ 5302949 w 12191999"/>
              <a:gd name="connsiteY249" fmla="*/ 1513216 h 6858000"/>
              <a:gd name="connsiteX250" fmla="*/ 5335935 w 12191999"/>
              <a:gd name="connsiteY250" fmla="*/ 1548643 h 6858000"/>
              <a:gd name="connsiteX251" fmla="*/ 5335935 w 12191999"/>
              <a:gd name="connsiteY251" fmla="*/ 1648817 h 6858000"/>
              <a:gd name="connsiteX252" fmla="*/ 5335935 w 12191999"/>
              <a:gd name="connsiteY252" fmla="*/ 1706237 h 6858000"/>
              <a:gd name="connsiteX253" fmla="*/ 5335935 w 12191999"/>
              <a:gd name="connsiteY253" fmla="*/ 1768539 h 6858000"/>
              <a:gd name="connsiteX254" fmla="*/ 5279741 w 12191999"/>
              <a:gd name="connsiteY254" fmla="*/ 1844283 h 6858000"/>
              <a:gd name="connsiteX255" fmla="*/ 5219879 w 12191999"/>
              <a:gd name="connsiteY255" fmla="*/ 1808854 h 6858000"/>
              <a:gd name="connsiteX256" fmla="*/ 5122147 w 12191999"/>
              <a:gd name="connsiteY256" fmla="*/ 1799081 h 6858000"/>
              <a:gd name="connsiteX257" fmla="*/ 5080610 w 12191999"/>
              <a:gd name="connsiteY257" fmla="*/ 1935906 h 6858000"/>
              <a:gd name="connsiteX258" fmla="*/ 5156351 w 12191999"/>
              <a:gd name="connsiteY258" fmla="*/ 2018979 h 6858000"/>
              <a:gd name="connsiteX259" fmla="*/ 5229651 w 12191999"/>
              <a:gd name="connsiteY259" fmla="*/ 1978665 h 6858000"/>
              <a:gd name="connsiteX260" fmla="*/ 5311502 w 12191999"/>
              <a:gd name="connsiteY260" fmla="*/ 1977443 h 6858000"/>
              <a:gd name="connsiteX261" fmla="*/ 5335935 w 12191999"/>
              <a:gd name="connsiteY261" fmla="*/ 2047077 h 6858000"/>
              <a:gd name="connsiteX262" fmla="*/ 5335935 w 12191999"/>
              <a:gd name="connsiteY262" fmla="*/ 2247429 h 6858000"/>
              <a:gd name="connsiteX263" fmla="*/ 5300506 w 12191999"/>
              <a:gd name="connsiteY263" fmla="*/ 2284079 h 6858000"/>
              <a:gd name="connsiteX264" fmla="*/ 5091606 w 12191999"/>
              <a:gd name="connsiteY264" fmla="*/ 2282856 h 6858000"/>
              <a:gd name="connsiteX265" fmla="*/ 5030522 w 12191999"/>
              <a:gd name="connsiteY265" fmla="*/ 2320726 h 6858000"/>
              <a:gd name="connsiteX266" fmla="*/ 5058619 w 12191999"/>
              <a:gd name="connsiteY266" fmla="*/ 2362263 h 6858000"/>
              <a:gd name="connsiteX267" fmla="*/ 5070837 w 12191999"/>
              <a:gd name="connsiteY267" fmla="*/ 2486872 h 6858000"/>
              <a:gd name="connsiteX268" fmla="*/ 4926682 w 12191999"/>
              <a:gd name="connsiteY268" fmla="*/ 2539402 h 6858000"/>
              <a:gd name="connsiteX269" fmla="*/ 4813067 w 12191999"/>
              <a:gd name="connsiteY269" fmla="*/ 2452666 h 6858000"/>
              <a:gd name="connsiteX270" fmla="*/ 4855825 w 12191999"/>
              <a:gd name="connsiteY270" fmla="*/ 2352491 h 6858000"/>
              <a:gd name="connsiteX271" fmla="*/ 4853383 w 12191999"/>
              <a:gd name="connsiteY271" fmla="*/ 2296294 h 6858000"/>
              <a:gd name="connsiteX272" fmla="*/ 4799629 w 12191999"/>
              <a:gd name="connsiteY272" fmla="*/ 2281634 h 6858000"/>
              <a:gd name="connsiteX273" fmla="*/ 4633486 w 12191999"/>
              <a:gd name="connsiteY273" fmla="*/ 2281634 h 6858000"/>
              <a:gd name="connsiteX274" fmla="*/ 4568545 w 12191999"/>
              <a:gd name="connsiteY274" fmla="*/ 2254834 h 6858000"/>
              <a:gd name="connsiteX275" fmla="*/ 4568533 w 12191999"/>
              <a:gd name="connsiteY275" fmla="*/ 2254378 h 6858000"/>
              <a:gd name="connsiteX276" fmla="*/ 4567644 w 12191999"/>
              <a:gd name="connsiteY276" fmla="*/ 2255861 h 6858000"/>
              <a:gd name="connsiteX277" fmla="*/ 4544720 w 12191999"/>
              <a:gd name="connsiteY277" fmla="*/ 2264404 h 6858000"/>
              <a:gd name="connsiteX278" fmla="*/ 4554906 w 12191999"/>
              <a:gd name="connsiteY278" fmla="*/ 2264379 h 6858000"/>
              <a:gd name="connsiteX279" fmla="*/ 4573231 w 12191999"/>
              <a:gd name="connsiteY279" fmla="*/ 2293699 h 6858000"/>
              <a:gd name="connsiteX280" fmla="*/ 4573231 w 12191999"/>
              <a:gd name="connsiteY280" fmla="*/ 2494050 h 6858000"/>
              <a:gd name="connsiteX281" fmla="*/ 4590334 w 12191999"/>
              <a:gd name="connsiteY281" fmla="*/ 2551467 h 6858000"/>
              <a:gd name="connsiteX282" fmla="*/ 4646530 w 12191999"/>
              <a:gd name="connsiteY282" fmla="*/ 2551467 h 6858000"/>
              <a:gd name="connsiteX283" fmla="*/ 4815115 w 12191999"/>
              <a:gd name="connsiteY283" fmla="*/ 2567347 h 6858000"/>
              <a:gd name="connsiteX284" fmla="*/ 4778466 w 12191999"/>
              <a:gd name="connsiteY284" fmla="*/ 2768920 h 6858000"/>
              <a:gd name="connsiteX285" fmla="*/ 4657524 w 12191999"/>
              <a:gd name="connsiteY285" fmla="*/ 2757926 h 6858000"/>
              <a:gd name="connsiteX286" fmla="*/ 4612323 w 12191999"/>
              <a:gd name="connsiteY286" fmla="*/ 2728606 h 6858000"/>
              <a:gd name="connsiteX287" fmla="*/ 4575675 w 12191999"/>
              <a:gd name="connsiteY287" fmla="*/ 2790910 h 6858000"/>
              <a:gd name="connsiteX288" fmla="*/ 4576894 w 12191999"/>
              <a:gd name="connsiteY288" fmla="*/ 2991261 h 6858000"/>
              <a:gd name="connsiteX289" fmla="*/ 4570481 w 12191999"/>
              <a:gd name="connsiteY289" fmla="*/ 3024856 h 6858000"/>
              <a:gd name="connsiteX290" fmla="*/ 4561944 w 12191999"/>
              <a:gd name="connsiteY290" fmla="*/ 3029609 h 6858000"/>
              <a:gd name="connsiteX291" fmla="*/ 4568608 w 12191999"/>
              <a:gd name="connsiteY291" fmla="*/ 3030206 h 6858000"/>
              <a:gd name="connsiteX292" fmla="*/ 4578857 w 12191999"/>
              <a:gd name="connsiteY292" fmla="*/ 3036715 h 6858000"/>
              <a:gd name="connsiteX293" fmla="*/ 4581540 w 12191999"/>
              <a:gd name="connsiteY293" fmla="*/ 3051267 h 6858000"/>
              <a:gd name="connsiteX294" fmla="*/ 4595169 w 12191999"/>
              <a:gd name="connsiteY294" fmla="*/ 3045892 h 6858000"/>
              <a:gd name="connsiteX295" fmla="*/ 4620385 w 12191999"/>
              <a:gd name="connsiteY295" fmla="*/ 3045454 h 6858000"/>
              <a:gd name="connsiteX296" fmla="*/ 4806076 w 12191999"/>
              <a:gd name="connsiteY296" fmla="*/ 3046674 h 6858000"/>
              <a:gd name="connsiteX297" fmla="*/ 4874487 w 12191999"/>
              <a:gd name="connsiteY297" fmla="*/ 3006359 h 6858000"/>
              <a:gd name="connsiteX298" fmla="*/ 4841504 w 12191999"/>
              <a:gd name="connsiteY298" fmla="*/ 2962382 h 6858000"/>
              <a:gd name="connsiteX299" fmla="*/ 4826843 w 12191999"/>
              <a:gd name="connsiteY299" fmla="*/ 2852433 h 6858000"/>
              <a:gd name="connsiteX300" fmla="*/ 5055294 w 12191999"/>
              <a:gd name="connsiteY300" fmla="*/ 2823113 h 6858000"/>
              <a:gd name="connsiteX301" fmla="*/ 5050406 w 12191999"/>
              <a:gd name="connsiteY301" fmla="*/ 2973375 h 6858000"/>
              <a:gd name="connsiteX302" fmla="*/ 5051628 w 12191999"/>
              <a:gd name="connsiteY302" fmla="*/ 3033236 h 6858000"/>
              <a:gd name="connsiteX303" fmla="*/ 5105382 w 12191999"/>
              <a:gd name="connsiteY303" fmla="*/ 3047896 h 6858000"/>
              <a:gd name="connsiteX304" fmla="*/ 5310620 w 12191999"/>
              <a:gd name="connsiteY304" fmla="*/ 3047896 h 6858000"/>
              <a:gd name="connsiteX305" fmla="*/ 5338715 w 12191999"/>
              <a:gd name="connsiteY305" fmla="*/ 3073551 h 6858000"/>
              <a:gd name="connsiteX306" fmla="*/ 5337493 w 12191999"/>
              <a:gd name="connsiteY306" fmla="*/ 3297112 h 6858000"/>
              <a:gd name="connsiteX307" fmla="*/ 5278853 w 12191999"/>
              <a:gd name="connsiteY307" fmla="*/ 3375299 h 6858000"/>
              <a:gd name="connsiteX308" fmla="*/ 5221435 w 12191999"/>
              <a:gd name="connsiteY308" fmla="*/ 3339871 h 6858000"/>
              <a:gd name="connsiteX309" fmla="*/ 5123706 w 12191999"/>
              <a:gd name="connsiteY309" fmla="*/ 3330097 h 6858000"/>
              <a:gd name="connsiteX310" fmla="*/ 5079725 w 12191999"/>
              <a:gd name="connsiteY310" fmla="*/ 3443711 h 6858000"/>
              <a:gd name="connsiteX311" fmla="*/ 5153026 w 12191999"/>
              <a:gd name="connsiteY311" fmla="*/ 3549995 h 6858000"/>
              <a:gd name="connsiteX312" fmla="*/ 5233655 w 12191999"/>
              <a:gd name="connsiteY312" fmla="*/ 3507238 h 6858000"/>
              <a:gd name="connsiteX313" fmla="*/ 5305732 w 12191999"/>
              <a:gd name="connsiteY313" fmla="*/ 3503573 h 6858000"/>
              <a:gd name="connsiteX314" fmla="*/ 5337493 w 12191999"/>
              <a:gd name="connsiteY314" fmla="*/ 3574428 h 6858000"/>
              <a:gd name="connsiteX315" fmla="*/ 5337493 w 12191999"/>
              <a:gd name="connsiteY315" fmla="*/ 3707588 h 6858000"/>
              <a:gd name="connsiteX316" fmla="*/ 5231209 w 12191999"/>
              <a:gd name="connsiteY316" fmla="*/ 3815093 h 6858000"/>
              <a:gd name="connsiteX317" fmla="*/ 5088277 w 12191999"/>
              <a:gd name="connsiteY317" fmla="*/ 3815093 h 6858000"/>
              <a:gd name="connsiteX318" fmla="*/ 5032081 w 12191999"/>
              <a:gd name="connsiteY318" fmla="*/ 3852965 h 6858000"/>
              <a:gd name="connsiteX319" fmla="*/ 5060180 w 12191999"/>
              <a:gd name="connsiteY319" fmla="*/ 3894500 h 6858000"/>
              <a:gd name="connsiteX320" fmla="*/ 5079725 w 12191999"/>
              <a:gd name="connsiteY320" fmla="*/ 4006891 h 6858000"/>
              <a:gd name="connsiteX321" fmla="*/ 4909915 w 12191999"/>
              <a:gd name="connsiteY321" fmla="*/ 4069196 h 6858000"/>
              <a:gd name="connsiteX322" fmla="*/ 4812184 w 12191999"/>
              <a:gd name="connsiteY322" fmla="*/ 3976351 h 6858000"/>
              <a:gd name="connsiteX323" fmla="*/ 4857383 w 12191999"/>
              <a:gd name="connsiteY323" fmla="*/ 3885949 h 6858000"/>
              <a:gd name="connsiteX324" fmla="*/ 4856163 w 12191999"/>
              <a:gd name="connsiteY324" fmla="*/ 3829753 h 6858000"/>
              <a:gd name="connsiteX325" fmla="*/ 4802409 w 12191999"/>
              <a:gd name="connsiteY325" fmla="*/ 3815093 h 6858000"/>
              <a:gd name="connsiteX326" fmla="*/ 4606946 w 12191999"/>
              <a:gd name="connsiteY326" fmla="*/ 3816315 h 6858000"/>
              <a:gd name="connsiteX327" fmla="*/ 4581843 w 12191999"/>
              <a:gd name="connsiteY327" fmla="*/ 3811533 h 6858000"/>
              <a:gd name="connsiteX328" fmla="*/ 4581798 w 12191999"/>
              <a:gd name="connsiteY328" fmla="*/ 3821095 h 6858000"/>
              <a:gd name="connsiteX329" fmla="*/ 4581798 w 12191999"/>
              <a:gd name="connsiteY329" fmla="*/ 4049544 h 6858000"/>
              <a:gd name="connsiteX330" fmla="*/ 4528044 w 12191999"/>
              <a:gd name="connsiteY330" fmla="*/ 4121621 h 6858000"/>
              <a:gd name="connsiteX331" fmla="*/ 4468182 w 12191999"/>
              <a:gd name="connsiteY331" fmla="*/ 4089859 h 6858000"/>
              <a:gd name="connsiteX332" fmla="*/ 4364344 w 12191999"/>
              <a:gd name="connsiteY332" fmla="*/ 4081306 h 6858000"/>
              <a:gd name="connsiteX333" fmla="*/ 4360678 w 12191999"/>
              <a:gd name="connsiteY333" fmla="*/ 4271879 h 6858000"/>
              <a:gd name="connsiteX334" fmla="*/ 4469406 w 12191999"/>
              <a:gd name="connsiteY334" fmla="*/ 4266992 h 6858000"/>
              <a:gd name="connsiteX335" fmla="*/ 4529266 w 12191999"/>
              <a:gd name="connsiteY335" fmla="*/ 4235230 h 6858000"/>
              <a:gd name="connsiteX336" fmla="*/ 4583017 w 12191999"/>
              <a:gd name="connsiteY336" fmla="*/ 4312195 h 6858000"/>
              <a:gd name="connsiteX337" fmla="*/ 4585462 w 12191999"/>
              <a:gd name="connsiteY337" fmla="*/ 4420922 h 6858000"/>
              <a:gd name="connsiteX338" fmla="*/ 4585462 w 12191999"/>
              <a:gd name="connsiteY338" fmla="*/ 4535755 h 6858000"/>
              <a:gd name="connsiteX339" fmla="*/ 4580270 w 12191999"/>
              <a:gd name="connsiteY339" fmla="*/ 4556981 h 6858000"/>
              <a:gd name="connsiteX340" fmla="*/ 4558623 w 12191999"/>
              <a:gd name="connsiteY340" fmla="*/ 4562623 h 6858000"/>
              <a:gd name="connsiteX341" fmla="*/ 4558623 w 12191999"/>
              <a:gd name="connsiteY341" fmla="*/ 4566440 h 6858000"/>
              <a:gd name="connsiteX342" fmla="*/ 4573343 w 12191999"/>
              <a:gd name="connsiteY342" fmla="*/ 4568280 h 6858000"/>
              <a:gd name="connsiteX343" fmla="*/ 4583997 w 12191999"/>
              <a:gd name="connsiteY343" fmla="*/ 4582238 h 6858000"/>
              <a:gd name="connsiteX344" fmla="*/ 4584236 w 12191999"/>
              <a:gd name="connsiteY344" fmla="*/ 4584622 h 6858000"/>
              <a:gd name="connsiteX345" fmla="*/ 4590467 w 12191999"/>
              <a:gd name="connsiteY345" fmla="*/ 4573843 h 6858000"/>
              <a:gd name="connsiteX346" fmla="*/ 4626810 w 12191999"/>
              <a:gd name="connsiteY346" fmla="*/ 4567125 h 6858000"/>
              <a:gd name="connsiteX347" fmla="*/ 4827160 w 12191999"/>
              <a:gd name="connsiteY347" fmla="*/ 4567125 h 6858000"/>
              <a:gd name="connsiteX348" fmla="*/ 4890685 w 12191999"/>
              <a:gd name="connsiteY348" fmla="*/ 4591556 h 6858000"/>
              <a:gd name="connsiteX349" fmla="*/ 4887021 w 12191999"/>
              <a:gd name="connsiteY349" fmla="*/ 4672186 h 6858000"/>
              <a:gd name="connsiteX350" fmla="*/ 4847929 w 12191999"/>
              <a:gd name="connsiteY350" fmla="*/ 4741820 h 6858000"/>
              <a:gd name="connsiteX351" fmla="*/ 4920006 w 12191999"/>
              <a:gd name="connsiteY351" fmla="*/ 4817562 h 6858000"/>
              <a:gd name="connsiteX352" fmla="*/ 5064161 w 12191999"/>
              <a:gd name="connsiteY352" fmla="*/ 4784578 h 6858000"/>
              <a:gd name="connsiteX353" fmla="*/ 5056831 w 12191999"/>
              <a:gd name="connsiteY353" fmla="*/ 4679516 h 6858000"/>
              <a:gd name="connsiteX354" fmla="*/ 5022625 w 12191999"/>
              <a:gd name="connsiteY354" fmla="*/ 4624541 h 6858000"/>
              <a:gd name="connsiteX355" fmla="*/ 5092258 w 12191999"/>
              <a:gd name="connsiteY355" fmla="*/ 4568344 h 6858000"/>
              <a:gd name="connsiteX356" fmla="*/ 5330479 w 12191999"/>
              <a:gd name="connsiteY356" fmla="*/ 4567125 h 6858000"/>
              <a:gd name="connsiteX357" fmla="*/ 5353691 w 12191999"/>
              <a:gd name="connsiteY357" fmla="*/ 4597667 h 6858000"/>
              <a:gd name="connsiteX358" fmla="*/ 5353691 w 12191999"/>
              <a:gd name="connsiteY358" fmla="*/ 4802902 h 6858000"/>
              <a:gd name="connsiteX359" fmla="*/ 5372016 w 12191999"/>
              <a:gd name="connsiteY359" fmla="*/ 4859100 h 6858000"/>
              <a:gd name="connsiteX360" fmla="*/ 5422104 w 12191999"/>
              <a:gd name="connsiteY360" fmla="*/ 4856655 h 6858000"/>
              <a:gd name="connsiteX361" fmla="*/ 5512505 w 12191999"/>
              <a:gd name="connsiteY361" fmla="*/ 4809011 h 6858000"/>
              <a:gd name="connsiteX362" fmla="*/ 5607793 w 12191999"/>
              <a:gd name="connsiteY362" fmla="*/ 4905522 h 6858000"/>
              <a:gd name="connsiteX363" fmla="*/ 5562593 w 12191999"/>
              <a:gd name="connsiteY363" fmla="*/ 5065559 h 6858000"/>
              <a:gd name="connsiteX364" fmla="*/ 5430656 w 12191999"/>
              <a:gd name="connsiteY364" fmla="*/ 5057007 h 6858000"/>
              <a:gd name="connsiteX365" fmla="*/ 5392783 w 12191999"/>
              <a:gd name="connsiteY365" fmla="*/ 5030132 h 6858000"/>
              <a:gd name="connsiteX366" fmla="*/ 5354913 w 12191999"/>
              <a:gd name="connsiteY366" fmla="*/ 5085106 h 6858000"/>
              <a:gd name="connsiteX367" fmla="*/ 5356135 w 12191999"/>
              <a:gd name="connsiteY367" fmla="*/ 5294008 h 6858000"/>
              <a:gd name="connsiteX368" fmla="*/ 5350738 w 12191999"/>
              <a:gd name="connsiteY368" fmla="*/ 5321930 h 6858000"/>
              <a:gd name="connsiteX369" fmla="*/ 5371287 w 12191999"/>
              <a:gd name="connsiteY369" fmla="*/ 5318874 h 6858000"/>
              <a:gd name="connsiteX370" fmla="*/ 5585072 w 12191999"/>
              <a:gd name="connsiteY370" fmla="*/ 5318874 h 6858000"/>
              <a:gd name="connsiteX371" fmla="*/ 5651043 w 12191999"/>
              <a:gd name="connsiteY371" fmla="*/ 5349416 h 6858000"/>
              <a:gd name="connsiteX372" fmla="*/ 5646155 w 12191999"/>
              <a:gd name="connsiteY372" fmla="*/ 5421493 h 6858000"/>
              <a:gd name="connsiteX373" fmla="*/ 5603399 w 12191999"/>
              <a:gd name="connsiteY373" fmla="*/ 5498458 h 6858000"/>
              <a:gd name="connsiteX374" fmla="*/ 5692578 w 12191999"/>
              <a:gd name="connsiteY374" fmla="*/ 5574200 h 6858000"/>
              <a:gd name="connsiteX375" fmla="*/ 5812299 w 12191999"/>
              <a:gd name="connsiteY375" fmla="*/ 5544881 h 6858000"/>
              <a:gd name="connsiteX376" fmla="*/ 5808637 w 12191999"/>
              <a:gd name="connsiteY376" fmla="*/ 5430047 h 6858000"/>
              <a:gd name="connsiteX377" fmla="*/ 5778092 w 12191999"/>
              <a:gd name="connsiteY377" fmla="*/ 5378737 h 6858000"/>
              <a:gd name="connsiteX378" fmla="*/ 5837954 w 12191999"/>
              <a:gd name="connsiteY378" fmla="*/ 5323761 h 6858000"/>
              <a:gd name="connsiteX379" fmla="*/ 6089611 w 12191999"/>
              <a:gd name="connsiteY379" fmla="*/ 5320096 h 6858000"/>
              <a:gd name="connsiteX380" fmla="*/ 6106714 w 12191999"/>
              <a:gd name="connsiteY380" fmla="*/ 5345752 h 6858000"/>
              <a:gd name="connsiteX381" fmla="*/ 6106714 w 12191999"/>
              <a:gd name="connsiteY381" fmla="*/ 5574200 h 6858000"/>
              <a:gd name="connsiteX382" fmla="*/ 6052963 w 12191999"/>
              <a:gd name="connsiteY382" fmla="*/ 5646278 h 6858000"/>
              <a:gd name="connsiteX383" fmla="*/ 5993101 w 12191999"/>
              <a:gd name="connsiteY383" fmla="*/ 5614516 h 6858000"/>
              <a:gd name="connsiteX384" fmla="*/ 5889264 w 12191999"/>
              <a:gd name="connsiteY384" fmla="*/ 5605962 h 6858000"/>
              <a:gd name="connsiteX385" fmla="*/ 5885598 w 12191999"/>
              <a:gd name="connsiteY385" fmla="*/ 5796541 h 6858000"/>
              <a:gd name="connsiteX386" fmla="*/ 5994323 w 12191999"/>
              <a:gd name="connsiteY386" fmla="*/ 5791654 h 6858000"/>
              <a:gd name="connsiteX387" fmla="*/ 6054184 w 12191999"/>
              <a:gd name="connsiteY387" fmla="*/ 5759891 h 6858000"/>
              <a:gd name="connsiteX388" fmla="*/ 6107935 w 12191999"/>
              <a:gd name="connsiteY388" fmla="*/ 5836855 h 6858000"/>
              <a:gd name="connsiteX389" fmla="*/ 6110381 w 12191999"/>
              <a:gd name="connsiteY389" fmla="*/ 5945582 h 6858000"/>
              <a:gd name="connsiteX390" fmla="*/ 6110381 w 12191999"/>
              <a:gd name="connsiteY390" fmla="*/ 6060417 h 6858000"/>
              <a:gd name="connsiteX391" fmla="*/ 6106055 w 12191999"/>
              <a:gd name="connsiteY391" fmla="*/ 6078094 h 6858000"/>
              <a:gd name="connsiteX392" fmla="*/ 6108059 w 12191999"/>
              <a:gd name="connsiteY392" fmla="*/ 6078201 h 6858000"/>
              <a:gd name="connsiteX393" fmla="*/ 6121268 w 12191999"/>
              <a:gd name="connsiteY393" fmla="*/ 6085837 h 6858000"/>
              <a:gd name="connsiteX394" fmla="*/ 6125405 w 12191999"/>
              <a:gd name="connsiteY394" fmla="*/ 6096044 h 6858000"/>
              <a:gd name="connsiteX395" fmla="*/ 6126156 w 12191999"/>
              <a:gd name="connsiteY395" fmla="*/ 6094323 h 6858000"/>
              <a:gd name="connsiteX396" fmla="*/ 6161736 w 12191999"/>
              <a:gd name="connsiteY396" fmla="*/ 6086077 h 6858000"/>
              <a:gd name="connsiteX397" fmla="*/ 6366973 w 12191999"/>
              <a:gd name="connsiteY397" fmla="*/ 6086077 h 6858000"/>
              <a:gd name="connsiteX398" fmla="*/ 6439050 w 12191999"/>
              <a:gd name="connsiteY398" fmla="*/ 6125170 h 6858000"/>
              <a:gd name="connsiteX399" fmla="*/ 6431720 w 12191999"/>
              <a:gd name="connsiteY399" fmla="*/ 6186252 h 6858000"/>
              <a:gd name="connsiteX400" fmla="*/ 6388963 w 12191999"/>
              <a:gd name="connsiteY400" fmla="*/ 6279097 h 6858000"/>
              <a:gd name="connsiteX401" fmla="*/ 6524567 w 12191999"/>
              <a:gd name="connsiteY401" fmla="*/ 6343846 h 6858000"/>
              <a:gd name="connsiteX402" fmla="*/ 6624741 w 12191999"/>
              <a:gd name="connsiteY402" fmla="*/ 6260772 h 6858000"/>
              <a:gd name="connsiteX403" fmla="*/ 6589314 w 12191999"/>
              <a:gd name="connsiteY403" fmla="*/ 6197247 h 6858000"/>
              <a:gd name="connsiteX404" fmla="*/ 6559994 w 12191999"/>
              <a:gd name="connsiteY404" fmla="*/ 6139830 h 6858000"/>
              <a:gd name="connsiteX405" fmla="*/ 6622298 w 12191999"/>
              <a:gd name="connsiteY405" fmla="*/ 6087298 h 6858000"/>
              <a:gd name="connsiteX406" fmla="*/ 6870294 w 12191999"/>
              <a:gd name="connsiteY406" fmla="*/ 6086077 h 6858000"/>
              <a:gd name="connsiteX407" fmla="*/ 6878000 w 12191999"/>
              <a:gd name="connsiteY407" fmla="*/ 6089431 h 6858000"/>
              <a:gd name="connsiteX408" fmla="*/ 6879007 w 12191999"/>
              <a:gd name="connsiteY408" fmla="*/ 6086924 h 6858000"/>
              <a:gd name="connsiteX409" fmla="*/ 6877557 w 12191999"/>
              <a:gd name="connsiteY409" fmla="*/ 6084401 h 6858000"/>
              <a:gd name="connsiteX410" fmla="*/ 6876069 w 12191999"/>
              <a:gd name="connsiteY410" fmla="*/ 6064396 h 6858000"/>
              <a:gd name="connsiteX411" fmla="*/ 6877291 w 12191999"/>
              <a:gd name="connsiteY411" fmla="*/ 5860381 h 6858000"/>
              <a:gd name="connsiteX412" fmla="*/ 6835754 w 12191999"/>
              <a:gd name="connsiteY412" fmla="*/ 5796854 h 6858000"/>
              <a:gd name="connsiteX413" fmla="*/ 6794219 w 12191999"/>
              <a:gd name="connsiteY413" fmla="*/ 5827396 h 6858000"/>
              <a:gd name="connsiteX414" fmla="*/ 6672053 w 12191999"/>
              <a:gd name="connsiteY414" fmla="*/ 5838391 h 6858000"/>
              <a:gd name="connsiteX415" fmla="*/ 6618301 w 12191999"/>
              <a:gd name="connsiteY415" fmla="*/ 5690570 h 6858000"/>
              <a:gd name="connsiteX416" fmla="*/ 6707480 w 12191999"/>
              <a:gd name="connsiteY416" fmla="*/ 5578181 h 6858000"/>
              <a:gd name="connsiteX417" fmla="*/ 6806435 w 12191999"/>
              <a:gd name="connsiteY417" fmla="*/ 5623380 h 6858000"/>
              <a:gd name="connsiteX418" fmla="*/ 6856522 w 12191999"/>
              <a:gd name="connsiteY418" fmla="*/ 5623380 h 6858000"/>
              <a:gd name="connsiteX419" fmla="*/ 6876069 w 12191999"/>
              <a:gd name="connsiteY419" fmla="*/ 5567184 h 6858000"/>
              <a:gd name="connsiteX420" fmla="*/ 6874847 w 12191999"/>
              <a:gd name="connsiteY420" fmla="*/ 5371720 h 6858000"/>
              <a:gd name="connsiteX421" fmla="*/ 6912719 w 12191999"/>
              <a:gd name="connsiteY421" fmla="*/ 5332627 h 6858000"/>
              <a:gd name="connsiteX422" fmla="*/ 7113069 w 12191999"/>
              <a:gd name="connsiteY422" fmla="*/ 5333849 h 6858000"/>
              <a:gd name="connsiteX423" fmla="*/ 7179039 w 12191999"/>
              <a:gd name="connsiteY423" fmla="*/ 5295978 h 6858000"/>
              <a:gd name="connsiteX424" fmla="*/ 7147275 w 12191999"/>
              <a:gd name="connsiteY424" fmla="*/ 5250776 h 6858000"/>
              <a:gd name="connsiteX425" fmla="*/ 7136280 w 12191999"/>
              <a:gd name="connsiteY425" fmla="*/ 5133498 h 6858000"/>
              <a:gd name="connsiteX426" fmla="*/ 7292651 w 12191999"/>
              <a:gd name="connsiteY426" fmla="*/ 5078525 h 6858000"/>
              <a:gd name="connsiteX427" fmla="*/ 7400157 w 12191999"/>
              <a:gd name="connsiteY427" fmla="*/ 5167705 h 6858000"/>
              <a:gd name="connsiteX428" fmla="*/ 7354955 w 12191999"/>
              <a:gd name="connsiteY428" fmla="*/ 5264216 h 6858000"/>
              <a:gd name="connsiteX429" fmla="*/ 7357398 w 12191999"/>
              <a:gd name="connsiteY429" fmla="*/ 5319191 h 6858000"/>
              <a:gd name="connsiteX430" fmla="*/ 7409930 w 12191999"/>
              <a:gd name="connsiteY430" fmla="*/ 5335071 h 6858000"/>
              <a:gd name="connsiteX431" fmla="*/ 7615166 w 12191999"/>
              <a:gd name="connsiteY431" fmla="*/ 5333849 h 6858000"/>
              <a:gd name="connsiteX432" fmla="*/ 7644486 w 12191999"/>
              <a:gd name="connsiteY432" fmla="*/ 5363168 h 6858000"/>
              <a:gd name="connsiteX433" fmla="*/ 7644486 w 12191999"/>
              <a:gd name="connsiteY433" fmla="*/ 5581843 h 6858000"/>
              <a:gd name="connsiteX434" fmla="*/ 7588291 w 12191999"/>
              <a:gd name="connsiteY434" fmla="*/ 5661252 h 6858000"/>
              <a:gd name="connsiteX435" fmla="*/ 7529651 w 12191999"/>
              <a:gd name="connsiteY435" fmla="*/ 5627045 h 6858000"/>
              <a:gd name="connsiteX436" fmla="*/ 7428255 w 12191999"/>
              <a:gd name="connsiteY436" fmla="*/ 5619716 h 6858000"/>
              <a:gd name="connsiteX437" fmla="*/ 7390383 w 12191999"/>
              <a:gd name="connsiteY437" fmla="*/ 5754097 h 6858000"/>
              <a:gd name="connsiteX438" fmla="*/ 7466127 w 12191999"/>
              <a:gd name="connsiteY438" fmla="*/ 5837169 h 6858000"/>
              <a:gd name="connsiteX439" fmla="*/ 7538204 w 12191999"/>
              <a:gd name="connsiteY439" fmla="*/ 5795633 h 6858000"/>
              <a:gd name="connsiteX440" fmla="*/ 7617611 w 12191999"/>
              <a:gd name="connsiteY440" fmla="*/ 5791968 h 6858000"/>
              <a:gd name="connsiteX441" fmla="*/ 7644486 w 12191999"/>
              <a:gd name="connsiteY441" fmla="*/ 5855493 h 6858000"/>
              <a:gd name="connsiteX442" fmla="*/ 7644486 w 12191999"/>
              <a:gd name="connsiteY442" fmla="*/ 5960555 h 6858000"/>
              <a:gd name="connsiteX443" fmla="*/ 7645708 w 12191999"/>
              <a:gd name="connsiteY443" fmla="*/ 6072947 h 6858000"/>
              <a:gd name="connsiteX444" fmla="*/ 7643676 w 12191999"/>
              <a:gd name="connsiteY444" fmla="*/ 6091527 h 6858000"/>
              <a:gd name="connsiteX445" fmla="*/ 7645318 w 12191999"/>
              <a:gd name="connsiteY445" fmla="*/ 6082343 h 6858000"/>
              <a:gd name="connsiteX446" fmla="*/ 7677538 w 12191999"/>
              <a:gd name="connsiteY446" fmla="*/ 6073639 h 6858000"/>
              <a:gd name="connsiteX447" fmla="*/ 7886441 w 12191999"/>
              <a:gd name="connsiteY447" fmla="*/ 6074861 h 6858000"/>
              <a:gd name="connsiteX448" fmla="*/ 7956073 w 12191999"/>
              <a:gd name="connsiteY448" fmla="*/ 6107844 h 6858000"/>
              <a:gd name="connsiteX449" fmla="*/ 7949965 w 12191999"/>
              <a:gd name="connsiteY449" fmla="*/ 6176258 h 6858000"/>
              <a:gd name="connsiteX450" fmla="*/ 7905986 w 12191999"/>
              <a:gd name="connsiteY450" fmla="*/ 6256885 h 6858000"/>
              <a:gd name="connsiteX451" fmla="*/ 8002497 w 12191999"/>
              <a:gd name="connsiteY451" fmla="*/ 6331407 h 6858000"/>
              <a:gd name="connsiteX452" fmla="*/ 8110001 w 12191999"/>
              <a:gd name="connsiteY452" fmla="*/ 6304530 h 6858000"/>
              <a:gd name="connsiteX453" fmla="*/ 8110001 w 12191999"/>
              <a:gd name="connsiteY453" fmla="*/ 6183586 h 6858000"/>
              <a:gd name="connsiteX454" fmla="*/ 8079461 w 12191999"/>
              <a:gd name="connsiteY454" fmla="*/ 6135943 h 6858000"/>
              <a:gd name="connsiteX455" fmla="*/ 8141764 w 12191999"/>
              <a:gd name="connsiteY455" fmla="*/ 6077304 h 6858000"/>
              <a:gd name="connsiteX456" fmla="*/ 8393425 w 12191999"/>
              <a:gd name="connsiteY456" fmla="*/ 6074861 h 6858000"/>
              <a:gd name="connsiteX457" fmla="*/ 8406729 w 12191999"/>
              <a:gd name="connsiteY457" fmla="*/ 6078106 h 6858000"/>
              <a:gd name="connsiteX458" fmla="*/ 8410249 w 12191999"/>
              <a:gd name="connsiteY458" fmla="*/ 6084768 h 6858000"/>
              <a:gd name="connsiteX459" fmla="*/ 8414744 w 12191999"/>
              <a:gd name="connsiteY459" fmla="*/ 6080797 h 6858000"/>
              <a:gd name="connsiteX460" fmla="*/ 8436581 w 12191999"/>
              <a:gd name="connsiteY460" fmla="*/ 6079422 h 6858000"/>
              <a:gd name="connsiteX461" fmla="*/ 8641819 w 12191999"/>
              <a:gd name="connsiteY461" fmla="*/ 6079422 h 6858000"/>
              <a:gd name="connsiteX462" fmla="*/ 8690684 w 12191999"/>
              <a:gd name="connsiteY462" fmla="*/ 6065984 h 6858000"/>
              <a:gd name="connsiteX463" fmla="*/ 8693127 w 12191999"/>
              <a:gd name="connsiteY463" fmla="*/ 6003680 h 6858000"/>
              <a:gd name="connsiteX464" fmla="*/ 8688242 w 12191999"/>
              <a:gd name="connsiteY464" fmla="*/ 5855861 h 6858000"/>
              <a:gd name="connsiteX465" fmla="*/ 8909360 w 12191999"/>
              <a:gd name="connsiteY465" fmla="*/ 5870521 h 6858000"/>
              <a:gd name="connsiteX466" fmla="*/ 8900808 w 12191999"/>
              <a:gd name="connsiteY466" fmla="*/ 5998795 h 6858000"/>
              <a:gd name="connsiteX467" fmla="*/ 8873933 w 12191999"/>
              <a:gd name="connsiteY467" fmla="*/ 6041552 h 6858000"/>
              <a:gd name="connsiteX468" fmla="*/ 8931350 w 12191999"/>
              <a:gd name="connsiteY468" fmla="*/ 6078202 h 6858000"/>
              <a:gd name="connsiteX469" fmla="*/ 9136587 w 12191999"/>
              <a:gd name="connsiteY469" fmla="*/ 6076979 h 6858000"/>
              <a:gd name="connsiteX470" fmla="*/ 9159416 w 12191999"/>
              <a:gd name="connsiteY470" fmla="*/ 6078201 h 6858000"/>
              <a:gd name="connsiteX471" fmla="*/ 9160395 w 12191999"/>
              <a:gd name="connsiteY471" fmla="*/ 6078767 h 6858000"/>
              <a:gd name="connsiteX472" fmla="*/ 9159383 w 12191999"/>
              <a:gd name="connsiteY472" fmla="*/ 6065178 h 6858000"/>
              <a:gd name="connsiteX473" fmla="*/ 9160606 w 12191999"/>
              <a:gd name="connsiteY473" fmla="*/ 5856275 h 6858000"/>
              <a:gd name="connsiteX474" fmla="*/ 9125178 w 12191999"/>
              <a:gd name="connsiteY474" fmla="*/ 5798859 h 6858000"/>
              <a:gd name="connsiteX475" fmla="*/ 9083641 w 12191999"/>
              <a:gd name="connsiteY475" fmla="*/ 5825735 h 6858000"/>
              <a:gd name="connsiteX476" fmla="*/ 8954147 w 12191999"/>
              <a:gd name="connsiteY476" fmla="*/ 5835507 h 6858000"/>
              <a:gd name="connsiteX477" fmla="*/ 8901615 w 12191999"/>
              <a:gd name="connsiteY477" fmla="*/ 5764652 h 6858000"/>
              <a:gd name="connsiteX478" fmla="*/ 8902838 w 12191999"/>
              <a:gd name="connsiteY478" fmla="*/ 5668142 h 6858000"/>
              <a:gd name="connsiteX479" fmla="*/ 9099523 w 12191999"/>
              <a:gd name="connsiteY479" fmla="*/ 5630271 h 6858000"/>
              <a:gd name="connsiteX480" fmla="*/ 9132508 w 12191999"/>
              <a:gd name="connsiteY480" fmla="*/ 5633936 h 6858000"/>
              <a:gd name="connsiteX481" fmla="*/ 9161828 w 12191999"/>
              <a:gd name="connsiteY481" fmla="*/ 5572855 h 6858000"/>
              <a:gd name="connsiteX482" fmla="*/ 9160606 w 12191999"/>
              <a:gd name="connsiteY482" fmla="*/ 5382276 h 6858000"/>
              <a:gd name="connsiteX483" fmla="*/ 9213137 w 12191999"/>
              <a:gd name="connsiteY483" fmla="*/ 5332188 h 6858000"/>
              <a:gd name="connsiteX484" fmla="*/ 9398827 w 12191999"/>
              <a:gd name="connsiteY484" fmla="*/ 5333410 h 6858000"/>
              <a:gd name="connsiteX485" fmla="*/ 9467240 w 12191999"/>
              <a:gd name="connsiteY485" fmla="*/ 5293094 h 6858000"/>
              <a:gd name="connsiteX486" fmla="*/ 9434256 w 12191999"/>
              <a:gd name="connsiteY486" fmla="*/ 5249118 h 6858000"/>
              <a:gd name="connsiteX487" fmla="*/ 9419596 w 12191999"/>
              <a:gd name="connsiteY487" fmla="*/ 5139169 h 6858000"/>
              <a:gd name="connsiteX488" fmla="*/ 9648044 w 12191999"/>
              <a:gd name="connsiteY488" fmla="*/ 5109848 h 6858000"/>
              <a:gd name="connsiteX489" fmla="*/ 9643157 w 12191999"/>
              <a:gd name="connsiteY489" fmla="*/ 5260110 h 6858000"/>
              <a:gd name="connsiteX490" fmla="*/ 9644379 w 12191999"/>
              <a:gd name="connsiteY490" fmla="*/ 5319971 h 6858000"/>
              <a:gd name="connsiteX491" fmla="*/ 9698131 w 12191999"/>
              <a:gd name="connsiteY491" fmla="*/ 5334631 h 6858000"/>
              <a:gd name="connsiteX492" fmla="*/ 9903370 w 12191999"/>
              <a:gd name="connsiteY492" fmla="*/ 5334631 h 6858000"/>
              <a:gd name="connsiteX493" fmla="*/ 9929654 w 12191999"/>
              <a:gd name="connsiteY493" fmla="*/ 5346485 h 6858000"/>
              <a:gd name="connsiteX494" fmla="*/ 9930724 w 12191999"/>
              <a:gd name="connsiteY494" fmla="*/ 5354628 h 6858000"/>
              <a:gd name="connsiteX495" fmla="*/ 9932264 w 12191999"/>
              <a:gd name="connsiteY495" fmla="*/ 5354628 h 6858000"/>
              <a:gd name="connsiteX496" fmla="*/ 9932800 w 12191999"/>
              <a:gd name="connsiteY496" fmla="*/ 5349644 h 6858000"/>
              <a:gd name="connsiteX497" fmla="*/ 9947918 w 12191999"/>
              <a:gd name="connsiteY497" fmla="*/ 5337597 h 6858000"/>
              <a:gd name="connsiteX498" fmla="*/ 9951318 w 12191999"/>
              <a:gd name="connsiteY498" fmla="*/ 5337347 h 6858000"/>
              <a:gd name="connsiteX499" fmla="*/ 9952291 w 12191999"/>
              <a:gd name="connsiteY499" fmla="*/ 5335521 h 6858000"/>
              <a:gd name="connsiteX500" fmla="*/ 9934946 w 12191999"/>
              <a:gd name="connsiteY500" fmla="*/ 5330599 h 6858000"/>
              <a:gd name="connsiteX501" fmla="*/ 9930821 w 12191999"/>
              <a:gd name="connsiteY501" fmla="*/ 5309831 h 6858000"/>
              <a:gd name="connsiteX502" fmla="*/ 9930821 w 12191999"/>
              <a:gd name="connsiteY502" fmla="*/ 5086269 h 6858000"/>
              <a:gd name="connsiteX503" fmla="*/ 9976023 w 12191999"/>
              <a:gd name="connsiteY503" fmla="*/ 5012969 h 6858000"/>
              <a:gd name="connsiteX504" fmla="*/ 10026111 w 12191999"/>
              <a:gd name="connsiteY504" fmla="*/ 5020300 h 6858000"/>
              <a:gd name="connsiteX505" fmla="*/ 10151942 w 12191999"/>
              <a:gd name="connsiteY505" fmla="*/ 5045954 h 6858000"/>
              <a:gd name="connsiteX506" fmla="*/ 10160492 w 12191999"/>
              <a:gd name="connsiteY506" fmla="*/ 4868816 h 6858000"/>
              <a:gd name="connsiteX507" fmla="*/ 10039550 w 12191999"/>
              <a:gd name="connsiteY507" fmla="*/ 4867593 h 6858000"/>
              <a:gd name="connsiteX508" fmla="*/ 9987018 w 12191999"/>
              <a:gd name="connsiteY508" fmla="*/ 4895690 h 6858000"/>
              <a:gd name="connsiteX509" fmla="*/ 9932044 w 12191999"/>
              <a:gd name="connsiteY509" fmla="*/ 4830943 h 6858000"/>
              <a:gd name="connsiteX510" fmla="*/ 9929601 w 12191999"/>
              <a:gd name="connsiteY510" fmla="*/ 4587835 h 6858000"/>
              <a:gd name="connsiteX511" fmla="*/ 9957699 w 12191999"/>
              <a:gd name="connsiteY511" fmla="*/ 4568288 h 6858000"/>
              <a:gd name="connsiteX512" fmla="*/ 10158050 w 12191999"/>
              <a:gd name="connsiteY512" fmla="*/ 4568288 h 6858000"/>
              <a:gd name="connsiteX513" fmla="*/ 10204472 w 12191999"/>
              <a:gd name="connsiteY513" fmla="*/ 4560959 h 6858000"/>
              <a:gd name="connsiteX514" fmla="*/ 10213024 w 12191999"/>
              <a:gd name="connsiteY514" fmla="*/ 4493768 h 6858000"/>
              <a:gd name="connsiteX515" fmla="*/ 10209359 w 12191999"/>
              <a:gd name="connsiteY515" fmla="*/ 4345948 h 6858000"/>
              <a:gd name="connsiteX516" fmla="*/ 10325263 w 12191999"/>
              <a:gd name="connsiteY516" fmla="*/ 4307925 h 6858000"/>
              <a:gd name="connsiteX517" fmla="*/ 10432920 w 12191999"/>
              <a:gd name="connsiteY517" fmla="*/ 4364272 h 6858000"/>
              <a:gd name="connsiteX518" fmla="*/ 10423148 w 12191999"/>
              <a:gd name="connsiteY518" fmla="*/ 4486437 h 6858000"/>
              <a:gd name="connsiteX519" fmla="*/ 10393828 w 12191999"/>
              <a:gd name="connsiteY519" fmla="*/ 4531639 h 6858000"/>
              <a:gd name="connsiteX520" fmla="*/ 10459798 w 12191999"/>
              <a:gd name="connsiteY520" fmla="*/ 4569509 h 6858000"/>
              <a:gd name="connsiteX521" fmla="*/ 10660149 w 12191999"/>
              <a:gd name="connsiteY521" fmla="*/ 4568288 h 6858000"/>
              <a:gd name="connsiteX522" fmla="*/ 10700463 w 12191999"/>
              <a:gd name="connsiteY522" fmla="*/ 4607381 h 6858000"/>
              <a:gd name="connsiteX523" fmla="*/ 10699241 w 12191999"/>
              <a:gd name="connsiteY523" fmla="*/ 4802845 h 6858000"/>
              <a:gd name="connsiteX524" fmla="*/ 10672366 w 12191999"/>
              <a:gd name="connsiteY524" fmla="*/ 4876145 h 6858000"/>
              <a:gd name="connsiteX525" fmla="*/ 10591736 w 12191999"/>
              <a:gd name="connsiteY525" fmla="*/ 4872480 h 6858000"/>
              <a:gd name="connsiteX526" fmla="*/ 10518437 w 12191999"/>
              <a:gd name="connsiteY526" fmla="*/ 4833387 h 6858000"/>
              <a:gd name="connsiteX527" fmla="*/ 10443915 w 12191999"/>
              <a:gd name="connsiteY527" fmla="*/ 4917681 h 6858000"/>
              <a:gd name="connsiteX528" fmla="*/ 10486675 w 12191999"/>
              <a:gd name="connsiteY528" fmla="*/ 5054507 h 6858000"/>
              <a:gd name="connsiteX529" fmla="*/ 10580742 w 12191999"/>
              <a:gd name="connsiteY529" fmla="*/ 5045954 h 6858000"/>
              <a:gd name="connsiteX530" fmla="*/ 10643046 w 12191999"/>
              <a:gd name="connsiteY530" fmla="*/ 5009304 h 6858000"/>
              <a:gd name="connsiteX531" fmla="*/ 10699241 w 12191999"/>
              <a:gd name="connsiteY531" fmla="*/ 5089935 h 6858000"/>
              <a:gd name="connsiteX532" fmla="*/ 10700463 w 12191999"/>
              <a:gd name="connsiteY532" fmla="*/ 5308610 h 6858000"/>
              <a:gd name="connsiteX533" fmla="*/ 10695953 w 12191999"/>
              <a:gd name="connsiteY533" fmla="*/ 5325919 h 6858000"/>
              <a:gd name="connsiteX534" fmla="*/ 10695953 w 12191999"/>
              <a:gd name="connsiteY534" fmla="*/ 5342506 h 6858000"/>
              <a:gd name="connsiteX535" fmla="*/ 10697005 w 12191999"/>
              <a:gd name="connsiteY535" fmla="*/ 5340688 h 6858000"/>
              <a:gd name="connsiteX536" fmla="*/ 10739305 w 12191999"/>
              <a:gd name="connsiteY536" fmla="*/ 5333510 h 6858000"/>
              <a:gd name="connsiteX537" fmla="*/ 10924995 w 12191999"/>
              <a:gd name="connsiteY537" fmla="*/ 5334732 h 6858000"/>
              <a:gd name="connsiteX538" fmla="*/ 10993408 w 12191999"/>
              <a:gd name="connsiteY538" fmla="*/ 5294417 h 6858000"/>
              <a:gd name="connsiteX539" fmla="*/ 10960424 w 12191999"/>
              <a:gd name="connsiteY539" fmla="*/ 5250439 h 6858000"/>
              <a:gd name="connsiteX540" fmla="*/ 10945764 w 12191999"/>
              <a:gd name="connsiteY540" fmla="*/ 5140490 h 6858000"/>
              <a:gd name="connsiteX541" fmla="*/ 11174212 w 12191999"/>
              <a:gd name="connsiteY541" fmla="*/ 5111172 h 6858000"/>
              <a:gd name="connsiteX542" fmla="*/ 11169325 w 12191999"/>
              <a:gd name="connsiteY542" fmla="*/ 5261432 h 6858000"/>
              <a:gd name="connsiteX543" fmla="*/ 11170547 w 12191999"/>
              <a:gd name="connsiteY543" fmla="*/ 5321293 h 6858000"/>
              <a:gd name="connsiteX544" fmla="*/ 11224299 w 12191999"/>
              <a:gd name="connsiteY544" fmla="*/ 5335954 h 6858000"/>
              <a:gd name="connsiteX545" fmla="*/ 11429538 w 12191999"/>
              <a:gd name="connsiteY545" fmla="*/ 5335954 h 6858000"/>
              <a:gd name="connsiteX546" fmla="*/ 11457635 w 12191999"/>
              <a:gd name="connsiteY546" fmla="*/ 5361608 h 6858000"/>
              <a:gd name="connsiteX547" fmla="*/ 11456413 w 12191999"/>
              <a:gd name="connsiteY547" fmla="*/ 5585169 h 6858000"/>
              <a:gd name="connsiteX548" fmla="*/ 11397773 w 12191999"/>
              <a:gd name="connsiteY548" fmla="*/ 5663355 h 6858000"/>
              <a:gd name="connsiteX549" fmla="*/ 11340356 w 12191999"/>
              <a:gd name="connsiteY549" fmla="*/ 5627928 h 6858000"/>
              <a:gd name="connsiteX550" fmla="*/ 11242624 w 12191999"/>
              <a:gd name="connsiteY550" fmla="*/ 5618154 h 6858000"/>
              <a:gd name="connsiteX551" fmla="*/ 11198645 w 12191999"/>
              <a:gd name="connsiteY551" fmla="*/ 5731767 h 6858000"/>
              <a:gd name="connsiteX552" fmla="*/ 11271944 w 12191999"/>
              <a:gd name="connsiteY552" fmla="*/ 5838051 h 6858000"/>
              <a:gd name="connsiteX553" fmla="*/ 11352573 w 12191999"/>
              <a:gd name="connsiteY553" fmla="*/ 5795294 h 6858000"/>
              <a:gd name="connsiteX554" fmla="*/ 11424650 w 12191999"/>
              <a:gd name="connsiteY554" fmla="*/ 5791629 h 6858000"/>
              <a:gd name="connsiteX555" fmla="*/ 11456413 w 12191999"/>
              <a:gd name="connsiteY555" fmla="*/ 5862484 h 6858000"/>
              <a:gd name="connsiteX556" fmla="*/ 11456413 w 12191999"/>
              <a:gd name="connsiteY556" fmla="*/ 5995645 h 6858000"/>
              <a:gd name="connsiteX557" fmla="*/ 11450808 w 12191999"/>
              <a:gd name="connsiteY557" fmla="*/ 6076903 h 6858000"/>
              <a:gd name="connsiteX558" fmla="*/ 11443434 w 12191999"/>
              <a:gd name="connsiteY558" fmla="*/ 6089200 h 6858000"/>
              <a:gd name="connsiteX559" fmla="*/ 11447629 w 12191999"/>
              <a:gd name="connsiteY559" fmla="*/ 6089179 h 6858000"/>
              <a:gd name="connsiteX560" fmla="*/ 11460380 w 12191999"/>
              <a:gd name="connsiteY560" fmla="*/ 6094729 h 6858000"/>
              <a:gd name="connsiteX561" fmla="*/ 11461414 w 12191999"/>
              <a:gd name="connsiteY561" fmla="*/ 6089396 h 6858000"/>
              <a:gd name="connsiteX562" fmla="*/ 11491039 w 12191999"/>
              <a:gd name="connsiteY562" fmla="*/ 6081456 h 6858000"/>
              <a:gd name="connsiteX563" fmla="*/ 11686503 w 12191999"/>
              <a:gd name="connsiteY563" fmla="*/ 6082676 h 6858000"/>
              <a:gd name="connsiteX564" fmla="*/ 11732927 w 12191999"/>
              <a:gd name="connsiteY564" fmla="*/ 6074124 h 6858000"/>
              <a:gd name="connsiteX565" fmla="*/ 11741477 w 12191999"/>
              <a:gd name="connsiteY565" fmla="*/ 6008156 h 6858000"/>
              <a:gd name="connsiteX566" fmla="*/ 11698720 w 12191999"/>
              <a:gd name="connsiteY566" fmla="*/ 5923862 h 6858000"/>
              <a:gd name="connsiteX567" fmla="*/ 11785457 w 12191999"/>
              <a:gd name="connsiteY567" fmla="*/ 5829795 h 6858000"/>
              <a:gd name="connsiteX568" fmla="*/ 11834763 w 12191999"/>
              <a:gd name="connsiteY568" fmla="*/ 5820594 h 6858000"/>
              <a:gd name="connsiteX569" fmla="*/ 11961375 w 12191999"/>
              <a:gd name="connsiteY569" fmla="*/ 5878660 h 6858000"/>
              <a:gd name="connsiteX570" fmla="*/ 11949158 w 12191999"/>
              <a:gd name="connsiteY570" fmla="*/ 6003269 h 6858000"/>
              <a:gd name="connsiteX571" fmla="*/ 11922283 w 12191999"/>
              <a:gd name="connsiteY571" fmla="*/ 6046026 h 6858000"/>
              <a:gd name="connsiteX572" fmla="*/ 11983365 w 12191999"/>
              <a:gd name="connsiteY572" fmla="*/ 6082676 h 6858000"/>
              <a:gd name="connsiteX573" fmla="*/ 12183716 w 12191999"/>
              <a:gd name="connsiteY573" fmla="*/ 6081456 h 6858000"/>
              <a:gd name="connsiteX574" fmla="*/ 12191999 w 12191999"/>
              <a:gd name="connsiteY574" fmla="*/ 6083007 h 6858000"/>
              <a:gd name="connsiteX575" fmla="*/ 12191999 w 12191999"/>
              <a:gd name="connsiteY575" fmla="*/ 6858000 h 6858000"/>
              <a:gd name="connsiteX576" fmla="*/ 0 w 12191999"/>
              <a:gd name="connsiteY57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2191999" h="6858000">
                <a:moveTo>
                  <a:pt x="10699779" y="6099402"/>
                </a:moveTo>
                <a:lnTo>
                  <a:pt x="10700365" y="6104567"/>
                </a:lnTo>
                <a:lnTo>
                  <a:pt x="10702406" y="6099903"/>
                </a:lnTo>
                <a:close/>
                <a:moveTo>
                  <a:pt x="9177921" y="6098901"/>
                </a:moveTo>
                <a:lnTo>
                  <a:pt x="9178505" y="6100344"/>
                </a:lnTo>
                <a:lnTo>
                  <a:pt x="9178605" y="6102927"/>
                </a:lnTo>
                <a:lnTo>
                  <a:pt x="9183635" y="6102927"/>
                </a:lnTo>
                <a:lnTo>
                  <a:pt x="9185303" y="6100308"/>
                </a:lnTo>
                <a:close/>
                <a:moveTo>
                  <a:pt x="5342410" y="5330181"/>
                </a:moveTo>
                <a:lnTo>
                  <a:pt x="5338269" y="5332661"/>
                </a:lnTo>
                <a:lnTo>
                  <a:pt x="5322064" y="5334006"/>
                </a:lnTo>
                <a:lnTo>
                  <a:pt x="5335111" y="5336578"/>
                </a:lnTo>
                <a:lnTo>
                  <a:pt x="5337848" y="5340523"/>
                </a:lnTo>
                <a:lnTo>
                  <a:pt x="5338130" y="5335883"/>
                </a:lnTo>
                <a:close/>
                <a:moveTo>
                  <a:pt x="11820900" y="4311166"/>
                </a:moveTo>
                <a:cubicBezTo>
                  <a:pt x="11873927" y="4308131"/>
                  <a:pt x="11925923" y="4331037"/>
                  <a:pt x="11955244" y="4373182"/>
                </a:cubicBezTo>
                <a:cubicBezTo>
                  <a:pt x="11985785" y="4418384"/>
                  <a:pt x="11980898" y="4451368"/>
                  <a:pt x="11941805" y="4490463"/>
                </a:cubicBezTo>
                <a:cubicBezTo>
                  <a:pt x="11929590" y="4502678"/>
                  <a:pt x="11901490" y="4507563"/>
                  <a:pt x="11911265" y="4531997"/>
                </a:cubicBezTo>
                <a:cubicBezTo>
                  <a:pt x="11922260" y="4557650"/>
                  <a:pt x="11944250" y="4573534"/>
                  <a:pt x="11974790" y="4572310"/>
                </a:cubicBezTo>
                <a:cubicBezTo>
                  <a:pt x="12041982" y="4571090"/>
                  <a:pt x="12107951" y="4573534"/>
                  <a:pt x="12175141" y="4571090"/>
                </a:cubicBezTo>
                <a:lnTo>
                  <a:pt x="12191999" y="4574294"/>
                </a:lnTo>
                <a:lnTo>
                  <a:pt x="12191999" y="5337457"/>
                </a:lnTo>
                <a:lnTo>
                  <a:pt x="12177584" y="5340730"/>
                </a:lnTo>
                <a:cubicBezTo>
                  <a:pt x="12112836" y="5338287"/>
                  <a:pt x="12048089" y="5339507"/>
                  <a:pt x="11982120" y="5339507"/>
                </a:cubicBezTo>
                <a:cubicBezTo>
                  <a:pt x="11962574" y="5339507"/>
                  <a:pt x="11944250" y="5340730"/>
                  <a:pt x="11928367" y="5354166"/>
                </a:cubicBezTo>
                <a:cubicBezTo>
                  <a:pt x="11908820" y="5372491"/>
                  <a:pt x="11896605" y="5388373"/>
                  <a:pt x="11927145" y="5409142"/>
                </a:cubicBezTo>
                <a:cubicBezTo>
                  <a:pt x="11960130" y="5432354"/>
                  <a:pt x="11987007" y="5462893"/>
                  <a:pt x="11971125" y="5504430"/>
                </a:cubicBezTo>
                <a:cubicBezTo>
                  <a:pt x="11955244" y="5548410"/>
                  <a:pt x="11924702" y="5582614"/>
                  <a:pt x="11873393" y="5592389"/>
                </a:cubicBezTo>
                <a:cubicBezTo>
                  <a:pt x="11795208" y="5608269"/>
                  <a:pt x="11739011" y="5587502"/>
                  <a:pt x="11703584" y="5530084"/>
                </a:cubicBezTo>
                <a:cubicBezTo>
                  <a:pt x="11676707" y="5486105"/>
                  <a:pt x="11682816" y="5456786"/>
                  <a:pt x="11723129" y="5417694"/>
                </a:cubicBezTo>
                <a:cubicBezTo>
                  <a:pt x="11735346" y="5406699"/>
                  <a:pt x="11763444" y="5401812"/>
                  <a:pt x="11751228" y="5374936"/>
                </a:cubicBezTo>
                <a:cubicBezTo>
                  <a:pt x="11739011" y="5350502"/>
                  <a:pt x="11718244" y="5338287"/>
                  <a:pt x="11690146" y="5338287"/>
                </a:cubicBezTo>
                <a:cubicBezTo>
                  <a:pt x="11622955" y="5338287"/>
                  <a:pt x="11556985" y="5335842"/>
                  <a:pt x="11489795" y="5339507"/>
                </a:cubicBezTo>
                <a:cubicBezTo>
                  <a:pt x="11453145" y="5341952"/>
                  <a:pt x="11443371" y="5329735"/>
                  <a:pt x="11447036" y="5295528"/>
                </a:cubicBezTo>
                <a:cubicBezTo>
                  <a:pt x="11451923" y="5266207"/>
                  <a:pt x="11449481" y="5234446"/>
                  <a:pt x="11449481" y="5202683"/>
                </a:cubicBezTo>
                <a:cubicBezTo>
                  <a:pt x="11449481" y="5166034"/>
                  <a:pt x="11450701" y="5129384"/>
                  <a:pt x="11449481" y="5092735"/>
                </a:cubicBezTo>
                <a:cubicBezTo>
                  <a:pt x="11448258" y="5058528"/>
                  <a:pt x="11466583" y="5036539"/>
                  <a:pt x="11492238" y="5018215"/>
                </a:cubicBezTo>
                <a:cubicBezTo>
                  <a:pt x="11511785" y="5004774"/>
                  <a:pt x="11528888" y="5007220"/>
                  <a:pt x="11545990" y="5025544"/>
                </a:cubicBezTo>
                <a:cubicBezTo>
                  <a:pt x="11608295" y="5089069"/>
                  <a:pt x="11622955" y="5091513"/>
                  <a:pt x="11668156" y="5051198"/>
                </a:cubicBezTo>
                <a:cubicBezTo>
                  <a:pt x="11713357" y="5010884"/>
                  <a:pt x="11720686" y="4925368"/>
                  <a:pt x="11682816" y="4877723"/>
                </a:cubicBezTo>
                <a:cubicBezTo>
                  <a:pt x="11638837" y="4822748"/>
                  <a:pt x="11602187" y="4821529"/>
                  <a:pt x="11555765" y="4874058"/>
                </a:cubicBezTo>
                <a:cubicBezTo>
                  <a:pt x="11543547" y="4887496"/>
                  <a:pt x="11536218" y="4913152"/>
                  <a:pt x="11508120" y="4902158"/>
                </a:cubicBezTo>
                <a:cubicBezTo>
                  <a:pt x="11477578" y="4891162"/>
                  <a:pt x="11451923" y="4871616"/>
                  <a:pt x="11450701" y="4839852"/>
                </a:cubicBezTo>
                <a:cubicBezTo>
                  <a:pt x="11447036" y="4758002"/>
                  <a:pt x="11449481" y="4674930"/>
                  <a:pt x="11448258" y="4591857"/>
                </a:cubicBezTo>
                <a:cubicBezTo>
                  <a:pt x="11448258" y="4567425"/>
                  <a:pt x="11465361" y="4573534"/>
                  <a:pt x="11477578" y="4573534"/>
                </a:cubicBezTo>
                <a:cubicBezTo>
                  <a:pt x="11544768" y="4573534"/>
                  <a:pt x="11610737" y="4573534"/>
                  <a:pt x="11677929" y="4573534"/>
                </a:cubicBezTo>
                <a:cubicBezTo>
                  <a:pt x="11695032" y="4573534"/>
                  <a:pt x="11713357" y="4574756"/>
                  <a:pt x="11728016" y="4562539"/>
                </a:cubicBezTo>
                <a:cubicBezTo>
                  <a:pt x="11751228" y="4544213"/>
                  <a:pt x="11769553" y="4529553"/>
                  <a:pt x="11735346" y="4500233"/>
                </a:cubicBezTo>
                <a:cubicBezTo>
                  <a:pt x="11666934" y="4441595"/>
                  <a:pt x="11682816" y="4358522"/>
                  <a:pt x="11768331" y="4323095"/>
                </a:cubicBezTo>
                <a:cubicBezTo>
                  <a:pt x="11785434" y="4316070"/>
                  <a:pt x="11803224" y="4312177"/>
                  <a:pt x="11820900" y="4311166"/>
                </a:cubicBezTo>
                <a:close/>
                <a:moveTo>
                  <a:pt x="5742911" y="3557222"/>
                </a:moveTo>
                <a:cubicBezTo>
                  <a:pt x="5785237" y="3561738"/>
                  <a:pt x="5826597" y="3581666"/>
                  <a:pt x="5851336" y="3613963"/>
                </a:cubicBezTo>
                <a:cubicBezTo>
                  <a:pt x="5884320" y="3659163"/>
                  <a:pt x="5880655" y="3697035"/>
                  <a:pt x="5840341" y="3736128"/>
                </a:cubicBezTo>
                <a:cubicBezTo>
                  <a:pt x="5828123" y="3748345"/>
                  <a:pt x="5795140" y="3750787"/>
                  <a:pt x="5811021" y="3780107"/>
                </a:cubicBezTo>
                <a:cubicBezTo>
                  <a:pt x="5823239" y="3804540"/>
                  <a:pt x="5844004" y="3815534"/>
                  <a:pt x="5873327" y="3815534"/>
                </a:cubicBezTo>
                <a:cubicBezTo>
                  <a:pt x="5942958" y="3814314"/>
                  <a:pt x="6012594" y="3816757"/>
                  <a:pt x="6082230" y="3814314"/>
                </a:cubicBezTo>
                <a:cubicBezTo>
                  <a:pt x="6102386" y="3813398"/>
                  <a:pt x="6112234" y="3817291"/>
                  <a:pt x="6115900" y="3831149"/>
                </a:cubicBezTo>
                <a:lnTo>
                  <a:pt x="6116334" y="3835442"/>
                </a:lnTo>
                <a:lnTo>
                  <a:pt x="6135367" y="3820781"/>
                </a:lnTo>
                <a:cubicBezTo>
                  <a:pt x="6143326" y="3819255"/>
                  <a:pt x="6153251" y="3819407"/>
                  <a:pt x="6165468" y="3821240"/>
                </a:cubicBezTo>
                <a:cubicBezTo>
                  <a:pt x="6193565" y="3826127"/>
                  <a:pt x="6221664" y="3822462"/>
                  <a:pt x="6250984" y="3822462"/>
                </a:cubicBezTo>
                <a:cubicBezTo>
                  <a:pt x="6286411" y="3822462"/>
                  <a:pt x="6320618" y="3823685"/>
                  <a:pt x="6356045" y="3822462"/>
                </a:cubicBezTo>
                <a:cubicBezTo>
                  <a:pt x="6393917" y="3821240"/>
                  <a:pt x="6419570" y="3842009"/>
                  <a:pt x="6434230" y="3873772"/>
                </a:cubicBezTo>
                <a:cubicBezTo>
                  <a:pt x="6451333" y="3907977"/>
                  <a:pt x="6419570" y="3920194"/>
                  <a:pt x="6401245" y="3938519"/>
                </a:cubicBezTo>
                <a:cubicBezTo>
                  <a:pt x="6362153" y="3975168"/>
                  <a:pt x="6359710" y="3998381"/>
                  <a:pt x="6395138" y="4039916"/>
                </a:cubicBezTo>
                <a:cubicBezTo>
                  <a:pt x="6437895" y="4090005"/>
                  <a:pt x="6527076" y="4097333"/>
                  <a:pt x="6574721" y="4054576"/>
                </a:cubicBezTo>
                <a:cubicBezTo>
                  <a:pt x="6628473" y="4008153"/>
                  <a:pt x="6628473" y="3977611"/>
                  <a:pt x="6575941" y="3931189"/>
                </a:cubicBezTo>
                <a:cubicBezTo>
                  <a:pt x="6562504" y="3918974"/>
                  <a:pt x="6538071" y="3910422"/>
                  <a:pt x="6547844" y="3883545"/>
                </a:cubicBezTo>
                <a:cubicBezTo>
                  <a:pt x="6558839" y="3853004"/>
                  <a:pt x="6578386" y="3827349"/>
                  <a:pt x="6610148" y="3826127"/>
                </a:cubicBezTo>
                <a:cubicBezTo>
                  <a:pt x="6691998" y="3822462"/>
                  <a:pt x="6775070" y="3824905"/>
                  <a:pt x="6856921" y="3823685"/>
                </a:cubicBezTo>
                <a:cubicBezTo>
                  <a:pt x="6881354" y="3823685"/>
                  <a:pt x="6875246" y="3840787"/>
                  <a:pt x="6875246" y="3853004"/>
                </a:cubicBezTo>
                <a:cubicBezTo>
                  <a:pt x="6875246" y="3920194"/>
                  <a:pt x="6875246" y="3986164"/>
                  <a:pt x="6875246" y="4053355"/>
                </a:cubicBezTo>
                <a:cubicBezTo>
                  <a:pt x="6875246" y="4074123"/>
                  <a:pt x="6877689" y="4093668"/>
                  <a:pt x="6892348" y="4110773"/>
                </a:cubicBezTo>
                <a:cubicBezTo>
                  <a:pt x="6911895" y="4132762"/>
                  <a:pt x="6926555" y="4137648"/>
                  <a:pt x="6948545" y="4110773"/>
                </a:cubicBezTo>
                <a:cubicBezTo>
                  <a:pt x="7005962" y="4043581"/>
                  <a:pt x="7068267" y="4049690"/>
                  <a:pt x="7117131" y="4126653"/>
                </a:cubicBezTo>
                <a:cubicBezTo>
                  <a:pt x="7155003" y="4186514"/>
                  <a:pt x="7136679" y="4286688"/>
                  <a:pt x="7080482" y="4328224"/>
                </a:cubicBezTo>
                <a:cubicBezTo>
                  <a:pt x="7034060" y="4362430"/>
                  <a:pt x="6999854" y="4357545"/>
                  <a:pt x="6959540" y="4317229"/>
                </a:cubicBezTo>
                <a:cubicBezTo>
                  <a:pt x="6947323" y="4305014"/>
                  <a:pt x="6942436" y="4273250"/>
                  <a:pt x="6914338" y="4287910"/>
                </a:cubicBezTo>
                <a:cubicBezTo>
                  <a:pt x="6891126" y="4300127"/>
                  <a:pt x="6877689" y="4320896"/>
                  <a:pt x="6877689" y="4350213"/>
                </a:cubicBezTo>
                <a:cubicBezTo>
                  <a:pt x="6878911" y="4417403"/>
                  <a:pt x="6876468" y="4483374"/>
                  <a:pt x="6878911" y="4550565"/>
                </a:cubicBezTo>
                <a:cubicBezTo>
                  <a:pt x="6880133" y="4582327"/>
                  <a:pt x="6874024" y="4594544"/>
                  <a:pt x="6838596" y="4592100"/>
                </a:cubicBezTo>
                <a:cubicBezTo>
                  <a:pt x="6775070" y="4588436"/>
                  <a:pt x="6711545" y="4590880"/>
                  <a:pt x="6648020" y="4590880"/>
                </a:cubicBezTo>
                <a:cubicBezTo>
                  <a:pt x="6628473" y="4590880"/>
                  <a:pt x="6610148" y="4592100"/>
                  <a:pt x="6594266" y="4604318"/>
                </a:cubicBezTo>
                <a:cubicBezTo>
                  <a:pt x="6571056" y="4623864"/>
                  <a:pt x="6562504" y="4638522"/>
                  <a:pt x="6591823" y="4662956"/>
                </a:cubicBezTo>
                <a:cubicBezTo>
                  <a:pt x="6655348" y="4715488"/>
                  <a:pt x="6652905" y="4766796"/>
                  <a:pt x="6589381" y="4819328"/>
                </a:cubicBezTo>
                <a:cubicBezTo>
                  <a:pt x="6530741" y="4866973"/>
                  <a:pt x="6422015" y="4855979"/>
                  <a:pt x="6375592" y="4796116"/>
                </a:cubicBezTo>
                <a:cubicBezTo>
                  <a:pt x="6338943" y="4749693"/>
                  <a:pt x="6342608" y="4711821"/>
                  <a:pt x="6385365" y="4670287"/>
                </a:cubicBezTo>
                <a:cubicBezTo>
                  <a:pt x="6397580" y="4658070"/>
                  <a:pt x="6425680" y="4653182"/>
                  <a:pt x="6415905" y="4628749"/>
                </a:cubicBezTo>
                <a:cubicBezTo>
                  <a:pt x="6404910" y="4603096"/>
                  <a:pt x="6381700" y="4588436"/>
                  <a:pt x="6351158" y="4589658"/>
                </a:cubicBezTo>
                <a:cubicBezTo>
                  <a:pt x="6283968" y="4590880"/>
                  <a:pt x="6217999" y="4587214"/>
                  <a:pt x="6150809" y="4590880"/>
                </a:cubicBezTo>
                <a:cubicBezTo>
                  <a:pt x="6133707" y="4591491"/>
                  <a:pt x="6123322" y="4589047"/>
                  <a:pt x="6117367" y="4582327"/>
                </a:cubicBezTo>
                <a:lnTo>
                  <a:pt x="6114197" y="4575109"/>
                </a:lnTo>
                <a:lnTo>
                  <a:pt x="6109104" y="4582272"/>
                </a:lnTo>
                <a:cubicBezTo>
                  <a:pt x="6104218" y="4585785"/>
                  <a:pt x="6096888" y="4586396"/>
                  <a:pt x="6087114" y="4586396"/>
                </a:cubicBezTo>
                <a:cubicBezTo>
                  <a:pt x="6012594" y="4585175"/>
                  <a:pt x="5938072" y="4586396"/>
                  <a:pt x="5863552" y="4586396"/>
                </a:cubicBezTo>
                <a:cubicBezTo>
                  <a:pt x="5837898" y="4586396"/>
                  <a:pt x="5818351" y="4572957"/>
                  <a:pt x="5802472" y="4555854"/>
                </a:cubicBezTo>
                <a:cubicBezTo>
                  <a:pt x="5778036" y="4528977"/>
                  <a:pt x="5774373" y="4504545"/>
                  <a:pt x="5807356" y="4480114"/>
                </a:cubicBezTo>
                <a:cubicBezTo>
                  <a:pt x="5833011" y="4461788"/>
                  <a:pt x="5863552" y="4441018"/>
                  <a:pt x="5847670" y="4403148"/>
                </a:cubicBezTo>
                <a:cubicBezTo>
                  <a:pt x="5830567" y="4361611"/>
                  <a:pt x="5801250" y="4332291"/>
                  <a:pt x="5752384" y="4329849"/>
                </a:cubicBezTo>
                <a:cubicBezTo>
                  <a:pt x="5704740" y="4327406"/>
                  <a:pt x="5660758" y="4329849"/>
                  <a:pt x="5628995" y="4372606"/>
                </a:cubicBezTo>
                <a:cubicBezTo>
                  <a:pt x="5599676" y="4412923"/>
                  <a:pt x="5600896" y="4436133"/>
                  <a:pt x="5638769" y="4470339"/>
                </a:cubicBezTo>
                <a:cubicBezTo>
                  <a:pt x="5655874" y="4486221"/>
                  <a:pt x="5688856" y="4493550"/>
                  <a:pt x="5674197" y="4527758"/>
                </a:cubicBezTo>
                <a:cubicBezTo>
                  <a:pt x="5659538" y="4564408"/>
                  <a:pt x="5632660" y="4586396"/>
                  <a:pt x="5591125" y="4586396"/>
                </a:cubicBezTo>
                <a:cubicBezTo>
                  <a:pt x="5520269" y="4586396"/>
                  <a:pt x="5448192" y="4585175"/>
                  <a:pt x="5377337" y="4586396"/>
                </a:cubicBezTo>
                <a:cubicBezTo>
                  <a:pt x="5350458" y="4587617"/>
                  <a:pt x="5346796" y="4576623"/>
                  <a:pt x="5346796" y="4553411"/>
                </a:cubicBezTo>
                <a:cubicBezTo>
                  <a:pt x="5348016" y="4486221"/>
                  <a:pt x="5346796" y="4420251"/>
                  <a:pt x="5348016" y="4353059"/>
                </a:cubicBezTo>
                <a:cubicBezTo>
                  <a:pt x="5348016" y="4329849"/>
                  <a:pt x="5344352" y="4309081"/>
                  <a:pt x="5327249" y="4291978"/>
                </a:cubicBezTo>
                <a:cubicBezTo>
                  <a:pt x="5310145" y="4274875"/>
                  <a:pt x="5295486" y="4267544"/>
                  <a:pt x="5278383" y="4293199"/>
                </a:cubicBezTo>
                <a:cubicBezTo>
                  <a:pt x="5253948" y="4328628"/>
                  <a:pt x="5222185" y="4357946"/>
                  <a:pt x="5174543" y="4337181"/>
                </a:cubicBezTo>
                <a:cubicBezTo>
                  <a:pt x="5125677" y="4315189"/>
                  <a:pt x="5092692" y="4279761"/>
                  <a:pt x="5089026" y="4221122"/>
                </a:cubicBezTo>
                <a:cubicBezTo>
                  <a:pt x="5085363" y="4164927"/>
                  <a:pt x="5093914" y="4113618"/>
                  <a:pt x="5144002" y="4078190"/>
                </a:cubicBezTo>
                <a:cubicBezTo>
                  <a:pt x="5191646" y="4043983"/>
                  <a:pt x="5224631" y="4046428"/>
                  <a:pt x="5264946" y="4087965"/>
                </a:cubicBezTo>
                <a:cubicBezTo>
                  <a:pt x="5277159" y="4101402"/>
                  <a:pt x="5283271" y="4130722"/>
                  <a:pt x="5311367" y="4117283"/>
                </a:cubicBezTo>
                <a:cubicBezTo>
                  <a:pt x="5335801" y="4105067"/>
                  <a:pt x="5346796" y="4083077"/>
                  <a:pt x="5346796" y="4054980"/>
                </a:cubicBezTo>
                <a:cubicBezTo>
                  <a:pt x="5346796" y="3986566"/>
                  <a:pt x="5348016" y="3918154"/>
                  <a:pt x="5345574" y="3849742"/>
                </a:cubicBezTo>
                <a:cubicBezTo>
                  <a:pt x="5344352" y="3821644"/>
                  <a:pt x="5349236" y="3809427"/>
                  <a:pt x="5381003" y="3811870"/>
                </a:cubicBezTo>
                <a:cubicBezTo>
                  <a:pt x="5416429" y="3817979"/>
                  <a:pt x="5451858" y="3815534"/>
                  <a:pt x="5486063" y="3815534"/>
                </a:cubicBezTo>
                <a:cubicBezTo>
                  <a:pt x="5522713" y="3815534"/>
                  <a:pt x="5559361" y="3814314"/>
                  <a:pt x="5596012" y="3815534"/>
                </a:cubicBezTo>
                <a:cubicBezTo>
                  <a:pt x="5624110" y="3816757"/>
                  <a:pt x="5641213" y="3799654"/>
                  <a:pt x="5650984" y="3777664"/>
                </a:cubicBezTo>
                <a:cubicBezTo>
                  <a:pt x="5660758" y="3755674"/>
                  <a:pt x="5636325" y="3748345"/>
                  <a:pt x="5625329" y="3738570"/>
                </a:cubicBezTo>
                <a:cubicBezTo>
                  <a:pt x="5567914" y="3684820"/>
                  <a:pt x="5576466" y="3622514"/>
                  <a:pt x="5649765" y="3576091"/>
                </a:cubicBezTo>
                <a:cubicBezTo>
                  <a:pt x="5665035" y="3566624"/>
                  <a:pt x="5682520" y="3560668"/>
                  <a:pt x="5700845" y="3557958"/>
                </a:cubicBezTo>
                <a:cubicBezTo>
                  <a:pt x="5714588" y="3555925"/>
                  <a:pt x="5728804" y="3555718"/>
                  <a:pt x="5742911" y="3557222"/>
                </a:cubicBezTo>
                <a:close/>
                <a:moveTo>
                  <a:pt x="5726517" y="2017504"/>
                </a:moveTo>
                <a:cubicBezTo>
                  <a:pt x="5769733" y="2023154"/>
                  <a:pt x="5810962" y="2045754"/>
                  <a:pt x="5834786" y="2083015"/>
                </a:cubicBezTo>
                <a:cubicBezTo>
                  <a:pt x="5861661" y="2124551"/>
                  <a:pt x="5855555" y="2157535"/>
                  <a:pt x="5820126" y="2192965"/>
                </a:cubicBezTo>
                <a:cubicBezTo>
                  <a:pt x="5806689" y="2206402"/>
                  <a:pt x="5777368" y="2210067"/>
                  <a:pt x="5787140" y="2236943"/>
                </a:cubicBezTo>
                <a:cubicBezTo>
                  <a:pt x="5798136" y="2266262"/>
                  <a:pt x="5823790" y="2277258"/>
                  <a:pt x="5855555" y="2277258"/>
                </a:cubicBezTo>
                <a:cubicBezTo>
                  <a:pt x="5917857" y="2276037"/>
                  <a:pt x="5978941" y="2279702"/>
                  <a:pt x="6041243" y="2276037"/>
                </a:cubicBezTo>
                <a:cubicBezTo>
                  <a:pt x="6080338" y="2273592"/>
                  <a:pt x="6097440" y="2280923"/>
                  <a:pt x="6093775" y="2326124"/>
                </a:cubicBezTo>
                <a:cubicBezTo>
                  <a:pt x="6088888" y="2389649"/>
                  <a:pt x="6093775" y="2453175"/>
                  <a:pt x="6092553" y="2516703"/>
                </a:cubicBezTo>
                <a:cubicBezTo>
                  <a:pt x="6092553" y="2543577"/>
                  <a:pt x="6101105" y="2561902"/>
                  <a:pt x="6121873" y="2577785"/>
                </a:cubicBezTo>
                <a:cubicBezTo>
                  <a:pt x="6134090" y="2586335"/>
                  <a:pt x="6142641" y="2585115"/>
                  <a:pt x="6154856" y="2574120"/>
                </a:cubicBezTo>
                <a:cubicBezTo>
                  <a:pt x="6241593" y="2494711"/>
                  <a:pt x="6290460" y="2503263"/>
                  <a:pt x="6351542" y="2611990"/>
                </a:cubicBezTo>
                <a:cubicBezTo>
                  <a:pt x="6352764" y="2644975"/>
                  <a:pt x="6352764" y="2676738"/>
                  <a:pt x="6352764" y="2708501"/>
                </a:cubicBezTo>
                <a:cubicBezTo>
                  <a:pt x="6338104" y="2734156"/>
                  <a:pt x="6325887" y="2761033"/>
                  <a:pt x="6300232" y="2779356"/>
                </a:cubicBezTo>
                <a:cubicBezTo>
                  <a:pt x="6251367" y="2817228"/>
                  <a:pt x="6212273" y="2813563"/>
                  <a:pt x="6170739" y="2769584"/>
                </a:cubicBezTo>
                <a:cubicBezTo>
                  <a:pt x="6159745" y="2757366"/>
                  <a:pt x="6154856" y="2729269"/>
                  <a:pt x="6129202" y="2742708"/>
                </a:cubicBezTo>
                <a:cubicBezTo>
                  <a:pt x="6107212" y="2753701"/>
                  <a:pt x="6093775" y="2772026"/>
                  <a:pt x="6093775" y="2800124"/>
                </a:cubicBezTo>
                <a:cubicBezTo>
                  <a:pt x="6094997" y="2869758"/>
                  <a:pt x="6092553" y="2939392"/>
                  <a:pt x="6094997" y="3009027"/>
                </a:cubicBezTo>
                <a:cubicBezTo>
                  <a:pt x="6096218" y="3042011"/>
                  <a:pt x="6085222" y="3048121"/>
                  <a:pt x="6054683" y="3046899"/>
                </a:cubicBezTo>
                <a:cubicBezTo>
                  <a:pt x="5989937" y="3044455"/>
                  <a:pt x="5923966" y="3045676"/>
                  <a:pt x="5859220" y="3045676"/>
                </a:cubicBezTo>
                <a:cubicBezTo>
                  <a:pt x="5839672" y="3045676"/>
                  <a:pt x="5821349" y="3046899"/>
                  <a:pt x="5805467" y="3060336"/>
                </a:cubicBezTo>
                <a:cubicBezTo>
                  <a:pt x="5785921" y="3078662"/>
                  <a:pt x="5774925" y="3095764"/>
                  <a:pt x="5804246" y="3116533"/>
                </a:cubicBezTo>
                <a:cubicBezTo>
                  <a:pt x="5834786" y="3138522"/>
                  <a:pt x="5861661" y="3165399"/>
                  <a:pt x="5849445" y="3206935"/>
                </a:cubicBezTo>
                <a:cubicBezTo>
                  <a:pt x="5834786" y="3254578"/>
                  <a:pt x="5803023" y="3288785"/>
                  <a:pt x="5751713" y="3299780"/>
                </a:cubicBezTo>
                <a:cubicBezTo>
                  <a:pt x="5674750" y="3315662"/>
                  <a:pt x="5616113" y="3293673"/>
                  <a:pt x="5581905" y="3237475"/>
                </a:cubicBezTo>
                <a:cubicBezTo>
                  <a:pt x="5555029" y="3193496"/>
                  <a:pt x="5561135" y="3162956"/>
                  <a:pt x="5601451" y="3125084"/>
                </a:cubicBezTo>
                <a:cubicBezTo>
                  <a:pt x="5613669" y="3114088"/>
                  <a:pt x="5640546" y="3109203"/>
                  <a:pt x="5629551" y="3083549"/>
                </a:cubicBezTo>
                <a:cubicBezTo>
                  <a:pt x="5619775" y="3059114"/>
                  <a:pt x="5599008" y="3046899"/>
                  <a:pt x="5573353" y="3045676"/>
                </a:cubicBezTo>
                <a:cubicBezTo>
                  <a:pt x="5525708" y="3044455"/>
                  <a:pt x="5478065" y="3045676"/>
                  <a:pt x="5430421" y="3045676"/>
                </a:cubicBezTo>
                <a:cubicBezTo>
                  <a:pt x="5324139" y="3045676"/>
                  <a:pt x="5324139" y="3045676"/>
                  <a:pt x="5324139" y="2938172"/>
                </a:cubicBezTo>
                <a:cubicBezTo>
                  <a:pt x="5324139" y="2894192"/>
                  <a:pt x="5325358" y="2848990"/>
                  <a:pt x="5324139" y="2805010"/>
                </a:cubicBezTo>
                <a:cubicBezTo>
                  <a:pt x="5322917" y="2775691"/>
                  <a:pt x="5335133" y="2752481"/>
                  <a:pt x="5355900" y="2734156"/>
                </a:cubicBezTo>
                <a:cubicBezTo>
                  <a:pt x="5380332" y="2712165"/>
                  <a:pt x="5403544" y="2707279"/>
                  <a:pt x="5427977" y="2737821"/>
                </a:cubicBezTo>
                <a:cubicBezTo>
                  <a:pt x="5447526" y="2763474"/>
                  <a:pt x="5467069" y="2795238"/>
                  <a:pt x="5508607" y="2780578"/>
                </a:cubicBezTo>
                <a:cubicBezTo>
                  <a:pt x="5552586" y="2765919"/>
                  <a:pt x="5579462" y="2724383"/>
                  <a:pt x="5581905" y="2674294"/>
                </a:cubicBezTo>
                <a:cubicBezTo>
                  <a:pt x="5584348" y="2629092"/>
                  <a:pt x="5577018" y="2590001"/>
                  <a:pt x="5537926" y="2560681"/>
                </a:cubicBezTo>
                <a:cubicBezTo>
                  <a:pt x="5497612" y="2530140"/>
                  <a:pt x="5475621" y="2532583"/>
                  <a:pt x="5440195" y="2570454"/>
                </a:cubicBezTo>
                <a:cubicBezTo>
                  <a:pt x="5424312" y="2587558"/>
                  <a:pt x="5418205" y="2619320"/>
                  <a:pt x="5382779" y="2605882"/>
                </a:cubicBezTo>
                <a:cubicBezTo>
                  <a:pt x="5347348" y="2591221"/>
                  <a:pt x="5325358" y="2565567"/>
                  <a:pt x="5324139" y="2527695"/>
                </a:cubicBezTo>
                <a:cubicBezTo>
                  <a:pt x="5322917" y="2453175"/>
                  <a:pt x="5324139" y="2378654"/>
                  <a:pt x="5322917" y="2304134"/>
                </a:cubicBezTo>
                <a:cubicBezTo>
                  <a:pt x="5322917" y="2280923"/>
                  <a:pt x="5332689" y="2278479"/>
                  <a:pt x="5351016" y="2278479"/>
                </a:cubicBezTo>
                <a:cubicBezTo>
                  <a:pt x="5419427" y="2279702"/>
                  <a:pt x="5487839" y="2278479"/>
                  <a:pt x="5556254" y="2278479"/>
                </a:cubicBezTo>
                <a:cubicBezTo>
                  <a:pt x="5575797" y="2278479"/>
                  <a:pt x="5594120" y="2277258"/>
                  <a:pt x="5610003" y="2263820"/>
                </a:cubicBezTo>
                <a:cubicBezTo>
                  <a:pt x="5631992" y="2244274"/>
                  <a:pt x="5641767" y="2228392"/>
                  <a:pt x="5611225" y="2203958"/>
                </a:cubicBezTo>
                <a:cubicBezTo>
                  <a:pt x="5547698" y="2152649"/>
                  <a:pt x="5548920" y="2108671"/>
                  <a:pt x="5606337" y="2053696"/>
                </a:cubicBezTo>
                <a:cubicBezTo>
                  <a:pt x="5638102" y="2023155"/>
                  <a:pt x="5683302" y="2011854"/>
                  <a:pt x="5726517" y="2017504"/>
                </a:cubicBezTo>
                <a:close/>
                <a:moveTo>
                  <a:pt x="0" y="0"/>
                </a:moveTo>
                <a:lnTo>
                  <a:pt x="5329115" y="0"/>
                </a:lnTo>
                <a:lnTo>
                  <a:pt x="5332434" y="5729"/>
                </a:lnTo>
                <a:cubicBezTo>
                  <a:pt x="5333904" y="11284"/>
                  <a:pt x="5334438" y="18309"/>
                  <a:pt x="5334132" y="27166"/>
                </a:cubicBezTo>
                <a:cubicBezTo>
                  <a:pt x="5331688" y="93135"/>
                  <a:pt x="5332910" y="160325"/>
                  <a:pt x="5332910" y="227517"/>
                </a:cubicBezTo>
                <a:cubicBezTo>
                  <a:pt x="5332910" y="245842"/>
                  <a:pt x="5334132" y="262944"/>
                  <a:pt x="5346347" y="276382"/>
                </a:cubicBezTo>
                <a:cubicBezTo>
                  <a:pt x="5364674" y="295929"/>
                  <a:pt x="5378111" y="304481"/>
                  <a:pt x="5402544" y="277604"/>
                </a:cubicBezTo>
                <a:cubicBezTo>
                  <a:pt x="5463627" y="204305"/>
                  <a:pt x="5551584" y="225072"/>
                  <a:pt x="5582127" y="317919"/>
                </a:cubicBezTo>
                <a:cubicBezTo>
                  <a:pt x="5606557" y="392438"/>
                  <a:pt x="5583346" y="463295"/>
                  <a:pt x="5523486" y="501165"/>
                </a:cubicBezTo>
                <a:cubicBezTo>
                  <a:pt x="5479508" y="529263"/>
                  <a:pt x="5450188" y="523155"/>
                  <a:pt x="5411097" y="481620"/>
                </a:cubicBezTo>
                <a:cubicBezTo>
                  <a:pt x="5398879" y="469403"/>
                  <a:pt x="5393991" y="441305"/>
                  <a:pt x="5369558" y="453522"/>
                </a:cubicBezTo>
                <a:cubicBezTo>
                  <a:pt x="5345127" y="464516"/>
                  <a:pt x="5332910" y="485285"/>
                  <a:pt x="5332910" y="514605"/>
                </a:cubicBezTo>
                <a:cubicBezTo>
                  <a:pt x="5334132" y="583017"/>
                  <a:pt x="5331688" y="651429"/>
                  <a:pt x="5334132" y="719841"/>
                </a:cubicBezTo>
                <a:cubicBezTo>
                  <a:pt x="5335356" y="750383"/>
                  <a:pt x="5328023" y="761378"/>
                  <a:pt x="5295041" y="760156"/>
                </a:cubicBezTo>
                <a:cubicBezTo>
                  <a:pt x="5229072" y="757713"/>
                  <a:pt x="5161881" y="758935"/>
                  <a:pt x="5094692" y="758935"/>
                </a:cubicBezTo>
                <a:cubicBezTo>
                  <a:pt x="5077586" y="758935"/>
                  <a:pt x="5060482" y="758935"/>
                  <a:pt x="5045820" y="772373"/>
                </a:cubicBezTo>
                <a:cubicBezTo>
                  <a:pt x="5025053" y="791918"/>
                  <a:pt x="5011616" y="805357"/>
                  <a:pt x="5043379" y="831012"/>
                </a:cubicBezTo>
                <a:cubicBezTo>
                  <a:pt x="5109351" y="883542"/>
                  <a:pt x="5102018" y="948291"/>
                  <a:pt x="5031161" y="997156"/>
                </a:cubicBezTo>
                <a:cubicBezTo>
                  <a:pt x="4963969" y="1042356"/>
                  <a:pt x="4861351" y="1019146"/>
                  <a:pt x="4818594" y="949511"/>
                </a:cubicBezTo>
                <a:cubicBezTo>
                  <a:pt x="4791718" y="905532"/>
                  <a:pt x="4797826" y="878656"/>
                  <a:pt x="4840582" y="837120"/>
                </a:cubicBezTo>
                <a:cubicBezTo>
                  <a:pt x="4852797" y="824903"/>
                  <a:pt x="4879674" y="818795"/>
                  <a:pt x="4866234" y="793140"/>
                </a:cubicBezTo>
                <a:cubicBezTo>
                  <a:pt x="4854020" y="772373"/>
                  <a:pt x="4836918" y="757713"/>
                  <a:pt x="4808822" y="758935"/>
                </a:cubicBezTo>
                <a:cubicBezTo>
                  <a:pt x="4737964" y="760156"/>
                  <a:pt x="4665887" y="758935"/>
                  <a:pt x="4595032" y="760156"/>
                </a:cubicBezTo>
                <a:cubicBezTo>
                  <a:pt x="4585870" y="760156"/>
                  <a:pt x="4578942" y="759469"/>
                  <a:pt x="4573923" y="757192"/>
                </a:cubicBezTo>
                <a:lnTo>
                  <a:pt x="4572290" y="755075"/>
                </a:lnTo>
                <a:lnTo>
                  <a:pt x="4542110" y="755075"/>
                </a:lnTo>
                <a:lnTo>
                  <a:pt x="4532620" y="757803"/>
                </a:lnTo>
                <a:cubicBezTo>
                  <a:pt x="4461765" y="756580"/>
                  <a:pt x="4389688" y="756580"/>
                  <a:pt x="4318830" y="757803"/>
                </a:cubicBezTo>
                <a:cubicBezTo>
                  <a:pt x="4291954" y="757803"/>
                  <a:pt x="4269964" y="746808"/>
                  <a:pt x="4252861" y="727261"/>
                </a:cubicBezTo>
                <a:cubicBezTo>
                  <a:pt x="4230872" y="701606"/>
                  <a:pt x="4222318" y="677173"/>
                  <a:pt x="4257749" y="652741"/>
                </a:cubicBezTo>
                <a:cubicBezTo>
                  <a:pt x="4284626" y="633194"/>
                  <a:pt x="4315164" y="611204"/>
                  <a:pt x="4298063" y="570889"/>
                </a:cubicBezTo>
                <a:cubicBezTo>
                  <a:pt x="4280960" y="531797"/>
                  <a:pt x="4251638" y="503698"/>
                  <a:pt x="4205214" y="501255"/>
                </a:cubicBezTo>
                <a:cubicBezTo>
                  <a:pt x="4161241" y="498812"/>
                  <a:pt x="4119705" y="498812"/>
                  <a:pt x="4087942" y="535462"/>
                </a:cubicBezTo>
                <a:cubicBezTo>
                  <a:pt x="4050070" y="578219"/>
                  <a:pt x="4051293" y="606317"/>
                  <a:pt x="4094050" y="644189"/>
                </a:cubicBezTo>
                <a:cubicBezTo>
                  <a:pt x="4111153" y="658848"/>
                  <a:pt x="4138030" y="669843"/>
                  <a:pt x="4127035" y="700384"/>
                </a:cubicBezTo>
                <a:cubicBezTo>
                  <a:pt x="4114818" y="732148"/>
                  <a:pt x="4090385" y="756580"/>
                  <a:pt x="4057400" y="757803"/>
                </a:cubicBezTo>
                <a:cubicBezTo>
                  <a:pt x="3977993" y="761467"/>
                  <a:pt x="3898585" y="759023"/>
                  <a:pt x="3819179" y="759023"/>
                </a:cubicBezTo>
                <a:lnTo>
                  <a:pt x="3813849" y="756900"/>
                </a:lnTo>
                <a:lnTo>
                  <a:pt x="3810549" y="758781"/>
                </a:lnTo>
                <a:lnTo>
                  <a:pt x="3815750" y="768157"/>
                </a:lnTo>
                <a:cubicBezTo>
                  <a:pt x="3817087" y="773464"/>
                  <a:pt x="3817545" y="780106"/>
                  <a:pt x="3817238" y="788353"/>
                </a:cubicBezTo>
                <a:cubicBezTo>
                  <a:pt x="3814797" y="853100"/>
                  <a:pt x="3816018" y="919069"/>
                  <a:pt x="3816018" y="983816"/>
                </a:cubicBezTo>
                <a:cubicBezTo>
                  <a:pt x="3816018" y="1011914"/>
                  <a:pt x="3809910" y="1036348"/>
                  <a:pt x="3789144" y="1057116"/>
                </a:cubicBezTo>
                <a:cubicBezTo>
                  <a:pt x="3757381" y="1088878"/>
                  <a:pt x="3737836" y="1087658"/>
                  <a:pt x="3708516" y="1053451"/>
                </a:cubicBezTo>
                <a:cubicBezTo>
                  <a:pt x="3688971" y="1031461"/>
                  <a:pt x="3670645" y="1000919"/>
                  <a:pt x="3635219" y="1014358"/>
                </a:cubicBezTo>
                <a:cubicBezTo>
                  <a:pt x="3596125" y="1029018"/>
                  <a:pt x="3566806" y="1054673"/>
                  <a:pt x="3560696" y="1098651"/>
                </a:cubicBezTo>
                <a:cubicBezTo>
                  <a:pt x="3553368" y="1151183"/>
                  <a:pt x="3555811" y="1200050"/>
                  <a:pt x="3603457" y="1235477"/>
                </a:cubicBezTo>
                <a:cubicBezTo>
                  <a:pt x="3642548" y="1264796"/>
                  <a:pt x="3664539" y="1262352"/>
                  <a:pt x="3697521" y="1226924"/>
                </a:cubicBezTo>
                <a:cubicBezTo>
                  <a:pt x="3714624" y="1208600"/>
                  <a:pt x="3724397" y="1174394"/>
                  <a:pt x="3759825" y="1190276"/>
                </a:cubicBezTo>
                <a:cubicBezTo>
                  <a:pt x="3794029" y="1204935"/>
                  <a:pt x="3814797" y="1233032"/>
                  <a:pt x="3816018" y="1270905"/>
                </a:cubicBezTo>
                <a:cubicBezTo>
                  <a:pt x="3817238" y="1344204"/>
                  <a:pt x="3816018" y="1417503"/>
                  <a:pt x="3817238" y="1489580"/>
                </a:cubicBezTo>
                <a:cubicBezTo>
                  <a:pt x="3817238" y="1499964"/>
                  <a:pt x="3815711" y="1506988"/>
                  <a:pt x="3811589" y="1511264"/>
                </a:cubicBezTo>
                <a:lnTo>
                  <a:pt x="3801031" y="1513846"/>
                </a:lnTo>
                <a:lnTo>
                  <a:pt x="3806488" y="1516917"/>
                </a:lnTo>
                <a:lnTo>
                  <a:pt x="3807926" y="1520360"/>
                </a:lnTo>
                <a:lnTo>
                  <a:pt x="3814241" y="1520360"/>
                </a:lnTo>
                <a:lnTo>
                  <a:pt x="3829058" y="1502514"/>
                </a:lnTo>
                <a:cubicBezTo>
                  <a:pt x="3837597" y="1499199"/>
                  <a:pt x="3849165" y="1498742"/>
                  <a:pt x="3863824" y="1499658"/>
                </a:cubicBezTo>
                <a:cubicBezTo>
                  <a:pt x="3926128" y="1503323"/>
                  <a:pt x="3987214" y="1499658"/>
                  <a:pt x="4049516" y="1500879"/>
                </a:cubicBezTo>
                <a:cubicBezTo>
                  <a:pt x="4081280" y="1500879"/>
                  <a:pt x="4106935" y="1489884"/>
                  <a:pt x="4117929" y="1460565"/>
                </a:cubicBezTo>
                <a:cubicBezTo>
                  <a:pt x="4127702" y="1433689"/>
                  <a:pt x="4098382" y="1430024"/>
                  <a:pt x="4084945" y="1416587"/>
                </a:cubicBezTo>
                <a:cubicBezTo>
                  <a:pt x="4049516" y="1381158"/>
                  <a:pt x="4043408" y="1348173"/>
                  <a:pt x="4070285" y="1306638"/>
                </a:cubicBezTo>
                <a:cubicBezTo>
                  <a:pt x="4094107" y="1269377"/>
                  <a:pt x="4135338" y="1246777"/>
                  <a:pt x="4178554" y="1241127"/>
                </a:cubicBezTo>
                <a:cubicBezTo>
                  <a:pt x="4221764" y="1235476"/>
                  <a:pt x="4266966" y="1246777"/>
                  <a:pt x="4298729" y="1277318"/>
                </a:cubicBezTo>
                <a:cubicBezTo>
                  <a:pt x="4356145" y="1332293"/>
                  <a:pt x="4357369" y="1376272"/>
                  <a:pt x="4293841" y="1427580"/>
                </a:cubicBezTo>
                <a:cubicBezTo>
                  <a:pt x="4263300" y="1452014"/>
                  <a:pt x="4273074" y="1467896"/>
                  <a:pt x="4295062" y="1487441"/>
                </a:cubicBezTo>
                <a:cubicBezTo>
                  <a:pt x="4310947" y="1500879"/>
                  <a:pt x="4329269" y="1502101"/>
                  <a:pt x="4348815" y="1502101"/>
                </a:cubicBezTo>
                <a:cubicBezTo>
                  <a:pt x="4417231" y="1502101"/>
                  <a:pt x="4485641" y="1503323"/>
                  <a:pt x="4554055" y="1502101"/>
                </a:cubicBezTo>
                <a:cubicBezTo>
                  <a:pt x="4567798" y="1502101"/>
                  <a:pt x="4576731" y="1503475"/>
                  <a:pt x="4580339" y="1513955"/>
                </a:cubicBezTo>
                <a:lnTo>
                  <a:pt x="4580382" y="1514287"/>
                </a:lnTo>
                <a:lnTo>
                  <a:pt x="4581432" y="1513558"/>
                </a:lnTo>
                <a:cubicBezTo>
                  <a:pt x="4585612" y="1512222"/>
                  <a:pt x="4591033" y="1511688"/>
                  <a:pt x="4598057" y="1511994"/>
                </a:cubicBezTo>
                <a:cubicBezTo>
                  <a:pt x="4668913" y="1514436"/>
                  <a:pt x="4740990" y="1513216"/>
                  <a:pt x="4811845" y="1513216"/>
                </a:cubicBezTo>
                <a:cubicBezTo>
                  <a:pt x="4853383" y="1513216"/>
                  <a:pt x="4880258" y="1535205"/>
                  <a:pt x="4894918" y="1571855"/>
                </a:cubicBezTo>
                <a:cubicBezTo>
                  <a:pt x="4908357" y="1606060"/>
                  <a:pt x="4876594" y="1614613"/>
                  <a:pt x="4859491" y="1630493"/>
                </a:cubicBezTo>
                <a:cubicBezTo>
                  <a:pt x="4821621" y="1665922"/>
                  <a:pt x="4820399" y="1690354"/>
                  <a:pt x="4853383" y="1731891"/>
                </a:cubicBezTo>
                <a:cubicBezTo>
                  <a:pt x="4883921" y="1769762"/>
                  <a:pt x="4925460" y="1772204"/>
                  <a:pt x="4969438" y="1770984"/>
                </a:cubicBezTo>
                <a:cubicBezTo>
                  <a:pt x="5020749" y="1768539"/>
                  <a:pt x="5052511" y="1740442"/>
                  <a:pt x="5069614" y="1696462"/>
                </a:cubicBezTo>
                <a:cubicBezTo>
                  <a:pt x="5085496" y="1656148"/>
                  <a:pt x="5051292" y="1636602"/>
                  <a:pt x="5025634" y="1617055"/>
                </a:cubicBezTo>
                <a:cubicBezTo>
                  <a:pt x="4997537" y="1595065"/>
                  <a:pt x="5001201" y="1573075"/>
                  <a:pt x="5020749" y="1548643"/>
                </a:cubicBezTo>
                <a:cubicBezTo>
                  <a:pt x="5039074" y="1525431"/>
                  <a:pt x="5062283" y="1513216"/>
                  <a:pt x="5094050" y="1513216"/>
                </a:cubicBezTo>
                <a:cubicBezTo>
                  <a:pt x="5163683" y="1514436"/>
                  <a:pt x="5233316" y="1515658"/>
                  <a:pt x="5302949" y="1513216"/>
                </a:cubicBezTo>
                <a:cubicBezTo>
                  <a:pt x="5332270" y="1511994"/>
                  <a:pt x="5337157" y="1524210"/>
                  <a:pt x="5335935" y="1548643"/>
                </a:cubicBezTo>
                <a:cubicBezTo>
                  <a:pt x="5334713" y="1581628"/>
                  <a:pt x="5335935" y="1615833"/>
                  <a:pt x="5335935" y="1648817"/>
                </a:cubicBezTo>
                <a:cubicBezTo>
                  <a:pt x="5337157" y="1668364"/>
                  <a:pt x="5337157" y="1686689"/>
                  <a:pt x="5335935" y="1706237"/>
                </a:cubicBezTo>
                <a:cubicBezTo>
                  <a:pt x="5335935" y="1727004"/>
                  <a:pt x="5337157" y="1747772"/>
                  <a:pt x="5335935" y="1768539"/>
                </a:cubicBezTo>
                <a:cubicBezTo>
                  <a:pt x="5333492" y="1805189"/>
                  <a:pt x="5312721" y="1830844"/>
                  <a:pt x="5279741" y="1844283"/>
                </a:cubicBezTo>
                <a:cubicBezTo>
                  <a:pt x="5246756" y="1857721"/>
                  <a:pt x="5235760" y="1827179"/>
                  <a:pt x="5219879" y="1808854"/>
                </a:cubicBezTo>
                <a:cubicBezTo>
                  <a:pt x="5185675" y="1770984"/>
                  <a:pt x="5161239" y="1768539"/>
                  <a:pt x="5122147" y="1799081"/>
                </a:cubicBezTo>
                <a:cubicBezTo>
                  <a:pt x="5074501" y="1834509"/>
                  <a:pt x="5070837" y="1883375"/>
                  <a:pt x="5080610" y="1935906"/>
                </a:cubicBezTo>
                <a:cubicBezTo>
                  <a:pt x="5087938" y="1979885"/>
                  <a:pt x="5117259" y="2005540"/>
                  <a:pt x="5156351" y="2018979"/>
                </a:cubicBezTo>
                <a:cubicBezTo>
                  <a:pt x="5193002" y="2029974"/>
                  <a:pt x="5210105" y="2000654"/>
                  <a:pt x="5229651" y="1978665"/>
                </a:cubicBezTo>
                <a:cubicBezTo>
                  <a:pt x="5260193" y="1945680"/>
                  <a:pt x="5278517" y="1945680"/>
                  <a:pt x="5311502" y="1977443"/>
                </a:cubicBezTo>
                <a:cubicBezTo>
                  <a:pt x="5331048" y="1996989"/>
                  <a:pt x="5335935" y="2020200"/>
                  <a:pt x="5335935" y="2047077"/>
                </a:cubicBezTo>
                <a:cubicBezTo>
                  <a:pt x="5334713" y="2114267"/>
                  <a:pt x="5333492" y="2181459"/>
                  <a:pt x="5335935" y="2247429"/>
                </a:cubicBezTo>
                <a:cubicBezTo>
                  <a:pt x="5337157" y="2275526"/>
                  <a:pt x="5331048" y="2285299"/>
                  <a:pt x="5300506" y="2284079"/>
                </a:cubicBezTo>
                <a:cubicBezTo>
                  <a:pt x="5230872" y="2281634"/>
                  <a:pt x="5161239" y="2282856"/>
                  <a:pt x="5091606" y="2282856"/>
                </a:cubicBezTo>
                <a:cubicBezTo>
                  <a:pt x="5062283" y="2282856"/>
                  <a:pt x="5041516" y="2297516"/>
                  <a:pt x="5030522" y="2320726"/>
                </a:cubicBezTo>
                <a:cubicBezTo>
                  <a:pt x="5018307" y="2346381"/>
                  <a:pt x="5046403" y="2351268"/>
                  <a:pt x="5058619" y="2362263"/>
                </a:cubicBezTo>
                <a:cubicBezTo>
                  <a:pt x="5102599" y="2402578"/>
                  <a:pt x="5106265" y="2439228"/>
                  <a:pt x="5070837" y="2486872"/>
                </a:cubicBezTo>
                <a:cubicBezTo>
                  <a:pt x="5034186" y="2535737"/>
                  <a:pt x="4982875" y="2543067"/>
                  <a:pt x="4926682" y="2539402"/>
                </a:cubicBezTo>
                <a:cubicBezTo>
                  <a:pt x="4869262" y="2535737"/>
                  <a:pt x="4833836" y="2501532"/>
                  <a:pt x="4813067" y="2452666"/>
                </a:cubicBezTo>
                <a:cubicBezTo>
                  <a:pt x="4793521" y="2406242"/>
                  <a:pt x="4822840" y="2376923"/>
                  <a:pt x="4855825" y="2352491"/>
                </a:cubicBezTo>
                <a:cubicBezTo>
                  <a:pt x="4886368" y="2329278"/>
                  <a:pt x="4872928" y="2313396"/>
                  <a:pt x="4853383" y="2296294"/>
                </a:cubicBezTo>
                <a:cubicBezTo>
                  <a:pt x="4837499" y="2282856"/>
                  <a:pt x="4819176" y="2281634"/>
                  <a:pt x="4799629" y="2281634"/>
                </a:cubicBezTo>
                <a:cubicBezTo>
                  <a:pt x="4744656" y="2281634"/>
                  <a:pt x="4688460" y="2281634"/>
                  <a:pt x="4633486" y="2281634"/>
                </a:cubicBezTo>
                <a:cubicBezTo>
                  <a:pt x="4584009" y="2281634"/>
                  <a:pt x="4571638" y="2281634"/>
                  <a:pt x="4568545" y="2254834"/>
                </a:cubicBezTo>
                <a:lnTo>
                  <a:pt x="4568533" y="2254378"/>
                </a:lnTo>
                <a:lnTo>
                  <a:pt x="4567644" y="2255861"/>
                </a:lnTo>
                <a:lnTo>
                  <a:pt x="4544720" y="2264404"/>
                </a:lnTo>
                <a:lnTo>
                  <a:pt x="4554906" y="2264379"/>
                </a:lnTo>
                <a:cubicBezTo>
                  <a:pt x="4579338" y="2264379"/>
                  <a:pt x="4573231" y="2281482"/>
                  <a:pt x="4573231" y="2293699"/>
                </a:cubicBezTo>
                <a:cubicBezTo>
                  <a:pt x="4573231" y="2360888"/>
                  <a:pt x="4573231" y="2426858"/>
                  <a:pt x="4573231" y="2494050"/>
                </a:cubicBezTo>
                <a:cubicBezTo>
                  <a:pt x="4573231" y="2514817"/>
                  <a:pt x="4575675" y="2534362"/>
                  <a:pt x="4590334" y="2551467"/>
                </a:cubicBezTo>
                <a:cubicBezTo>
                  <a:pt x="4609880" y="2573457"/>
                  <a:pt x="4624541" y="2578342"/>
                  <a:pt x="4646530" y="2551467"/>
                </a:cubicBezTo>
                <a:cubicBezTo>
                  <a:pt x="4703946" y="2484275"/>
                  <a:pt x="4766251" y="2490385"/>
                  <a:pt x="4815115" y="2567347"/>
                </a:cubicBezTo>
                <a:cubicBezTo>
                  <a:pt x="4852987" y="2627209"/>
                  <a:pt x="4834663" y="2727384"/>
                  <a:pt x="4778466" y="2768920"/>
                </a:cubicBezTo>
                <a:cubicBezTo>
                  <a:pt x="4732044" y="2803126"/>
                  <a:pt x="4697840" y="2798240"/>
                  <a:pt x="4657524" y="2757926"/>
                </a:cubicBezTo>
                <a:cubicBezTo>
                  <a:pt x="4645308" y="2745708"/>
                  <a:pt x="4640420" y="2713946"/>
                  <a:pt x="4612323" y="2728606"/>
                </a:cubicBezTo>
                <a:cubicBezTo>
                  <a:pt x="4589112" y="2740822"/>
                  <a:pt x="4575675" y="2761591"/>
                  <a:pt x="4575675" y="2790910"/>
                </a:cubicBezTo>
                <a:cubicBezTo>
                  <a:pt x="4576894" y="2858100"/>
                  <a:pt x="4574453" y="2924070"/>
                  <a:pt x="4576894" y="2991261"/>
                </a:cubicBezTo>
                <a:cubicBezTo>
                  <a:pt x="4577506" y="3007143"/>
                  <a:pt x="4576286" y="3018138"/>
                  <a:pt x="4570481" y="3024856"/>
                </a:cubicBezTo>
                <a:lnTo>
                  <a:pt x="4561944" y="3029609"/>
                </a:lnTo>
                <a:lnTo>
                  <a:pt x="4568608" y="3030206"/>
                </a:lnTo>
                <a:cubicBezTo>
                  <a:pt x="4573170" y="3031561"/>
                  <a:pt x="4576490" y="3033737"/>
                  <a:pt x="4578857" y="3036715"/>
                </a:cubicBezTo>
                <a:lnTo>
                  <a:pt x="4581540" y="3051267"/>
                </a:lnTo>
                <a:lnTo>
                  <a:pt x="4595169" y="3045892"/>
                </a:lnTo>
                <a:cubicBezTo>
                  <a:pt x="4602213" y="3044843"/>
                  <a:pt x="4610614" y="3044843"/>
                  <a:pt x="4620385" y="3045454"/>
                </a:cubicBezTo>
                <a:cubicBezTo>
                  <a:pt x="4682688" y="3049119"/>
                  <a:pt x="4743775" y="3045454"/>
                  <a:pt x="4806076" y="3046674"/>
                </a:cubicBezTo>
                <a:cubicBezTo>
                  <a:pt x="4837839" y="3046674"/>
                  <a:pt x="4863493" y="3035679"/>
                  <a:pt x="4874487" y="3006359"/>
                </a:cubicBezTo>
                <a:cubicBezTo>
                  <a:pt x="4884260" y="2979484"/>
                  <a:pt x="4854941" y="2975819"/>
                  <a:pt x="4841504" y="2962382"/>
                </a:cubicBezTo>
                <a:cubicBezTo>
                  <a:pt x="4806076" y="2926952"/>
                  <a:pt x="4799966" y="2893968"/>
                  <a:pt x="4826843" y="2852433"/>
                </a:cubicBezTo>
                <a:cubicBezTo>
                  <a:pt x="4874487" y="2777911"/>
                  <a:pt x="4991766" y="2762031"/>
                  <a:pt x="5055294" y="2823113"/>
                </a:cubicBezTo>
                <a:cubicBezTo>
                  <a:pt x="5112710" y="2878088"/>
                  <a:pt x="5113934" y="2922067"/>
                  <a:pt x="5050406" y="2973375"/>
                </a:cubicBezTo>
                <a:cubicBezTo>
                  <a:pt x="5019863" y="2997809"/>
                  <a:pt x="5029637" y="3013691"/>
                  <a:pt x="5051628" y="3033236"/>
                </a:cubicBezTo>
                <a:cubicBezTo>
                  <a:pt x="5067509" y="3046674"/>
                  <a:pt x="5085834" y="3047896"/>
                  <a:pt x="5105382" y="3047896"/>
                </a:cubicBezTo>
                <a:cubicBezTo>
                  <a:pt x="5173793" y="3047896"/>
                  <a:pt x="5242205" y="3049119"/>
                  <a:pt x="5310620" y="3047896"/>
                </a:cubicBezTo>
                <a:cubicBezTo>
                  <a:pt x="5328943" y="3047896"/>
                  <a:pt x="5338715" y="3050340"/>
                  <a:pt x="5338715" y="3073551"/>
                </a:cubicBezTo>
                <a:cubicBezTo>
                  <a:pt x="5337493" y="3148071"/>
                  <a:pt x="5338715" y="3222592"/>
                  <a:pt x="5337493" y="3297112"/>
                </a:cubicBezTo>
                <a:cubicBezTo>
                  <a:pt x="5336275" y="3334984"/>
                  <a:pt x="5314284" y="3360640"/>
                  <a:pt x="5278853" y="3375299"/>
                </a:cubicBezTo>
                <a:cubicBezTo>
                  <a:pt x="5243424" y="3388737"/>
                  <a:pt x="5237318" y="3356974"/>
                  <a:pt x="5221435" y="3339871"/>
                </a:cubicBezTo>
                <a:cubicBezTo>
                  <a:pt x="5186011" y="3302000"/>
                  <a:pt x="5164019" y="3299557"/>
                  <a:pt x="5123706" y="3330097"/>
                </a:cubicBezTo>
                <a:cubicBezTo>
                  <a:pt x="5084613" y="3359419"/>
                  <a:pt x="5077283" y="3398509"/>
                  <a:pt x="5079725" y="3443711"/>
                </a:cubicBezTo>
                <a:cubicBezTo>
                  <a:pt x="5082171" y="3493800"/>
                  <a:pt x="5109045" y="3535335"/>
                  <a:pt x="5153026" y="3549995"/>
                </a:cubicBezTo>
                <a:cubicBezTo>
                  <a:pt x="5194561" y="3564655"/>
                  <a:pt x="5214107" y="3532891"/>
                  <a:pt x="5233655" y="3507238"/>
                </a:cubicBezTo>
                <a:cubicBezTo>
                  <a:pt x="5258085" y="3476696"/>
                  <a:pt x="5281299" y="3481583"/>
                  <a:pt x="5305732" y="3503573"/>
                </a:cubicBezTo>
                <a:cubicBezTo>
                  <a:pt x="5326497" y="3521897"/>
                  <a:pt x="5338715" y="3545108"/>
                  <a:pt x="5337493" y="3574428"/>
                </a:cubicBezTo>
                <a:cubicBezTo>
                  <a:pt x="5336275" y="3618407"/>
                  <a:pt x="5337493" y="3663609"/>
                  <a:pt x="5337493" y="3707588"/>
                </a:cubicBezTo>
                <a:cubicBezTo>
                  <a:pt x="5337493" y="3815093"/>
                  <a:pt x="5337493" y="3815093"/>
                  <a:pt x="5231209" y="3815093"/>
                </a:cubicBezTo>
                <a:cubicBezTo>
                  <a:pt x="5183567" y="3815093"/>
                  <a:pt x="5135923" y="3813871"/>
                  <a:pt x="5088277" y="3815093"/>
                </a:cubicBezTo>
                <a:cubicBezTo>
                  <a:pt x="5062622" y="3816315"/>
                  <a:pt x="5041855" y="3828531"/>
                  <a:pt x="5032081" y="3852965"/>
                </a:cubicBezTo>
                <a:cubicBezTo>
                  <a:pt x="5021087" y="3878619"/>
                  <a:pt x="5047962" y="3883505"/>
                  <a:pt x="5060180" y="3894500"/>
                </a:cubicBezTo>
                <a:cubicBezTo>
                  <a:pt x="5100495" y="3932372"/>
                  <a:pt x="5106604" y="3962912"/>
                  <a:pt x="5079725" y="4006891"/>
                </a:cubicBezTo>
                <a:cubicBezTo>
                  <a:pt x="5045520" y="4063088"/>
                  <a:pt x="4986880" y="4085078"/>
                  <a:pt x="4909915" y="4069196"/>
                </a:cubicBezTo>
                <a:cubicBezTo>
                  <a:pt x="4858608" y="4058201"/>
                  <a:pt x="4826843" y="4023994"/>
                  <a:pt x="4812184" y="3976351"/>
                </a:cubicBezTo>
                <a:cubicBezTo>
                  <a:pt x="4799966" y="3934814"/>
                  <a:pt x="4826843" y="3907938"/>
                  <a:pt x="4857383" y="3885949"/>
                </a:cubicBezTo>
                <a:cubicBezTo>
                  <a:pt x="4886704" y="3865180"/>
                  <a:pt x="4875708" y="3848078"/>
                  <a:pt x="4856163" y="3829753"/>
                </a:cubicBezTo>
                <a:cubicBezTo>
                  <a:pt x="4840282" y="3816315"/>
                  <a:pt x="4821956" y="3815093"/>
                  <a:pt x="4802409" y="3815093"/>
                </a:cubicBezTo>
                <a:cubicBezTo>
                  <a:pt x="4737662" y="3815093"/>
                  <a:pt x="4671692" y="3813871"/>
                  <a:pt x="4606946" y="3816315"/>
                </a:cubicBezTo>
                <a:lnTo>
                  <a:pt x="4581843" y="3811533"/>
                </a:lnTo>
                <a:lnTo>
                  <a:pt x="4581798" y="3821095"/>
                </a:lnTo>
                <a:cubicBezTo>
                  <a:pt x="4581798" y="3896838"/>
                  <a:pt x="4583017" y="3973802"/>
                  <a:pt x="4581798" y="4049544"/>
                </a:cubicBezTo>
                <a:cubicBezTo>
                  <a:pt x="4581798" y="4084971"/>
                  <a:pt x="4558584" y="4106962"/>
                  <a:pt x="4528044" y="4121621"/>
                </a:cubicBezTo>
                <a:cubicBezTo>
                  <a:pt x="4495059" y="4137504"/>
                  <a:pt x="4484065" y="4106962"/>
                  <a:pt x="4468182" y="4089859"/>
                </a:cubicBezTo>
                <a:cubicBezTo>
                  <a:pt x="4430311" y="4047102"/>
                  <a:pt x="4407103" y="4045879"/>
                  <a:pt x="4364344" y="4081306"/>
                </a:cubicBezTo>
                <a:cubicBezTo>
                  <a:pt x="4309368" y="4127729"/>
                  <a:pt x="4306924" y="4223012"/>
                  <a:pt x="4360678" y="4271879"/>
                </a:cubicBezTo>
                <a:cubicBezTo>
                  <a:pt x="4403437" y="4310973"/>
                  <a:pt x="4430311" y="4309750"/>
                  <a:pt x="4469406" y="4266992"/>
                </a:cubicBezTo>
                <a:cubicBezTo>
                  <a:pt x="4485284" y="4249889"/>
                  <a:pt x="4496280" y="4219348"/>
                  <a:pt x="4529266" y="4235230"/>
                </a:cubicBezTo>
                <a:cubicBezTo>
                  <a:pt x="4561028" y="4249889"/>
                  <a:pt x="4583017" y="4273100"/>
                  <a:pt x="4583017" y="4312195"/>
                </a:cubicBezTo>
                <a:cubicBezTo>
                  <a:pt x="4585462" y="4347622"/>
                  <a:pt x="4585462" y="4384273"/>
                  <a:pt x="4585462" y="4420922"/>
                </a:cubicBezTo>
                <a:cubicBezTo>
                  <a:pt x="4585462" y="4458793"/>
                  <a:pt x="4584239" y="4496664"/>
                  <a:pt x="4585462" y="4535755"/>
                </a:cubicBezTo>
                <a:cubicBezTo>
                  <a:pt x="4586072" y="4546140"/>
                  <a:pt x="4584544" y="4552858"/>
                  <a:pt x="4580270" y="4556981"/>
                </a:cubicBezTo>
                <a:lnTo>
                  <a:pt x="4558623" y="4562623"/>
                </a:lnTo>
                <a:lnTo>
                  <a:pt x="4558623" y="4566440"/>
                </a:lnTo>
                <a:lnTo>
                  <a:pt x="4573343" y="4568280"/>
                </a:lnTo>
                <a:cubicBezTo>
                  <a:pt x="4578783" y="4570870"/>
                  <a:pt x="4582162" y="4575308"/>
                  <a:pt x="4583997" y="4582238"/>
                </a:cubicBezTo>
                <a:lnTo>
                  <a:pt x="4584236" y="4584622"/>
                </a:lnTo>
                <a:lnTo>
                  <a:pt x="4590467" y="4573843"/>
                </a:lnTo>
                <a:cubicBezTo>
                  <a:pt x="4597795" y="4567736"/>
                  <a:pt x="4609706" y="4566514"/>
                  <a:pt x="4626810" y="4567125"/>
                </a:cubicBezTo>
                <a:cubicBezTo>
                  <a:pt x="4692779" y="4569566"/>
                  <a:pt x="4759971" y="4568344"/>
                  <a:pt x="4827160" y="4567125"/>
                </a:cubicBezTo>
                <a:cubicBezTo>
                  <a:pt x="4852815" y="4567125"/>
                  <a:pt x="4873581" y="4573232"/>
                  <a:pt x="4890685" y="4591556"/>
                </a:cubicBezTo>
                <a:cubicBezTo>
                  <a:pt x="4922450" y="4624541"/>
                  <a:pt x="4922450" y="4641643"/>
                  <a:pt x="4887021" y="4672186"/>
                </a:cubicBezTo>
                <a:cubicBezTo>
                  <a:pt x="4865031" y="4690510"/>
                  <a:pt x="4839376" y="4707614"/>
                  <a:pt x="4847929" y="4741820"/>
                </a:cubicBezTo>
                <a:cubicBezTo>
                  <a:pt x="4857700" y="4779693"/>
                  <a:pt x="4882136" y="4806567"/>
                  <a:pt x="4920006" y="4817562"/>
                </a:cubicBezTo>
                <a:cubicBezTo>
                  <a:pt x="4973756" y="4832222"/>
                  <a:pt x="5023846" y="4829780"/>
                  <a:pt x="5064161" y="4784578"/>
                </a:cubicBezTo>
                <a:cubicBezTo>
                  <a:pt x="5100811" y="4744263"/>
                  <a:pt x="5098367" y="4714943"/>
                  <a:pt x="5056831" y="4679516"/>
                </a:cubicBezTo>
                <a:cubicBezTo>
                  <a:pt x="5039730" y="4664857"/>
                  <a:pt x="5011629" y="4653861"/>
                  <a:pt x="5022625" y="4624541"/>
                </a:cubicBezTo>
                <a:cubicBezTo>
                  <a:pt x="5034842" y="4592778"/>
                  <a:pt x="5056831" y="4568344"/>
                  <a:pt x="5092258" y="4568344"/>
                </a:cubicBezTo>
                <a:cubicBezTo>
                  <a:pt x="5171666" y="4567125"/>
                  <a:pt x="5251073" y="4568344"/>
                  <a:pt x="5330479" y="4567125"/>
                </a:cubicBezTo>
                <a:cubicBezTo>
                  <a:pt x="5354913" y="4567125"/>
                  <a:pt x="5353691" y="4581784"/>
                  <a:pt x="5353691" y="4597667"/>
                </a:cubicBezTo>
                <a:cubicBezTo>
                  <a:pt x="5353691" y="4666079"/>
                  <a:pt x="5353691" y="4734491"/>
                  <a:pt x="5353691" y="4802902"/>
                </a:cubicBezTo>
                <a:cubicBezTo>
                  <a:pt x="5353691" y="4823671"/>
                  <a:pt x="5354913" y="4843218"/>
                  <a:pt x="5372016" y="4859100"/>
                </a:cubicBezTo>
                <a:cubicBezTo>
                  <a:pt x="5390340" y="4876203"/>
                  <a:pt x="5404999" y="4881089"/>
                  <a:pt x="5422104" y="4856655"/>
                </a:cubicBezTo>
                <a:cubicBezTo>
                  <a:pt x="5444093" y="4826114"/>
                  <a:pt x="5470970" y="4796794"/>
                  <a:pt x="5512505" y="4809011"/>
                </a:cubicBezTo>
                <a:cubicBezTo>
                  <a:pt x="5560149" y="4822449"/>
                  <a:pt x="5596799" y="4854213"/>
                  <a:pt x="5607793" y="4905522"/>
                </a:cubicBezTo>
                <a:cubicBezTo>
                  <a:pt x="5620010" y="4965383"/>
                  <a:pt x="5615124" y="5021578"/>
                  <a:pt x="5562593" y="5065559"/>
                </a:cubicBezTo>
                <a:cubicBezTo>
                  <a:pt x="5512505" y="5105874"/>
                  <a:pt x="5473414" y="5103431"/>
                  <a:pt x="5430656" y="5057007"/>
                </a:cubicBezTo>
                <a:cubicBezTo>
                  <a:pt x="5419660" y="5046011"/>
                  <a:pt x="5414773" y="5020357"/>
                  <a:pt x="5392783" y="5030132"/>
                </a:cubicBezTo>
                <a:cubicBezTo>
                  <a:pt x="5370794" y="5039903"/>
                  <a:pt x="5354913" y="5058228"/>
                  <a:pt x="5354913" y="5085106"/>
                </a:cubicBezTo>
                <a:cubicBezTo>
                  <a:pt x="5354913" y="5154739"/>
                  <a:pt x="5353691" y="5224372"/>
                  <a:pt x="5356135" y="5294008"/>
                </a:cubicBezTo>
                <a:lnTo>
                  <a:pt x="5350738" y="5321930"/>
                </a:lnTo>
                <a:lnTo>
                  <a:pt x="5371287" y="5318874"/>
                </a:lnTo>
                <a:cubicBezTo>
                  <a:pt x="5442143" y="5320096"/>
                  <a:pt x="5514220" y="5320096"/>
                  <a:pt x="5585072" y="5318874"/>
                </a:cubicBezTo>
                <a:cubicBezTo>
                  <a:pt x="5613173" y="5318874"/>
                  <a:pt x="5633940" y="5328648"/>
                  <a:pt x="5651043" y="5349416"/>
                </a:cubicBezTo>
                <a:cubicBezTo>
                  <a:pt x="5673032" y="5375071"/>
                  <a:pt x="5677919" y="5398281"/>
                  <a:pt x="5646155" y="5421493"/>
                </a:cubicBezTo>
                <a:cubicBezTo>
                  <a:pt x="5620503" y="5439818"/>
                  <a:pt x="5591181" y="5460587"/>
                  <a:pt x="5603399" y="5498458"/>
                </a:cubicBezTo>
                <a:cubicBezTo>
                  <a:pt x="5616836" y="5539994"/>
                  <a:pt x="5647378" y="5568092"/>
                  <a:pt x="5692578" y="5574200"/>
                </a:cubicBezTo>
                <a:cubicBezTo>
                  <a:pt x="5736560" y="5580308"/>
                  <a:pt x="5778092" y="5577865"/>
                  <a:pt x="5812299" y="5544881"/>
                </a:cubicBezTo>
                <a:cubicBezTo>
                  <a:pt x="5855056" y="5502123"/>
                  <a:pt x="5853835" y="5469139"/>
                  <a:pt x="5808637" y="5430047"/>
                </a:cubicBezTo>
                <a:cubicBezTo>
                  <a:pt x="5792754" y="5416606"/>
                  <a:pt x="5765877" y="5408054"/>
                  <a:pt x="5778092" y="5378737"/>
                </a:cubicBezTo>
                <a:cubicBezTo>
                  <a:pt x="5789088" y="5351860"/>
                  <a:pt x="5807412" y="5324983"/>
                  <a:pt x="5837954" y="5323761"/>
                </a:cubicBezTo>
                <a:cubicBezTo>
                  <a:pt x="5922246" y="5320096"/>
                  <a:pt x="6006538" y="5321318"/>
                  <a:pt x="6089611" y="5320096"/>
                </a:cubicBezTo>
                <a:cubicBezTo>
                  <a:pt x="6110381" y="5320096"/>
                  <a:pt x="6106714" y="5333534"/>
                  <a:pt x="6106714" y="5345752"/>
                </a:cubicBezTo>
                <a:cubicBezTo>
                  <a:pt x="6106714" y="5421493"/>
                  <a:pt x="6107935" y="5498458"/>
                  <a:pt x="6106714" y="5574200"/>
                </a:cubicBezTo>
                <a:cubicBezTo>
                  <a:pt x="6106714" y="5609627"/>
                  <a:pt x="6083502" y="5631617"/>
                  <a:pt x="6052963" y="5646278"/>
                </a:cubicBezTo>
                <a:cubicBezTo>
                  <a:pt x="6019978" y="5662160"/>
                  <a:pt x="6008982" y="5631617"/>
                  <a:pt x="5993101" y="5614516"/>
                </a:cubicBezTo>
                <a:cubicBezTo>
                  <a:pt x="5955231" y="5571758"/>
                  <a:pt x="5932020" y="5570536"/>
                  <a:pt x="5889264" y="5605962"/>
                </a:cubicBezTo>
                <a:cubicBezTo>
                  <a:pt x="5834290" y="5652387"/>
                  <a:pt x="5831845" y="5747674"/>
                  <a:pt x="5885598" y="5796541"/>
                </a:cubicBezTo>
                <a:cubicBezTo>
                  <a:pt x="5928355" y="5835633"/>
                  <a:pt x="5955231" y="5834411"/>
                  <a:pt x="5994323" y="5791654"/>
                </a:cubicBezTo>
                <a:cubicBezTo>
                  <a:pt x="6010204" y="5774551"/>
                  <a:pt x="6021199" y="5744009"/>
                  <a:pt x="6054184" y="5759891"/>
                </a:cubicBezTo>
                <a:cubicBezTo>
                  <a:pt x="6085947" y="5774551"/>
                  <a:pt x="6107935" y="5797761"/>
                  <a:pt x="6107935" y="5836855"/>
                </a:cubicBezTo>
                <a:cubicBezTo>
                  <a:pt x="6110381" y="5872283"/>
                  <a:pt x="6110381" y="5908933"/>
                  <a:pt x="6110381" y="5945582"/>
                </a:cubicBezTo>
                <a:cubicBezTo>
                  <a:pt x="6110381" y="5983452"/>
                  <a:pt x="6109158" y="6021324"/>
                  <a:pt x="6110381" y="6060417"/>
                </a:cubicBezTo>
                <a:lnTo>
                  <a:pt x="6106055" y="6078094"/>
                </a:lnTo>
                <a:lnTo>
                  <a:pt x="6108059" y="6078201"/>
                </a:lnTo>
                <a:cubicBezTo>
                  <a:pt x="6113937" y="6079652"/>
                  <a:pt x="6118214" y="6082172"/>
                  <a:pt x="6121268" y="6085837"/>
                </a:cubicBezTo>
                <a:lnTo>
                  <a:pt x="6125405" y="6096044"/>
                </a:lnTo>
                <a:lnTo>
                  <a:pt x="6126156" y="6094323"/>
                </a:lnTo>
                <a:cubicBezTo>
                  <a:pt x="6132418" y="6087298"/>
                  <a:pt x="6143413" y="6084855"/>
                  <a:pt x="6161736" y="6086077"/>
                </a:cubicBezTo>
                <a:cubicBezTo>
                  <a:pt x="6230149" y="6089740"/>
                  <a:pt x="6298561" y="6088520"/>
                  <a:pt x="6366973" y="6086077"/>
                </a:cubicBezTo>
                <a:cubicBezTo>
                  <a:pt x="6399958" y="6084855"/>
                  <a:pt x="6420725" y="6100737"/>
                  <a:pt x="6439050" y="6125170"/>
                </a:cubicBezTo>
                <a:cubicBezTo>
                  <a:pt x="6454932" y="6147159"/>
                  <a:pt x="6456154" y="6166707"/>
                  <a:pt x="6431720" y="6186252"/>
                </a:cubicBezTo>
                <a:cubicBezTo>
                  <a:pt x="6403623" y="6209464"/>
                  <a:pt x="6364530" y="6230232"/>
                  <a:pt x="6388963" y="6279097"/>
                </a:cubicBezTo>
                <a:cubicBezTo>
                  <a:pt x="6413395" y="6327963"/>
                  <a:pt x="6463484" y="6351176"/>
                  <a:pt x="6524567" y="6343846"/>
                </a:cubicBezTo>
                <a:cubicBezTo>
                  <a:pt x="6570989" y="6337738"/>
                  <a:pt x="6618633" y="6299866"/>
                  <a:pt x="6624741" y="6260772"/>
                </a:cubicBezTo>
                <a:cubicBezTo>
                  <a:pt x="6629628" y="6231454"/>
                  <a:pt x="6608861" y="6214349"/>
                  <a:pt x="6589314" y="6197247"/>
                </a:cubicBezTo>
                <a:cubicBezTo>
                  <a:pt x="6572211" y="6182587"/>
                  <a:pt x="6546556" y="6170372"/>
                  <a:pt x="6559994" y="6139830"/>
                </a:cubicBezTo>
                <a:cubicBezTo>
                  <a:pt x="6572211" y="6112953"/>
                  <a:pt x="6590536" y="6088520"/>
                  <a:pt x="6622298" y="6087298"/>
                </a:cubicBezTo>
                <a:cubicBezTo>
                  <a:pt x="6705370" y="6084855"/>
                  <a:pt x="6787220" y="6086077"/>
                  <a:pt x="6870294" y="6086077"/>
                </a:cubicBezTo>
                <a:lnTo>
                  <a:pt x="6878000" y="6089431"/>
                </a:lnTo>
                <a:lnTo>
                  <a:pt x="6879007" y="6086924"/>
                </a:lnTo>
                <a:lnTo>
                  <a:pt x="6877557" y="6084401"/>
                </a:lnTo>
                <a:cubicBezTo>
                  <a:pt x="6876221" y="6079209"/>
                  <a:pt x="6875763" y="6072642"/>
                  <a:pt x="6876069" y="6064396"/>
                </a:cubicBezTo>
                <a:cubicBezTo>
                  <a:pt x="6879734" y="5997205"/>
                  <a:pt x="6877291" y="5928793"/>
                  <a:pt x="6877291" y="5860381"/>
                </a:cubicBezTo>
                <a:cubicBezTo>
                  <a:pt x="6877291" y="5829839"/>
                  <a:pt x="6861409" y="5807849"/>
                  <a:pt x="6835754" y="5796854"/>
                </a:cubicBezTo>
                <a:cubicBezTo>
                  <a:pt x="6812542" y="5787081"/>
                  <a:pt x="6806435" y="5815179"/>
                  <a:pt x="6794219" y="5827396"/>
                </a:cubicBezTo>
                <a:cubicBezTo>
                  <a:pt x="6753903" y="5867710"/>
                  <a:pt x="6717253" y="5871375"/>
                  <a:pt x="6672053" y="5838391"/>
                </a:cubicBezTo>
                <a:cubicBezTo>
                  <a:pt x="6620744" y="5800519"/>
                  <a:pt x="6613414" y="5749211"/>
                  <a:pt x="6618301" y="5690570"/>
                </a:cubicBezTo>
                <a:cubicBezTo>
                  <a:pt x="6623188" y="5633153"/>
                  <a:pt x="6657393" y="5597725"/>
                  <a:pt x="6707480" y="5578181"/>
                </a:cubicBezTo>
                <a:cubicBezTo>
                  <a:pt x="6753903" y="5559855"/>
                  <a:pt x="6782002" y="5590395"/>
                  <a:pt x="6806435" y="5623380"/>
                </a:cubicBezTo>
                <a:cubicBezTo>
                  <a:pt x="6824759" y="5647814"/>
                  <a:pt x="6839419" y="5640484"/>
                  <a:pt x="6856522" y="5623380"/>
                </a:cubicBezTo>
                <a:cubicBezTo>
                  <a:pt x="6871182" y="5607498"/>
                  <a:pt x="6876069" y="5589174"/>
                  <a:pt x="6876069" y="5567184"/>
                </a:cubicBezTo>
                <a:cubicBezTo>
                  <a:pt x="6874847" y="5501214"/>
                  <a:pt x="6877291" y="5436468"/>
                  <a:pt x="6874847" y="5371720"/>
                </a:cubicBezTo>
                <a:cubicBezTo>
                  <a:pt x="6873626" y="5342401"/>
                  <a:pt x="6879734" y="5331406"/>
                  <a:pt x="6912719" y="5332627"/>
                </a:cubicBezTo>
                <a:cubicBezTo>
                  <a:pt x="6979908" y="5335071"/>
                  <a:pt x="7045878" y="5332627"/>
                  <a:pt x="7113069" y="5333849"/>
                </a:cubicBezTo>
                <a:cubicBezTo>
                  <a:pt x="7143610" y="5333849"/>
                  <a:pt x="7166822" y="5321632"/>
                  <a:pt x="7179039" y="5295978"/>
                </a:cubicBezTo>
                <a:cubicBezTo>
                  <a:pt x="7191254" y="5269101"/>
                  <a:pt x="7159492" y="5264216"/>
                  <a:pt x="7147275" y="5250776"/>
                </a:cubicBezTo>
                <a:cubicBezTo>
                  <a:pt x="7109404" y="5212905"/>
                  <a:pt x="7104517" y="5178699"/>
                  <a:pt x="7136280" y="5133498"/>
                </a:cubicBezTo>
                <a:cubicBezTo>
                  <a:pt x="7175372" y="5077303"/>
                  <a:pt x="7231569" y="5072416"/>
                  <a:pt x="7292651" y="5078525"/>
                </a:cubicBezTo>
                <a:cubicBezTo>
                  <a:pt x="7337853" y="5083410"/>
                  <a:pt x="7389162" y="5124946"/>
                  <a:pt x="7400157" y="5167705"/>
                </a:cubicBezTo>
                <a:cubicBezTo>
                  <a:pt x="7412373" y="5211683"/>
                  <a:pt x="7387940" y="5242226"/>
                  <a:pt x="7354955" y="5264216"/>
                </a:cubicBezTo>
                <a:cubicBezTo>
                  <a:pt x="7324413" y="5284983"/>
                  <a:pt x="7336631" y="5300865"/>
                  <a:pt x="7357398" y="5319191"/>
                </a:cubicBezTo>
                <a:cubicBezTo>
                  <a:pt x="7372058" y="5332627"/>
                  <a:pt x="7390383" y="5335071"/>
                  <a:pt x="7409930" y="5335071"/>
                </a:cubicBezTo>
                <a:cubicBezTo>
                  <a:pt x="7478342" y="5333849"/>
                  <a:pt x="7546754" y="5335071"/>
                  <a:pt x="7615166" y="5333849"/>
                </a:cubicBezTo>
                <a:cubicBezTo>
                  <a:pt x="7638378" y="5333849"/>
                  <a:pt x="7644486" y="5339958"/>
                  <a:pt x="7644486" y="5363168"/>
                </a:cubicBezTo>
                <a:cubicBezTo>
                  <a:pt x="7643265" y="5436468"/>
                  <a:pt x="7644486" y="5508546"/>
                  <a:pt x="7644486" y="5581843"/>
                </a:cubicBezTo>
                <a:cubicBezTo>
                  <a:pt x="7644486" y="5622159"/>
                  <a:pt x="7622498" y="5646592"/>
                  <a:pt x="7588291" y="5661252"/>
                </a:cubicBezTo>
                <a:cubicBezTo>
                  <a:pt x="7552863" y="5677133"/>
                  <a:pt x="7545534" y="5642927"/>
                  <a:pt x="7529651" y="5627045"/>
                </a:cubicBezTo>
                <a:cubicBezTo>
                  <a:pt x="7493002" y="5589174"/>
                  <a:pt x="7468569" y="5586731"/>
                  <a:pt x="7428255" y="5619716"/>
                </a:cubicBezTo>
                <a:cubicBezTo>
                  <a:pt x="7384275" y="5656366"/>
                  <a:pt x="7381832" y="5704009"/>
                  <a:pt x="7390383" y="5754097"/>
                </a:cubicBezTo>
                <a:cubicBezTo>
                  <a:pt x="7397713" y="5798076"/>
                  <a:pt x="7428255" y="5823731"/>
                  <a:pt x="7466127" y="5837169"/>
                </a:cubicBezTo>
                <a:cubicBezTo>
                  <a:pt x="7500332" y="5849386"/>
                  <a:pt x="7521101" y="5820066"/>
                  <a:pt x="7538204" y="5795633"/>
                </a:cubicBezTo>
                <a:cubicBezTo>
                  <a:pt x="7563858" y="5760204"/>
                  <a:pt x="7589513" y="5766314"/>
                  <a:pt x="7617611" y="5791968"/>
                </a:cubicBezTo>
                <a:cubicBezTo>
                  <a:pt x="7635935" y="5809071"/>
                  <a:pt x="7645708" y="5829839"/>
                  <a:pt x="7644486" y="5855493"/>
                </a:cubicBezTo>
                <a:cubicBezTo>
                  <a:pt x="7643265" y="5890921"/>
                  <a:pt x="7644486" y="5925128"/>
                  <a:pt x="7644486" y="5960555"/>
                </a:cubicBezTo>
                <a:cubicBezTo>
                  <a:pt x="7643265" y="5998427"/>
                  <a:pt x="7643265" y="6036299"/>
                  <a:pt x="7645708" y="6072947"/>
                </a:cubicBezTo>
                <a:lnTo>
                  <a:pt x="7643676" y="6091527"/>
                </a:lnTo>
                <a:lnTo>
                  <a:pt x="7645318" y="6082343"/>
                </a:lnTo>
                <a:cubicBezTo>
                  <a:pt x="7650662" y="6075776"/>
                  <a:pt x="7660435" y="6073028"/>
                  <a:pt x="7677538" y="6073639"/>
                </a:cubicBezTo>
                <a:cubicBezTo>
                  <a:pt x="7747172" y="6077304"/>
                  <a:pt x="7816806" y="6074861"/>
                  <a:pt x="7886441" y="6074861"/>
                </a:cubicBezTo>
                <a:cubicBezTo>
                  <a:pt x="7915760" y="6074861"/>
                  <a:pt x="7938970" y="6085854"/>
                  <a:pt x="7956073" y="6107844"/>
                </a:cubicBezTo>
                <a:cubicBezTo>
                  <a:pt x="7975620" y="6132276"/>
                  <a:pt x="7979285" y="6154268"/>
                  <a:pt x="7949965" y="6176258"/>
                </a:cubicBezTo>
                <a:cubicBezTo>
                  <a:pt x="7924311" y="6195803"/>
                  <a:pt x="7890105" y="6216571"/>
                  <a:pt x="7905986" y="6256885"/>
                </a:cubicBezTo>
                <a:cubicBezTo>
                  <a:pt x="7923090" y="6298422"/>
                  <a:pt x="7953630" y="6327742"/>
                  <a:pt x="8002497" y="6331407"/>
                </a:cubicBezTo>
                <a:cubicBezTo>
                  <a:pt x="8041589" y="6335072"/>
                  <a:pt x="8078239" y="6332629"/>
                  <a:pt x="8110001" y="6304530"/>
                </a:cubicBezTo>
                <a:cubicBezTo>
                  <a:pt x="8160089" y="6258108"/>
                  <a:pt x="8160089" y="6228788"/>
                  <a:pt x="8110001" y="6183586"/>
                </a:cubicBezTo>
                <a:cubicBezTo>
                  <a:pt x="8095342" y="6171371"/>
                  <a:pt x="8070909" y="6161598"/>
                  <a:pt x="8079461" y="6135943"/>
                </a:cubicBezTo>
                <a:cubicBezTo>
                  <a:pt x="8089234" y="6106623"/>
                  <a:pt x="8108779" y="6078526"/>
                  <a:pt x="8141764" y="6077304"/>
                </a:cubicBezTo>
                <a:cubicBezTo>
                  <a:pt x="8226058" y="6073639"/>
                  <a:pt x="8310352" y="6074861"/>
                  <a:pt x="8393425" y="6074861"/>
                </a:cubicBezTo>
                <a:cubicBezTo>
                  <a:pt x="8399838" y="6074861"/>
                  <a:pt x="8404037" y="6076082"/>
                  <a:pt x="8406729" y="6078106"/>
                </a:cubicBezTo>
                <a:lnTo>
                  <a:pt x="8410249" y="6084768"/>
                </a:lnTo>
                <a:lnTo>
                  <a:pt x="8414744" y="6080797"/>
                </a:lnTo>
                <a:cubicBezTo>
                  <a:pt x="8420699" y="6078506"/>
                  <a:pt x="8428640" y="6079422"/>
                  <a:pt x="8436581" y="6079422"/>
                </a:cubicBezTo>
                <a:cubicBezTo>
                  <a:pt x="8504993" y="6079422"/>
                  <a:pt x="8573405" y="6079422"/>
                  <a:pt x="8641819" y="6079422"/>
                </a:cubicBezTo>
                <a:cubicBezTo>
                  <a:pt x="8660144" y="6079422"/>
                  <a:pt x="8677247" y="6078202"/>
                  <a:pt x="8690684" y="6065984"/>
                </a:cubicBezTo>
                <a:cubicBezTo>
                  <a:pt x="8713896" y="6046439"/>
                  <a:pt x="8726112" y="6030557"/>
                  <a:pt x="8693127" y="6003680"/>
                </a:cubicBezTo>
                <a:cubicBezTo>
                  <a:pt x="8633267" y="5957258"/>
                  <a:pt x="8633267" y="5909613"/>
                  <a:pt x="8688242" y="5855861"/>
                </a:cubicBezTo>
                <a:cubicBezTo>
                  <a:pt x="8746881" y="5798443"/>
                  <a:pt x="8856828" y="5805773"/>
                  <a:pt x="8909360" y="5870521"/>
                </a:cubicBezTo>
                <a:cubicBezTo>
                  <a:pt x="8949675" y="5919386"/>
                  <a:pt x="8946010" y="5954815"/>
                  <a:pt x="8900808" y="5998795"/>
                </a:cubicBezTo>
                <a:cubicBezTo>
                  <a:pt x="8888593" y="6011010"/>
                  <a:pt x="8861716" y="6017119"/>
                  <a:pt x="8873933" y="6041552"/>
                </a:cubicBezTo>
                <a:cubicBezTo>
                  <a:pt x="8884928" y="6063542"/>
                  <a:pt x="8904473" y="6078202"/>
                  <a:pt x="8931350" y="6078202"/>
                </a:cubicBezTo>
                <a:cubicBezTo>
                  <a:pt x="8999762" y="6078202"/>
                  <a:pt x="9068174" y="6080644"/>
                  <a:pt x="9136587" y="6076979"/>
                </a:cubicBezTo>
                <a:cubicBezTo>
                  <a:pt x="9146055" y="6076369"/>
                  <a:pt x="9153537" y="6076751"/>
                  <a:pt x="9159416" y="6078201"/>
                </a:cubicBezTo>
                <a:lnTo>
                  <a:pt x="9160395" y="6078767"/>
                </a:lnTo>
                <a:lnTo>
                  <a:pt x="9159383" y="6065178"/>
                </a:lnTo>
                <a:cubicBezTo>
                  <a:pt x="9161828" y="5995543"/>
                  <a:pt x="9159383" y="5925909"/>
                  <a:pt x="9160606" y="5856275"/>
                </a:cubicBezTo>
                <a:cubicBezTo>
                  <a:pt x="9160606" y="5828177"/>
                  <a:pt x="9147168" y="5809852"/>
                  <a:pt x="9125178" y="5798859"/>
                </a:cubicBezTo>
                <a:cubicBezTo>
                  <a:pt x="9099523" y="5785420"/>
                  <a:pt x="9094636" y="5813517"/>
                  <a:pt x="9083641" y="5825735"/>
                </a:cubicBezTo>
                <a:cubicBezTo>
                  <a:pt x="9042106" y="5869714"/>
                  <a:pt x="9003012" y="5873379"/>
                  <a:pt x="8954147" y="5835507"/>
                </a:cubicBezTo>
                <a:cubicBezTo>
                  <a:pt x="8928492" y="5817184"/>
                  <a:pt x="8916275" y="5790307"/>
                  <a:pt x="8901615" y="5764652"/>
                </a:cubicBezTo>
                <a:cubicBezTo>
                  <a:pt x="8901615" y="5732890"/>
                  <a:pt x="8901615" y="5701127"/>
                  <a:pt x="8902838" y="5668142"/>
                </a:cubicBezTo>
                <a:cubicBezTo>
                  <a:pt x="8963920" y="5559415"/>
                  <a:pt x="9012786" y="5550862"/>
                  <a:pt x="9099523" y="5630271"/>
                </a:cubicBezTo>
                <a:cubicBezTo>
                  <a:pt x="9111739" y="5641266"/>
                  <a:pt x="9120291" y="5642486"/>
                  <a:pt x="9132508" y="5633936"/>
                </a:cubicBezTo>
                <a:cubicBezTo>
                  <a:pt x="9153276" y="5618054"/>
                  <a:pt x="9161828" y="5599729"/>
                  <a:pt x="9161828" y="5572855"/>
                </a:cubicBezTo>
                <a:cubicBezTo>
                  <a:pt x="9160606" y="5509327"/>
                  <a:pt x="9165493" y="5445801"/>
                  <a:pt x="9160606" y="5382276"/>
                </a:cubicBezTo>
                <a:cubicBezTo>
                  <a:pt x="9156941" y="5337075"/>
                  <a:pt x="9174043" y="5329745"/>
                  <a:pt x="9213137" y="5332188"/>
                </a:cubicBezTo>
                <a:cubicBezTo>
                  <a:pt x="9275440" y="5335853"/>
                  <a:pt x="9336524" y="5332188"/>
                  <a:pt x="9398827" y="5333410"/>
                </a:cubicBezTo>
                <a:cubicBezTo>
                  <a:pt x="9430591" y="5333410"/>
                  <a:pt x="9456246" y="5322415"/>
                  <a:pt x="9467240" y="5293094"/>
                </a:cubicBezTo>
                <a:cubicBezTo>
                  <a:pt x="9477013" y="5266220"/>
                  <a:pt x="9447693" y="5262554"/>
                  <a:pt x="9434256" y="5249118"/>
                </a:cubicBezTo>
                <a:cubicBezTo>
                  <a:pt x="9398827" y="5213689"/>
                  <a:pt x="9392719" y="5180704"/>
                  <a:pt x="9419596" y="5139169"/>
                </a:cubicBezTo>
                <a:cubicBezTo>
                  <a:pt x="9467240" y="5064646"/>
                  <a:pt x="9584518" y="5048767"/>
                  <a:pt x="9648044" y="5109848"/>
                </a:cubicBezTo>
                <a:cubicBezTo>
                  <a:pt x="9705461" y="5164823"/>
                  <a:pt x="9706684" y="5208802"/>
                  <a:pt x="9643157" y="5260110"/>
                </a:cubicBezTo>
                <a:cubicBezTo>
                  <a:pt x="9612615" y="5284544"/>
                  <a:pt x="9622389" y="5300426"/>
                  <a:pt x="9644379" y="5319971"/>
                </a:cubicBezTo>
                <a:cubicBezTo>
                  <a:pt x="9660261" y="5333410"/>
                  <a:pt x="9678584" y="5334631"/>
                  <a:pt x="9698131" y="5334631"/>
                </a:cubicBezTo>
                <a:cubicBezTo>
                  <a:pt x="9766544" y="5334631"/>
                  <a:pt x="9834956" y="5335853"/>
                  <a:pt x="9903370" y="5334631"/>
                </a:cubicBezTo>
                <a:cubicBezTo>
                  <a:pt x="9917113" y="5334631"/>
                  <a:pt x="9926046" y="5336007"/>
                  <a:pt x="9929654" y="5346485"/>
                </a:cubicBezTo>
                <a:lnTo>
                  <a:pt x="9930724" y="5354628"/>
                </a:lnTo>
                <a:lnTo>
                  <a:pt x="9932264" y="5354628"/>
                </a:lnTo>
                <a:lnTo>
                  <a:pt x="9932800" y="5349644"/>
                </a:lnTo>
                <a:cubicBezTo>
                  <a:pt x="9935434" y="5343481"/>
                  <a:pt x="9940130" y="5339572"/>
                  <a:pt x="9947918" y="5337597"/>
                </a:cubicBezTo>
                <a:lnTo>
                  <a:pt x="9951318" y="5337347"/>
                </a:lnTo>
                <a:lnTo>
                  <a:pt x="9952291" y="5335521"/>
                </a:lnTo>
                <a:lnTo>
                  <a:pt x="9934946" y="5330599"/>
                </a:lnTo>
                <a:cubicBezTo>
                  <a:pt x="9931128" y="5326323"/>
                  <a:pt x="9930211" y="5319604"/>
                  <a:pt x="9930821" y="5309831"/>
                </a:cubicBezTo>
                <a:cubicBezTo>
                  <a:pt x="9932044" y="5235310"/>
                  <a:pt x="9932044" y="5160790"/>
                  <a:pt x="9930821" y="5086269"/>
                </a:cubicBezTo>
                <a:cubicBezTo>
                  <a:pt x="9930821" y="5052061"/>
                  <a:pt x="9950369" y="5030071"/>
                  <a:pt x="9976023" y="5012969"/>
                </a:cubicBezTo>
                <a:cubicBezTo>
                  <a:pt x="9993126" y="5001974"/>
                  <a:pt x="10009008" y="5003196"/>
                  <a:pt x="10026111" y="5020300"/>
                </a:cubicBezTo>
                <a:cubicBezTo>
                  <a:pt x="10092080" y="5086269"/>
                  <a:pt x="10106740" y="5088711"/>
                  <a:pt x="10151942" y="5045954"/>
                </a:cubicBezTo>
                <a:cubicBezTo>
                  <a:pt x="10198364" y="5001974"/>
                  <a:pt x="10203251" y="4916459"/>
                  <a:pt x="10160492" y="4868816"/>
                </a:cubicBezTo>
                <a:cubicBezTo>
                  <a:pt x="10115292" y="4817505"/>
                  <a:pt x="10084750" y="4817505"/>
                  <a:pt x="10039550" y="4867593"/>
                </a:cubicBezTo>
                <a:cubicBezTo>
                  <a:pt x="10026111" y="4882253"/>
                  <a:pt x="10017560" y="4907907"/>
                  <a:pt x="9987018" y="4895690"/>
                </a:cubicBezTo>
                <a:cubicBezTo>
                  <a:pt x="9956476" y="4883475"/>
                  <a:pt x="9933266" y="4863928"/>
                  <a:pt x="9932044" y="4830943"/>
                </a:cubicBezTo>
                <a:cubicBezTo>
                  <a:pt x="9929601" y="4750316"/>
                  <a:pt x="9930821" y="4669686"/>
                  <a:pt x="9929601" y="4587835"/>
                </a:cubicBezTo>
                <a:cubicBezTo>
                  <a:pt x="9929601" y="4564624"/>
                  <a:pt x="9944261" y="4568288"/>
                  <a:pt x="9957699" y="4568288"/>
                </a:cubicBezTo>
                <a:cubicBezTo>
                  <a:pt x="10024890" y="4568288"/>
                  <a:pt x="10090860" y="4568288"/>
                  <a:pt x="10158050" y="4568288"/>
                </a:cubicBezTo>
                <a:cubicBezTo>
                  <a:pt x="10173932" y="4568288"/>
                  <a:pt x="10189812" y="4569509"/>
                  <a:pt x="10204472" y="4560959"/>
                </a:cubicBezTo>
                <a:cubicBezTo>
                  <a:pt x="10241122" y="4540189"/>
                  <a:pt x="10243566" y="4520644"/>
                  <a:pt x="10213024" y="4493768"/>
                </a:cubicBezTo>
                <a:cubicBezTo>
                  <a:pt x="10155607" y="4442457"/>
                  <a:pt x="10154385" y="4398478"/>
                  <a:pt x="10209359" y="4345948"/>
                </a:cubicBezTo>
                <a:cubicBezTo>
                  <a:pt x="10239900" y="4316628"/>
                  <a:pt x="10283268" y="4304412"/>
                  <a:pt x="10325263" y="4307925"/>
                </a:cubicBezTo>
                <a:cubicBezTo>
                  <a:pt x="10367257" y="4311436"/>
                  <a:pt x="10407876" y="4330677"/>
                  <a:pt x="10432920" y="4364272"/>
                </a:cubicBezTo>
                <a:cubicBezTo>
                  <a:pt x="10467127" y="4409475"/>
                  <a:pt x="10462240" y="4447344"/>
                  <a:pt x="10423148" y="4486437"/>
                </a:cubicBezTo>
                <a:cubicBezTo>
                  <a:pt x="10410932" y="4498655"/>
                  <a:pt x="10377948" y="4502319"/>
                  <a:pt x="10393828" y="4531639"/>
                </a:cubicBezTo>
                <a:cubicBezTo>
                  <a:pt x="10407266" y="4557294"/>
                  <a:pt x="10429257" y="4569509"/>
                  <a:pt x="10459798" y="4569509"/>
                </a:cubicBezTo>
                <a:cubicBezTo>
                  <a:pt x="10526989" y="4568288"/>
                  <a:pt x="10592957" y="4570731"/>
                  <a:pt x="10660149" y="4568288"/>
                </a:cubicBezTo>
                <a:cubicBezTo>
                  <a:pt x="10690691" y="4567067"/>
                  <a:pt x="10701684" y="4574397"/>
                  <a:pt x="10700463" y="4607381"/>
                </a:cubicBezTo>
                <a:cubicBezTo>
                  <a:pt x="10698020" y="4672129"/>
                  <a:pt x="10699241" y="4738097"/>
                  <a:pt x="10699241" y="4802845"/>
                </a:cubicBezTo>
                <a:cubicBezTo>
                  <a:pt x="10699241" y="4830943"/>
                  <a:pt x="10693133" y="4855378"/>
                  <a:pt x="10672366" y="4876145"/>
                </a:cubicBezTo>
                <a:cubicBezTo>
                  <a:pt x="10640602" y="4907907"/>
                  <a:pt x="10621056" y="4906687"/>
                  <a:pt x="10591736" y="4872480"/>
                </a:cubicBezTo>
                <a:cubicBezTo>
                  <a:pt x="10572189" y="4850489"/>
                  <a:pt x="10553864" y="4819948"/>
                  <a:pt x="10518437" y="4833387"/>
                </a:cubicBezTo>
                <a:cubicBezTo>
                  <a:pt x="10479345" y="4848047"/>
                  <a:pt x="10450025" y="4873702"/>
                  <a:pt x="10443915" y="4917681"/>
                </a:cubicBezTo>
                <a:cubicBezTo>
                  <a:pt x="10436587" y="4970212"/>
                  <a:pt x="10439030" y="5019078"/>
                  <a:pt x="10486675" y="5054507"/>
                </a:cubicBezTo>
                <a:cubicBezTo>
                  <a:pt x="10525767" y="5083825"/>
                  <a:pt x="10547757" y="5081381"/>
                  <a:pt x="10580742" y="5045954"/>
                </a:cubicBezTo>
                <a:cubicBezTo>
                  <a:pt x="10597844" y="5027629"/>
                  <a:pt x="10607617" y="4993424"/>
                  <a:pt x="10643046" y="5009304"/>
                </a:cubicBezTo>
                <a:cubicBezTo>
                  <a:pt x="10677251" y="5023964"/>
                  <a:pt x="10698020" y="5052061"/>
                  <a:pt x="10699241" y="5089935"/>
                </a:cubicBezTo>
                <a:cubicBezTo>
                  <a:pt x="10700463" y="5163234"/>
                  <a:pt x="10699241" y="5236532"/>
                  <a:pt x="10700463" y="5308610"/>
                </a:cubicBezTo>
                <a:lnTo>
                  <a:pt x="10695953" y="5325919"/>
                </a:lnTo>
                <a:lnTo>
                  <a:pt x="10695953" y="5342506"/>
                </a:lnTo>
                <a:lnTo>
                  <a:pt x="10697005" y="5340688"/>
                </a:lnTo>
                <a:cubicBezTo>
                  <a:pt x="10705709" y="5333510"/>
                  <a:pt x="10719758" y="5332289"/>
                  <a:pt x="10739305" y="5333510"/>
                </a:cubicBezTo>
                <a:cubicBezTo>
                  <a:pt x="10801608" y="5337175"/>
                  <a:pt x="10862692" y="5333510"/>
                  <a:pt x="10924995" y="5334732"/>
                </a:cubicBezTo>
                <a:cubicBezTo>
                  <a:pt x="10956759" y="5334732"/>
                  <a:pt x="10982414" y="5323737"/>
                  <a:pt x="10993408" y="5294417"/>
                </a:cubicBezTo>
                <a:cubicBezTo>
                  <a:pt x="11003181" y="5267541"/>
                  <a:pt x="10973861" y="5263877"/>
                  <a:pt x="10960424" y="5250439"/>
                </a:cubicBezTo>
                <a:cubicBezTo>
                  <a:pt x="10924995" y="5215009"/>
                  <a:pt x="10918887" y="5182026"/>
                  <a:pt x="10945764" y="5140490"/>
                </a:cubicBezTo>
                <a:cubicBezTo>
                  <a:pt x="10993408" y="5065968"/>
                  <a:pt x="11110686" y="5050088"/>
                  <a:pt x="11174212" y="5111172"/>
                </a:cubicBezTo>
                <a:cubicBezTo>
                  <a:pt x="11231629" y="5166144"/>
                  <a:pt x="11232852" y="5210124"/>
                  <a:pt x="11169325" y="5261432"/>
                </a:cubicBezTo>
                <a:cubicBezTo>
                  <a:pt x="11138783" y="5285866"/>
                  <a:pt x="11148557" y="5301748"/>
                  <a:pt x="11170547" y="5321293"/>
                </a:cubicBezTo>
                <a:cubicBezTo>
                  <a:pt x="11186429" y="5334732"/>
                  <a:pt x="11204752" y="5335954"/>
                  <a:pt x="11224299" y="5335954"/>
                </a:cubicBezTo>
                <a:cubicBezTo>
                  <a:pt x="11292712" y="5335954"/>
                  <a:pt x="11361124" y="5337175"/>
                  <a:pt x="11429538" y="5335954"/>
                </a:cubicBezTo>
                <a:cubicBezTo>
                  <a:pt x="11447862" y="5335954"/>
                  <a:pt x="11457635" y="5338397"/>
                  <a:pt x="11457635" y="5361608"/>
                </a:cubicBezTo>
                <a:cubicBezTo>
                  <a:pt x="11456413" y="5436129"/>
                  <a:pt x="11457635" y="5510649"/>
                  <a:pt x="11456413" y="5585169"/>
                </a:cubicBezTo>
                <a:cubicBezTo>
                  <a:pt x="11455192" y="5623042"/>
                  <a:pt x="11433202" y="5648697"/>
                  <a:pt x="11397773" y="5663355"/>
                </a:cubicBezTo>
                <a:cubicBezTo>
                  <a:pt x="11362346" y="5676794"/>
                  <a:pt x="11356238" y="5645031"/>
                  <a:pt x="11340356" y="5627928"/>
                </a:cubicBezTo>
                <a:cubicBezTo>
                  <a:pt x="11304929" y="5590057"/>
                  <a:pt x="11282939" y="5587614"/>
                  <a:pt x="11242624" y="5618154"/>
                </a:cubicBezTo>
                <a:cubicBezTo>
                  <a:pt x="11203532" y="5647475"/>
                  <a:pt x="11196202" y="5686566"/>
                  <a:pt x="11198645" y="5731767"/>
                </a:cubicBezTo>
                <a:cubicBezTo>
                  <a:pt x="11201089" y="5781856"/>
                  <a:pt x="11227964" y="5823392"/>
                  <a:pt x="11271944" y="5838051"/>
                </a:cubicBezTo>
                <a:cubicBezTo>
                  <a:pt x="11313481" y="5852711"/>
                  <a:pt x="11333026" y="5820947"/>
                  <a:pt x="11352573" y="5795294"/>
                </a:cubicBezTo>
                <a:cubicBezTo>
                  <a:pt x="11377006" y="5764752"/>
                  <a:pt x="11400218" y="5769639"/>
                  <a:pt x="11424650" y="5791629"/>
                </a:cubicBezTo>
                <a:cubicBezTo>
                  <a:pt x="11445418" y="5809954"/>
                  <a:pt x="11457635" y="5833164"/>
                  <a:pt x="11456413" y="5862484"/>
                </a:cubicBezTo>
                <a:cubicBezTo>
                  <a:pt x="11455192" y="5906464"/>
                  <a:pt x="11456413" y="5951665"/>
                  <a:pt x="11456413" y="5995645"/>
                </a:cubicBezTo>
                <a:cubicBezTo>
                  <a:pt x="11456413" y="6035959"/>
                  <a:pt x="11456413" y="6061155"/>
                  <a:pt x="11450808" y="6076903"/>
                </a:cubicBezTo>
                <a:lnTo>
                  <a:pt x="11443434" y="6089200"/>
                </a:lnTo>
                <a:lnTo>
                  <a:pt x="11447629" y="6089179"/>
                </a:lnTo>
                <a:lnTo>
                  <a:pt x="11460380" y="6094729"/>
                </a:lnTo>
                <a:lnTo>
                  <a:pt x="11461414" y="6089396"/>
                </a:lnTo>
                <a:cubicBezTo>
                  <a:pt x="11466607" y="6083288"/>
                  <a:pt x="11475769" y="6080844"/>
                  <a:pt x="11491039" y="6081456"/>
                </a:cubicBezTo>
                <a:cubicBezTo>
                  <a:pt x="11555788" y="6083898"/>
                  <a:pt x="11621755" y="6082676"/>
                  <a:pt x="11686503" y="6082676"/>
                </a:cubicBezTo>
                <a:cubicBezTo>
                  <a:pt x="11702385" y="6082676"/>
                  <a:pt x="11718267" y="6082676"/>
                  <a:pt x="11732927" y="6074124"/>
                </a:cubicBezTo>
                <a:cubicBezTo>
                  <a:pt x="11768354" y="6055799"/>
                  <a:pt x="11770797" y="6033811"/>
                  <a:pt x="11741477" y="6008156"/>
                </a:cubicBezTo>
                <a:cubicBezTo>
                  <a:pt x="11715824" y="5986166"/>
                  <a:pt x="11688947" y="5961732"/>
                  <a:pt x="11698720" y="5923862"/>
                </a:cubicBezTo>
                <a:cubicBezTo>
                  <a:pt x="11710937" y="5878660"/>
                  <a:pt x="11741477" y="5844455"/>
                  <a:pt x="11785457" y="5829795"/>
                </a:cubicBezTo>
                <a:cubicBezTo>
                  <a:pt x="11801644" y="5823992"/>
                  <a:pt x="11818289" y="5821014"/>
                  <a:pt x="11834763" y="5820594"/>
                </a:cubicBezTo>
                <a:cubicBezTo>
                  <a:pt x="11884183" y="5819334"/>
                  <a:pt x="11932056" y="5841095"/>
                  <a:pt x="11961375" y="5878660"/>
                </a:cubicBezTo>
                <a:cubicBezTo>
                  <a:pt x="11998025" y="5925083"/>
                  <a:pt x="11993137" y="5961732"/>
                  <a:pt x="11949158" y="6003269"/>
                </a:cubicBezTo>
                <a:cubicBezTo>
                  <a:pt x="11936942" y="6014264"/>
                  <a:pt x="11910065" y="6019151"/>
                  <a:pt x="11922283" y="6046026"/>
                </a:cubicBezTo>
                <a:cubicBezTo>
                  <a:pt x="11934500" y="6070461"/>
                  <a:pt x="11956488" y="6082676"/>
                  <a:pt x="11983365" y="6082676"/>
                </a:cubicBezTo>
                <a:cubicBezTo>
                  <a:pt x="12050556" y="6082676"/>
                  <a:pt x="12116524" y="6085121"/>
                  <a:pt x="12183716" y="6081456"/>
                </a:cubicBezTo>
                <a:lnTo>
                  <a:pt x="12191999" y="6083007"/>
                </a:lnTo>
                <a:lnTo>
                  <a:pt x="12191999" y="6858000"/>
                </a:lnTo>
                <a:lnTo>
                  <a:pt x="0" y="6858000"/>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 </a:t>
            </a:r>
            <a:endParaRPr lang="ko-KR" altLang="en-US" dirty="0"/>
          </a:p>
        </p:txBody>
      </p:sp>
    </p:spTree>
    <p:extLst>
      <p:ext uri="{BB962C8B-B14F-4D97-AF65-F5344CB8AC3E}">
        <p14:creationId xmlns:p14="http://schemas.microsoft.com/office/powerpoint/2010/main" val="38685023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25049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id="{951D8330-E771-4350-AECC-9F5BCE08B469}"/>
              </a:ext>
            </a:extLst>
          </p:cNvPr>
          <p:cNvGrpSpPr/>
          <p:nvPr userDrawn="1"/>
        </p:nvGrpSpPr>
        <p:grpSpPr>
          <a:xfrm>
            <a:off x="4079368" y="2057112"/>
            <a:ext cx="4033264" cy="3172231"/>
            <a:chOff x="2444748" y="555045"/>
            <a:chExt cx="7282048" cy="5727454"/>
          </a:xfrm>
        </p:grpSpPr>
        <p:sp>
          <p:nvSpPr>
            <p:cNvPr id="3" name="Freeform: Shape 2">
              <a:extLst>
                <a:ext uri="{FF2B5EF4-FFF2-40B4-BE49-F238E27FC236}">
                  <a16:creationId xmlns:a16="http://schemas.microsoft.com/office/drawing/2014/main" id="{A9BC9537-D370-4B73-BE04-2487029288D3}"/>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Freeform: Shape 3">
              <a:extLst>
                <a:ext uri="{FF2B5EF4-FFF2-40B4-BE49-F238E27FC236}">
                  <a16:creationId xmlns:a16="http://schemas.microsoft.com/office/drawing/2014/main" id="{789FD703-8A1A-4123-93DA-DCB9796279E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5513713B-7120-4DB6-9B20-6EAD0FF0844F}"/>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94728E52-C81E-4E0F-AE94-8B5DD8D16BB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867B8875-7B2F-4099-BF43-6AEEFA066AC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38DFC375-279E-4884-956E-2358B7CF378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A01D1132-8E41-42FD-9265-9196BB6CA1F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 name="Freeform: Shape 9">
              <a:extLst>
                <a:ext uri="{FF2B5EF4-FFF2-40B4-BE49-F238E27FC236}">
                  <a16:creationId xmlns:a16="http://schemas.microsoft.com/office/drawing/2014/main" id="{0CF613B5-35BF-44C8-BEF5-D0FA2E5CFB0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11" name="그림 개체 틀 2">
            <a:extLst>
              <a:ext uri="{FF2B5EF4-FFF2-40B4-BE49-F238E27FC236}">
                <a16:creationId xmlns:a16="http://schemas.microsoft.com/office/drawing/2014/main" id="{FAF57B49-8A83-4949-8F5C-EF028AC6B5A7}"/>
              </a:ext>
            </a:extLst>
          </p:cNvPr>
          <p:cNvSpPr>
            <a:spLocks noGrp="1"/>
          </p:cNvSpPr>
          <p:nvPr>
            <p:ph type="pic" sz="quarter" idx="43" hasCustomPrompt="1"/>
          </p:nvPr>
        </p:nvSpPr>
        <p:spPr>
          <a:xfrm>
            <a:off x="4247170" y="2218668"/>
            <a:ext cx="3678250"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id="{EDCE1E69-8985-4606-9313-59F3633EE6B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798307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89846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6F5FFA75-247A-4C8C-99A7-8FA7026719CF}"/>
              </a:ext>
            </a:extLst>
          </p:cNvPr>
          <p:cNvSpPr>
            <a:spLocks noGrp="1"/>
          </p:cNvSpPr>
          <p:nvPr>
            <p:ph type="pic" idx="16" hasCustomPrompt="1"/>
          </p:nvPr>
        </p:nvSpPr>
        <p:spPr>
          <a:xfrm>
            <a:off x="4403035" y="0"/>
            <a:ext cx="7788965" cy="6858000"/>
          </a:xfrm>
          <a:custGeom>
            <a:avLst/>
            <a:gdLst>
              <a:gd name="connsiteX0" fmla="*/ 3894482 w 7788965"/>
              <a:gd name="connsiteY0" fmla="*/ 2146852 h 6858000"/>
              <a:gd name="connsiteX1" fmla="*/ 7788964 w 7788965"/>
              <a:gd name="connsiteY1" fmla="*/ 6858000 h 6858000"/>
              <a:gd name="connsiteX2" fmla="*/ 0 w 7788965"/>
              <a:gd name="connsiteY2" fmla="*/ 6858000 h 6858000"/>
              <a:gd name="connsiteX3" fmla="*/ 0 w 7788965"/>
              <a:gd name="connsiteY3" fmla="*/ 6857999 h 6858000"/>
              <a:gd name="connsiteX4" fmla="*/ 5734705 w 7788965"/>
              <a:gd name="connsiteY4" fmla="*/ 0 h 6858000"/>
              <a:gd name="connsiteX5" fmla="*/ 7788965 w 7788965"/>
              <a:gd name="connsiteY5" fmla="*/ 0 h 6858000"/>
              <a:gd name="connsiteX6" fmla="*/ 7788965 w 7788965"/>
              <a:gd name="connsiteY6" fmla="*/ 6641351 h 6858000"/>
              <a:gd name="connsiteX7" fmla="*/ 4000566 w 7788965"/>
              <a:gd name="connsiteY7" fmla="*/ 2078313 h 6858000"/>
              <a:gd name="connsiteX8" fmla="*/ 2214158 w 7788965"/>
              <a:gd name="connsiteY8" fmla="*/ 0 h 6858000"/>
              <a:gd name="connsiteX9" fmla="*/ 5574803 w 7788965"/>
              <a:gd name="connsiteY9" fmla="*/ 0 h 6858000"/>
              <a:gd name="connsiteX10" fmla="*/ 3894480 w 7788965"/>
              <a:gd name="connsiteY10" fmla="*/ 2032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965" h="6858000">
                <a:moveTo>
                  <a:pt x="3894482" y="2146852"/>
                </a:moveTo>
                <a:lnTo>
                  <a:pt x="7788964" y="6858000"/>
                </a:lnTo>
                <a:lnTo>
                  <a:pt x="0" y="6858000"/>
                </a:lnTo>
                <a:lnTo>
                  <a:pt x="0" y="6857999"/>
                </a:lnTo>
                <a:close/>
                <a:moveTo>
                  <a:pt x="5734705" y="0"/>
                </a:moveTo>
                <a:lnTo>
                  <a:pt x="7788965" y="0"/>
                </a:lnTo>
                <a:lnTo>
                  <a:pt x="7788965" y="6641351"/>
                </a:lnTo>
                <a:lnTo>
                  <a:pt x="4000566" y="2078313"/>
                </a:lnTo>
                <a:close/>
                <a:moveTo>
                  <a:pt x="2214158" y="0"/>
                </a:moveTo>
                <a:lnTo>
                  <a:pt x="5574803" y="0"/>
                </a:lnTo>
                <a:lnTo>
                  <a:pt x="3894480" y="203268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31573890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68433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8E7EEE-5767-4D24-A28E-7A274AF0833D}"/>
              </a:ext>
            </a:extLst>
          </p:cNvPr>
          <p:cNvSpPr>
            <a:spLocks noGrp="1"/>
          </p:cNvSpPr>
          <p:nvPr>
            <p:ph type="pic" idx="13" hasCustomPrompt="1"/>
          </p:nvPr>
        </p:nvSpPr>
        <p:spPr>
          <a:xfrm>
            <a:off x="5724525" y="0"/>
            <a:ext cx="6467475"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080926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0" hasCustomPrompt="1"/>
          </p:nvPr>
        </p:nvSpPr>
        <p:spPr>
          <a:xfrm>
            <a:off x="4092000" y="54582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0" y="357540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1603304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04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9241B93-F28E-4606-BBD4-AC939342005F}"/>
              </a:ext>
            </a:extLst>
          </p:cNvPr>
          <p:cNvGrpSpPr/>
          <p:nvPr userDrawn="1"/>
        </p:nvGrpSpPr>
        <p:grpSpPr>
          <a:xfrm>
            <a:off x="8295412" y="1658804"/>
            <a:ext cx="3174949" cy="4282922"/>
            <a:chOff x="5745956" y="3501865"/>
            <a:chExt cx="2146216" cy="2895189"/>
          </a:xfrm>
        </p:grpSpPr>
        <p:sp>
          <p:nvSpPr>
            <p:cNvPr id="3" name="Freeform: Shape 2">
              <a:extLst>
                <a:ext uri="{FF2B5EF4-FFF2-40B4-BE49-F238E27FC236}">
                  <a16:creationId xmlns:a16="http://schemas.microsoft.com/office/drawing/2014/main" id="{4D5FEAD8-CCC8-4927-9D00-F13C672A0888}"/>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Freeform: Shape 3">
              <a:extLst>
                <a:ext uri="{FF2B5EF4-FFF2-40B4-BE49-F238E27FC236}">
                  <a16:creationId xmlns:a16="http://schemas.microsoft.com/office/drawing/2014/main" id="{6410C0D4-0751-4396-AC4D-8AA62394539D}"/>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1B7F163A-D0A2-4263-BD43-507FBE27081D}"/>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E906E010-95BC-405B-A541-6121D952C170}"/>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7DEF5EB-BA10-4B7D-A44B-0133ED1CF242}"/>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07A51BDC-88C3-445B-9C4C-1FEB7CAC7E9E}"/>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DF4B3BD2-D148-4C5F-BC4B-7DC5CEAD0464}"/>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0" name="Group 9">
              <a:extLst>
                <a:ext uri="{FF2B5EF4-FFF2-40B4-BE49-F238E27FC236}">
                  <a16:creationId xmlns:a16="http://schemas.microsoft.com/office/drawing/2014/main" id="{2438DEFB-93C7-4417-B27A-E84ED16848D4}"/>
                </a:ext>
              </a:extLst>
            </p:cNvPr>
            <p:cNvGrpSpPr/>
            <p:nvPr/>
          </p:nvGrpSpPr>
          <p:grpSpPr>
            <a:xfrm>
              <a:off x="6752948" y="6198983"/>
              <a:ext cx="113352" cy="113352"/>
              <a:chOff x="6768693" y="6038239"/>
              <a:chExt cx="147969" cy="147969"/>
            </a:xfrm>
          </p:grpSpPr>
          <p:sp>
            <p:nvSpPr>
              <p:cNvPr id="11" name="Oval 10">
                <a:extLst>
                  <a:ext uri="{FF2B5EF4-FFF2-40B4-BE49-F238E27FC236}">
                    <a16:creationId xmlns:a16="http://schemas.microsoft.com/office/drawing/2014/main" id="{8AEC7DDB-BF36-4D8E-9784-41D44C809CAD}"/>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a:extLst>
                  <a:ext uri="{FF2B5EF4-FFF2-40B4-BE49-F238E27FC236}">
                    <a16:creationId xmlns:a16="http://schemas.microsoft.com/office/drawing/2014/main" id="{D8151709-F242-456E-96D1-B0235A677014}"/>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grpSp>
      </p:grpSp>
      <p:grpSp>
        <p:nvGrpSpPr>
          <p:cNvPr id="13" name="Group 12">
            <a:extLst>
              <a:ext uri="{FF2B5EF4-FFF2-40B4-BE49-F238E27FC236}">
                <a16:creationId xmlns:a16="http://schemas.microsoft.com/office/drawing/2014/main" id="{80420992-F47F-4217-A43D-619E55FB4C8A}"/>
              </a:ext>
            </a:extLst>
          </p:cNvPr>
          <p:cNvGrpSpPr/>
          <p:nvPr userDrawn="1"/>
        </p:nvGrpSpPr>
        <p:grpSpPr>
          <a:xfrm>
            <a:off x="6823319" y="3202196"/>
            <a:ext cx="1656867" cy="2912686"/>
            <a:chOff x="7182034" y="5192864"/>
            <a:chExt cx="825553" cy="1451279"/>
          </a:xfrm>
        </p:grpSpPr>
        <p:grpSp>
          <p:nvGrpSpPr>
            <p:cNvPr id="14" name="Group 3">
              <a:extLst>
                <a:ext uri="{FF2B5EF4-FFF2-40B4-BE49-F238E27FC236}">
                  <a16:creationId xmlns:a16="http://schemas.microsoft.com/office/drawing/2014/main" id="{EA578C17-35B1-48E6-B296-61B28F520150}"/>
                </a:ext>
              </a:extLst>
            </p:cNvPr>
            <p:cNvGrpSpPr/>
            <p:nvPr/>
          </p:nvGrpSpPr>
          <p:grpSpPr>
            <a:xfrm>
              <a:off x="7182034" y="5192864"/>
              <a:ext cx="825553" cy="1451279"/>
              <a:chOff x="445712" y="1449040"/>
              <a:chExt cx="2113018" cy="3924176"/>
            </a:xfrm>
          </p:grpSpPr>
          <p:sp>
            <p:nvSpPr>
              <p:cNvPr id="18" name="Rounded Rectangle 4">
                <a:extLst>
                  <a:ext uri="{FF2B5EF4-FFF2-40B4-BE49-F238E27FC236}">
                    <a16:creationId xmlns:a16="http://schemas.microsoft.com/office/drawing/2014/main" id="{D2F761DF-C8DF-4DE2-906D-05957CBED4C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9" name="Rectangle 5">
                <a:extLst>
                  <a:ext uri="{FF2B5EF4-FFF2-40B4-BE49-F238E27FC236}">
                    <a16:creationId xmlns:a16="http://schemas.microsoft.com/office/drawing/2014/main" id="{9A9C4939-7986-450A-BF03-92EC6994DDF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20" name="Group 6">
                <a:extLst>
                  <a:ext uri="{FF2B5EF4-FFF2-40B4-BE49-F238E27FC236}">
                    <a16:creationId xmlns:a16="http://schemas.microsoft.com/office/drawing/2014/main" id="{651C2E6A-1A07-41FB-BAFE-59DB09FC6CB0}"/>
                  </a:ext>
                </a:extLst>
              </p:cNvPr>
              <p:cNvGrpSpPr/>
              <p:nvPr userDrawn="1"/>
            </p:nvGrpSpPr>
            <p:grpSpPr>
              <a:xfrm>
                <a:off x="1407705" y="5045834"/>
                <a:ext cx="211967" cy="211967"/>
                <a:chOff x="1549420" y="5712364"/>
                <a:chExt cx="312583" cy="312583"/>
              </a:xfrm>
            </p:grpSpPr>
            <p:sp>
              <p:nvSpPr>
                <p:cNvPr id="21" name="Oval 7">
                  <a:extLst>
                    <a:ext uri="{FF2B5EF4-FFF2-40B4-BE49-F238E27FC236}">
                      <a16:creationId xmlns:a16="http://schemas.microsoft.com/office/drawing/2014/main" id="{0158E23C-F3BA-4F44-A0C3-4095E0A309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2" name="Rounded Rectangle 8">
                  <a:extLst>
                    <a:ext uri="{FF2B5EF4-FFF2-40B4-BE49-F238E27FC236}">
                      <a16:creationId xmlns:a16="http://schemas.microsoft.com/office/drawing/2014/main" id="{A65E39CA-F6F1-47A9-A567-86385EA9C95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grpSp>
          <p:nvGrpSpPr>
            <p:cNvPr id="15" name="Group 14">
              <a:extLst>
                <a:ext uri="{FF2B5EF4-FFF2-40B4-BE49-F238E27FC236}">
                  <a16:creationId xmlns:a16="http://schemas.microsoft.com/office/drawing/2014/main" id="{6F3EE5F6-CF51-429D-9AB0-4384D58D7D4D}"/>
                </a:ext>
              </a:extLst>
            </p:cNvPr>
            <p:cNvGrpSpPr/>
            <p:nvPr/>
          </p:nvGrpSpPr>
          <p:grpSpPr>
            <a:xfrm>
              <a:off x="7210904" y="5333460"/>
              <a:ext cx="734603" cy="1136247"/>
              <a:chOff x="7224494" y="5344134"/>
              <a:chExt cx="734603" cy="1189257"/>
            </a:xfrm>
          </p:grpSpPr>
          <p:sp>
            <p:nvSpPr>
              <p:cNvPr id="16" name="Freeform: Shape 15">
                <a:extLst>
                  <a:ext uri="{FF2B5EF4-FFF2-40B4-BE49-F238E27FC236}">
                    <a16:creationId xmlns:a16="http://schemas.microsoft.com/office/drawing/2014/main" id="{62058873-FEEF-4AE4-A07B-EFD8FB550E55}"/>
                  </a:ext>
                </a:extLst>
              </p:cNvPr>
              <p:cNvSpPr/>
              <p:nvPr/>
            </p:nvSpPr>
            <p:spPr>
              <a:xfrm>
                <a:off x="7224494" y="5344134"/>
                <a:ext cx="734603" cy="1189257"/>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FDA00E9A-7402-448B-B85E-58BD242040AC}"/>
                  </a:ext>
                </a:extLst>
              </p:cNvPr>
              <p:cNvSpPr/>
              <p:nvPr/>
            </p:nvSpPr>
            <p:spPr>
              <a:xfrm>
                <a:off x="7353653" y="5363515"/>
                <a:ext cx="604560" cy="1150499"/>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sp>
        <p:nvSpPr>
          <p:cNvPr id="23" name="Picture Placeholder 2">
            <a:extLst>
              <a:ext uri="{FF2B5EF4-FFF2-40B4-BE49-F238E27FC236}">
                <a16:creationId xmlns:a16="http://schemas.microsoft.com/office/drawing/2014/main" id="{344AA3EA-E673-4ED9-A582-47186191FE78}"/>
              </a:ext>
            </a:extLst>
          </p:cNvPr>
          <p:cNvSpPr>
            <a:spLocks noGrp="1"/>
          </p:cNvSpPr>
          <p:nvPr>
            <p:ph type="pic" idx="12" hasCustomPrompt="1"/>
          </p:nvPr>
        </p:nvSpPr>
        <p:spPr>
          <a:xfrm>
            <a:off x="8609452" y="2064430"/>
            <a:ext cx="2535033" cy="3500209"/>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24" name="Picture Placeholder 2">
            <a:extLst>
              <a:ext uri="{FF2B5EF4-FFF2-40B4-BE49-F238E27FC236}">
                <a16:creationId xmlns:a16="http://schemas.microsoft.com/office/drawing/2014/main" id="{60F52A28-79CD-4100-B2ED-9CB938668D05}"/>
              </a:ext>
            </a:extLst>
          </p:cNvPr>
          <p:cNvSpPr>
            <a:spLocks noGrp="1"/>
          </p:cNvSpPr>
          <p:nvPr>
            <p:ph type="pic" idx="13" hasCustomPrompt="1"/>
          </p:nvPr>
        </p:nvSpPr>
        <p:spPr>
          <a:xfrm>
            <a:off x="6906381" y="3455576"/>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25" name="Text Placeholder 9">
            <a:extLst>
              <a:ext uri="{FF2B5EF4-FFF2-40B4-BE49-F238E27FC236}">
                <a16:creationId xmlns:a16="http://schemas.microsoft.com/office/drawing/2014/main" id="{979E55A1-D4BA-4358-932E-9597C584FB3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91684813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942577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816C7FB5-2361-4828-BC29-E65F8DBFBE6D}"/>
              </a:ext>
            </a:extLst>
          </p:cNvPr>
          <p:cNvSpPr>
            <a:spLocks noGrp="1"/>
          </p:cNvSpPr>
          <p:nvPr>
            <p:ph type="pic" sz="quarter" idx="12" hasCustomPrompt="1"/>
          </p:nvPr>
        </p:nvSpPr>
        <p:spPr>
          <a:xfrm>
            <a:off x="4319757" y="-1"/>
            <a:ext cx="6580997" cy="5001448"/>
          </a:xfrm>
          <a:custGeom>
            <a:avLst/>
            <a:gdLst>
              <a:gd name="connsiteX0" fmla="*/ 5450668 w 6580997"/>
              <a:gd name="connsiteY0" fmla="*/ 0 h 5001448"/>
              <a:gd name="connsiteX1" fmla="*/ 6157327 w 6580997"/>
              <a:gd name="connsiteY1" fmla="*/ 0 h 5001448"/>
              <a:gd name="connsiteX2" fmla="*/ 6395676 w 6580997"/>
              <a:gd name="connsiteY2" fmla="*/ 313936 h 5001448"/>
              <a:gd name="connsiteX3" fmla="*/ 6417268 w 6580997"/>
              <a:gd name="connsiteY3" fmla="*/ 349241 h 5001448"/>
              <a:gd name="connsiteX4" fmla="*/ 5974700 w 6580997"/>
              <a:gd name="connsiteY4" fmla="*/ 683575 h 5001448"/>
              <a:gd name="connsiteX5" fmla="*/ 5947410 w 6580997"/>
              <a:gd name="connsiteY5" fmla="*/ 654273 h 5001448"/>
              <a:gd name="connsiteX6" fmla="*/ 4672001 w 6580997"/>
              <a:gd name="connsiteY6" fmla="*/ 0 h 5001448"/>
              <a:gd name="connsiteX7" fmla="*/ 5378659 w 6580997"/>
              <a:gd name="connsiteY7" fmla="*/ 0 h 5001448"/>
              <a:gd name="connsiteX8" fmla="*/ 6328696 w 6580997"/>
              <a:gd name="connsiteY8" fmla="*/ 1251323 h 5001448"/>
              <a:gd name="connsiteX9" fmla="*/ 6356584 w 6580997"/>
              <a:gd name="connsiteY9" fmla="*/ 1296919 h 5001448"/>
              <a:gd name="connsiteX10" fmla="*/ 5915946 w 6580997"/>
              <a:gd name="connsiteY10" fmla="*/ 1629794 h 5001448"/>
              <a:gd name="connsiteX11" fmla="*/ 5880432 w 6580997"/>
              <a:gd name="connsiteY11" fmla="*/ 1591659 h 5001448"/>
              <a:gd name="connsiteX12" fmla="*/ 3893333 w 6580997"/>
              <a:gd name="connsiteY12" fmla="*/ 0 h 5001448"/>
              <a:gd name="connsiteX13" fmla="*/ 4599991 w 6580997"/>
              <a:gd name="connsiteY13" fmla="*/ 0 h 5001448"/>
              <a:gd name="connsiteX14" fmla="*/ 6234116 w 6580997"/>
              <a:gd name="connsiteY14" fmla="*/ 2152354 h 5001448"/>
              <a:gd name="connsiteX15" fmla="*/ 5785032 w 6580997"/>
              <a:gd name="connsiteY15" fmla="*/ 2491611 h 5001448"/>
              <a:gd name="connsiteX16" fmla="*/ 3114666 w 6580997"/>
              <a:gd name="connsiteY16" fmla="*/ 0 h 5001448"/>
              <a:gd name="connsiteX17" fmla="*/ 3821325 w 6580997"/>
              <a:gd name="connsiteY17" fmla="*/ 0 h 5001448"/>
              <a:gd name="connsiteX18" fmla="*/ 6505646 w 6580997"/>
              <a:gd name="connsiteY18" fmla="*/ 3535597 h 5001448"/>
              <a:gd name="connsiteX19" fmla="*/ 6517688 w 6580997"/>
              <a:gd name="connsiteY19" fmla="*/ 3555286 h 5001448"/>
              <a:gd name="connsiteX20" fmla="*/ 6072188 w 6580997"/>
              <a:gd name="connsiteY20" fmla="*/ 3891835 h 5001448"/>
              <a:gd name="connsiteX21" fmla="*/ 6057380 w 6580997"/>
              <a:gd name="connsiteY21" fmla="*/ 3875934 h 5001448"/>
              <a:gd name="connsiteX22" fmla="*/ 2335999 w 6580997"/>
              <a:gd name="connsiteY22" fmla="*/ 0 h 5001448"/>
              <a:gd name="connsiteX23" fmla="*/ 3042658 w 6580997"/>
              <a:gd name="connsiteY23" fmla="*/ 0 h 5001448"/>
              <a:gd name="connsiteX24" fmla="*/ 6561747 w 6580997"/>
              <a:gd name="connsiteY24" fmla="*/ 4635097 h 5001448"/>
              <a:gd name="connsiteX25" fmla="*/ 6580997 w 6580997"/>
              <a:gd name="connsiteY25" fmla="*/ 4666571 h 5001448"/>
              <a:gd name="connsiteX26" fmla="*/ 6137710 w 6580997"/>
              <a:gd name="connsiteY26" fmla="*/ 5001448 h 5001448"/>
              <a:gd name="connsiteX27" fmla="*/ 6113482 w 6580997"/>
              <a:gd name="connsiteY27" fmla="*/ 4975433 h 5001448"/>
              <a:gd name="connsiteX28" fmla="*/ 1557333 w 6580997"/>
              <a:gd name="connsiteY28" fmla="*/ 0 h 5001448"/>
              <a:gd name="connsiteX29" fmla="*/ 2263992 w 6580997"/>
              <a:gd name="connsiteY29" fmla="*/ 0 h 5001448"/>
              <a:gd name="connsiteX30" fmla="*/ 5106184 w 6580997"/>
              <a:gd name="connsiteY30" fmla="*/ 3743536 h 5001448"/>
              <a:gd name="connsiteX31" fmla="*/ 5116342 w 6580997"/>
              <a:gd name="connsiteY31" fmla="*/ 3759688 h 5001448"/>
              <a:gd name="connsiteX32" fmla="*/ 4669838 w 6580997"/>
              <a:gd name="connsiteY32" fmla="*/ 4096994 h 5001448"/>
              <a:gd name="connsiteX33" fmla="*/ 4657919 w 6580997"/>
              <a:gd name="connsiteY33" fmla="*/ 4083873 h 5001448"/>
              <a:gd name="connsiteX34" fmla="*/ 778665 w 6580997"/>
              <a:gd name="connsiteY34" fmla="*/ 0 h 5001448"/>
              <a:gd name="connsiteX35" fmla="*/ 1485324 w 6580997"/>
              <a:gd name="connsiteY35" fmla="*/ 0 h 5001448"/>
              <a:gd name="connsiteX36" fmla="*/ 4803038 w 6580997"/>
              <a:gd name="connsiteY36" fmla="*/ 4369858 h 5001448"/>
              <a:gd name="connsiteX37" fmla="*/ 4353952 w 6580997"/>
              <a:gd name="connsiteY37" fmla="*/ 4709116 h 5001448"/>
              <a:gd name="connsiteX38" fmla="*/ 0 w 6580997"/>
              <a:gd name="connsiteY38" fmla="*/ 0 h 5001448"/>
              <a:gd name="connsiteX39" fmla="*/ 706659 w 6580997"/>
              <a:gd name="connsiteY39" fmla="*/ 0 h 5001448"/>
              <a:gd name="connsiteX40" fmla="*/ 3300400 w 6580997"/>
              <a:gd name="connsiteY40" fmla="*/ 3416293 h 5001448"/>
              <a:gd name="connsiteX41" fmla="*/ 2851316 w 6580997"/>
              <a:gd name="connsiteY41" fmla="*/ 3755550 h 50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80997" h="5001448">
                <a:moveTo>
                  <a:pt x="5450668" y="0"/>
                </a:moveTo>
                <a:lnTo>
                  <a:pt x="6157327" y="0"/>
                </a:lnTo>
                <a:lnTo>
                  <a:pt x="6395676" y="313936"/>
                </a:lnTo>
                <a:lnTo>
                  <a:pt x="6417268" y="349241"/>
                </a:lnTo>
                <a:lnTo>
                  <a:pt x="5974700" y="683575"/>
                </a:lnTo>
                <a:lnTo>
                  <a:pt x="5947410" y="654273"/>
                </a:lnTo>
                <a:close/>
                <a:moveTo>
                  <a:pt x="4672001" y="0"/>
                </a:moveTo>
                <a:lnTo>
                  <a:pt x="5378659" y="0"/>
                </a:lnTo>
                <a:lnTo>
                  <a:pt x="6328696" y="1251323"/>
                </a:lnTo>
                <a:lnTo>
                  <a:pt x="6356584" y="1296919"/>
                </a:lnTo>
                <a:lnTo>
                  <a:pt x="5915946" y="1629794"/>
                </a:lnTo>
                <a:lnTo>
                  <a:pt x="5880432" y="1591659"/>
                </a:lnTo>
                <a:close/>
                <a:moveTo>
                  <a:pt x="3893333" y="0"/>
                </a:moveTo>
                <a:lnTo>
                  <a:pt x="4599991" y="0"/>
                </a:lnTo>
                <a:lnTo>
                  <a:pt x="6234116" y="2152354"/>
                </a:lnTo>
                <a:lnTo>
                  <a:pt x="5785032" y="2491611"/>
                </a:lnTo>
                <a:close/>
                <a:moveTo>
                  <a:pt x="3114666" y="0"/>
                </a:moveTo>
                <a:lnTo>
                  <a:pt x="3821325" y="0"/>
                </a:lnTo>
                <a:lnTo>
                  <a:pt x="6505646" y="3535597"/>
                </a:lnTo>
                <a:lnTo>
                  <a:pt x="6517688" y="3555286"/>
                </a:lnTo>
                <a:lnTo>
                  <a:pt x="6072188" y="3891835"/>
                </a:lnTo>
                <a:lnTo>
                  <a:pt x="6057380" y="3875934"/>
                </a:lnTo>
                <a:close/>
                <a:moveTo>
                  <a:pt x="2335999" y="0"/>
                </a:moveTo>
                <a:lnTo>
                  <a:pt x="3042658" y="0"/>
                </a:lnTo>
                <a:lnTo>
                  <a:pt x="6561747" y="4635097"/>
                </a:lnTo>
                <a:lnTo>
                  <a:pt x="6580997" y="4666571"/>
                </a:lnTo>
                <a:lnTo>
                  <a:pt x="6137710" y="5001448"/>
                </a:lnTo>
                <a:lnTo>
                  <a:pt x="6113482" y="4975433"/>
                </a:lnTo>
                <a:close/>
                <a:moveTo>
                  <a:pt x="1557333" y="0"/>
                </a:moveTo>
                <a:lnTo>
                  <a:pt x="2263992" y="0"/>
                </a:lnTo>
                <a:lnTo>
                  <a:pt x="5106184" y="3743536"/>
                </a:lnTo>
                <a:lnTo>
                  <a:pt x="5116342" y="3759688"/>
                </a:lnTo>
                <a:lnTo>
                  <a:pt x="4669838" y="4096994"/>
                </a:lnTo>
                <a:lnTo>
                  <a:pt x="4657919" y="4083873"/>
                </a:lnTo>
                <a:close/>
                <a:moveTo>
                  <a:pt x="778665" y="0"/>
                </a:moveTo>
                <a:lnTo>
                  <a:pt x="1485324" y="0"/>
                </a:lnTo>
                <a:lnTo>
                  <a:pt x="4803038" y="4369858"/>
                </a:lnTo>
                <a:lnTo>
                  <a:pt x="4353952" y="4709116"/>
                </a:lnTo>
                <a:close/>
                <a:moveTo>
                  <a:pt x="0" y="0"/>
                </a:moveTo>
                <a:lnTo>
                  <a:pt x="706659" y="0"/>
                </a:lnTo>
                <a:lnTo>
                  <a:pt x="3300400" y="3416293"/>
                </a:lnTo>
                <a:lnTo>
                  <a:pt x="2851316" y="375555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27434197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88807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8328496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Resize without losing quality</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Change Fill Color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Line Color</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latin typeface="Arial" pitchFamily="34" charset="0"/>
                <a:cs typeface="Arial" pitchFamily="34" charset="0"/>
              </a:rPr>
              <a:t>www.allppt.com</a:t>
            </a:r>
            <a:endParaRPr kumimoji="0" lang="ko-KR" altLang="en-US" sz="14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FREE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PPT TEMPLATES</a:t>
            </a:r>
          </a:p>
        </p:txBody>
      </p:sp>
    </p:spTree>
    <p:extLst>
      <p:ext uri="{BB962C8B-B14F-4D97-AF65-F5344CB8AC3E}">
        <p14:creationId xmlns:p14="http://schemas.microsoft.com/office/powerpoint/2010/main" val="385077669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464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12731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940281"/>
            <a:ext cx="12192000" cy="696967"/>
          </a:xfrm>
          <a:prstGeom prst="rect">
            <a:avLst/>
          </a:prstGeom>
        </p:spPr>
        <p:txBody>
          <a:bodyPr anchor="ctr"/>
          <a:lstStyle>
            <a:lvl1pPr marL="0" indent="0" algn="ctr">
              <a:lnSpc>
                <a:spcPct val="100000"/>
              </a:lnSpc>
              <a:buNone/>
              <a:defRPr sz="48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97" y="5637245"/>
            <a:ext cx="12192000" cy="384043"/>
          </a:xfrm>
          <a:prstGeom prst="rect">
            <a:avLst/>
          </a:prstGeom>
        </p:spPr>
        <p:txBody>
          <a:bodyPr anchor="ctr"/>
          <a:lstStyle>
            <a:lvl1pPr marL="0" indent="0" algn="ctr">
              <a:lnSpc>
                <a:spcPct val="100000"/>
              </a:lnSpc>
              <a:buNone/>
              <a:defRPr sz="1867"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val="1944511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a:extLst>
              <a:ext uri="{FF2B5EF4-FFF2-40B4-BE49-F238E27FC236}">
                <a16:creationId xmlns:a16="http://schemas.microsoft.com/office/drawing/2014/main" id="{A7A44CD1-8791-4411-9DCF-BE8F9EB9EB13}"/>
              </a:ext>
            </a:extLst>
          </p:cNvPr>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129961661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cs typeface="+mn-cs"/>
            </a:endParaRPr>
          </a:p>
        </p:txBody>
      </p:sp>
      <p:sp>
        <p:nvSpPr>
          <p:cNvPr id="2" name="Oval 1"/>
          <p:cNvSpPr/>
          <p:nvPr userDrawn="1"/>
        </p:nvSpPr>
        <p:spPr>
          <a:xfrm>
            <a:off x="3599723" y="932723"/>
            <a:ext cx="4992555" cy="4992555"/>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cs typeface="+mn-cs"/>
            </a:endParaRPr>
          </a:p>
        </p:txBody>
      </p:sp>
      <p:sp>
        <p:nvSpPr>
          <p:cNvPr id="10" name="Text Placeholder 9"/>
          <p:cNvSpPr>
            <a:spLocks noGrp="1"/>
          </p:cNvSpPr>
          <p:nvPr>
            <p:ph type="body" sz="quarter" idx="10" hasCustomPrompt="1"/>
          </p:nvPr>
        </p:nvSpPr>
        <p:spPr>
          <a:xfrm>
            <a:off x="3599723" y="2908307"/>
            <a:ext cx="4992555" cy="768084"/>
          </a:xfrm>
          <a:prstGeom prst="rect">
            <a:avLst/>
          </a:prstGeom>
        </p:spPr>
        <p:txBody>
          <a:bodyPr anchor="ctr"/>
          <a:lstStyle>
            <a:lvl1pPr marL="0" indent="0" algn="ctr">
              <a:buNone/>
              <a:defRPr sz="48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599525" y="3676392"/>
            <a:ext cx="4992555"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09187138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4940281"/>
            <a:ext cx="12192000" cy="696967"/>
          </a:xfrm>
          <a:prstGeom prst="rect">
            <a:avLst/>
          </a:prstGeom>
        </p:spPr>
        <p:txBody>
          <a:bodyPr anchor="ctr"/>
          <a:lstStyle>
            <a:lvl1pPr marL="0" indent="0" algn="ctr">
              <a:lnSpc>
                <a:spcPct val="100000"/>
              </a:lnSpc>
              <a:buNone/>
              <a:defRPr sz="4800" b="1" baseline="0">
                <a:solidFill>
                  <a:schemeClr val="tx1">
                    <a:lumMod val="75000"/>
                    <a:lumOff val="25000"/>
                  </a:schemeClr>
                </a:solidFill>
                <a:latin typeface="+mj-lt"/>
                <a:cs typeface="Arial" pitchFamily="34" charset="0"/>
              </a:defRPr>
            </a:lvl1pPr>
          </a:lstStyle>
          <a:p>
            <a:pPr lvl="0"/>
            <a:r>
              <a:rPr lang="en-US" altLang="ko-KR"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197" y="5637245"/>
            <a:ext cx="12192000" cy="384043"/>
          </a:xfrm>
          <a:prstGeom prst="rect">
            <a:avLst/>
          </a:prstGeom>
        </p:spPr>
        <p:txBody>
          <a:bodyPr anchor="ctr"/>
          <a:lstStyle>
            <a:lvl1pPr marL="0" indent="0" algn="ctr">
              <a:lnSpc>
                <a:spcPct val="100000"/>
              </a:lnSpc>
              <a:buNone/>
              <a:defRPr sz="1867" b="1" baseline="0">
                <a:solidFill>
                  <a:schemeClr val="tx1">
                    <a:lumMod val="75000"/>
                    <a:lumOff val="25000"/>
                  </a:schemeClr>
                </a:solidFill>
                <a:latin typeface="+mn-lt"/>
                <a:cs typeface="Arial" pitchFamily="34" charset="0"/>
              </a:defRPr>
            </a:lvl1pPr>
          </a:lstStyle>
          <a:p>
            <a:pPr lvl="0"/>
            <a:r>
              <a:rPr lang="en-US" altLang="ko-KR" dirty="0"/>
              <a:t>INSTERT THE TITLE OF YOUR PRESENTATION HERE</a:t>
            </a:r>
            <a:endParaRPr lang="ko-KR" altLang="en-US" dirty="0"/>
          </a:p>
        </p:txBody>
      </p:sp>
    </p:spTree>
    <p:extLst>
      <p:ext uri="{BB962C8B-B14F-4D97-AF65-F5344CB8AC3E}">
        <p14:creationId xmlns:p14="http://schemas.microsoft.com/office/powerpoint/2010/main" val="398605599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cs typeface="+mn-cs"/>
            </a:endParaRPr>
          </a:p>
        </p:txBody>
      </p:sp>
      <p:sp>
        <p:nvSpPr>
          <p:cNvPr id="2" name="Oval 1"/>
          <p:cNvSpPr/>
          <p:nvPr userDrawn="1"/>
        </p:nvSpPr>
        <p:spPr>
          <a:xfrm>
            <a:off x="3599723" y="932723"/>
            <a:ext cx="4992555" cy="4992555"/>
          </a:xfrm>
          <a:prstGeom prst="ellipse">
            <a:avLst/>
          </a:prstGeom>
          <a:solidFill>
            <a:schemeClr val="accent1">
              <a:alpha val="77000"/>
            </a:schemeClr>
          </a:solidFill>
          <a:ln w="857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70" rtl="0" eaLnBrk="1" fontAlgn="auto" latinLnBrk="1" hangingPunct="1">
              <a:lnSpc>
                <a:spcPct val="100000"/>
              </a:lnSpc>
              <a:spcBef>
                <a:spcPts val="0"/>
              </a:spcBef>
              <a:spcAft>
                <a:spcPts val="0"/>
              </a:spcAft>
              <a:buClrTx/>
              <a:buSzTx/>
              <a:buFontTx/>
              <a:buNone/>
              <a:tabLst/>
              <a:defRPr/>
            </a:pPr>
            <a:endParaRPr kumimoji="0" lang="ko-KR" altLang="en-US" sz="2400" b="0" i="0" u="none" strike="noStrike" kern="1200" cap="none" spc="0" normalizeH="0" baseline="0" noProof="0">
              <a:ln>
                <a:noFill/>
              </a:ln>
              <a:solidFill>
                <a:prstClr val="white"/>
              </a:solidFill>
              <a:effectLst/>
              <a:uLnTx/>
              <a:uFillTx/>
              <a:latin typeface="Arial"/>
              <a:cs typeface="+mn-cs"/>
            </a:endParaRPr>
          </a:p>
        </p:txBody>
      </p:sp>
      <p:sp>
        <p:nvSpPr>
          <p:cNvPr id="10" name="Text Placeholder 9"/>
          <p:cNvSpPr>
            <a:spLocks noGrp="1"/>
          </p:cNvSpPr>
          <p:nvPr>
            <p:ph type="body" sz="quarter" idx="10" hasCustomPrompt="1"/>
          </p:nvPr>
        </p:nvSpPr>
        <p:spPr>
          <a:xfrm>
            <a:off x="3599723" y="2908307"/>
            <a:ext cx="4992555" cy="768084"/>
          </a:xfrm>
          <a:prstGeom prst="rect">
            <a:avLst/>
          </a:prstGeom>
        </p:spPr>
        <p:txBody>
          <a:bodyPr anchor="ctr"/>
          <a:lstStyle>
            <a:lvl1pPr marL="0" indent="0" algn="ctr">
              <a:buNone/>
              <a:defRPr sz="48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599525" y="3676392"/>
            <a:ext cx="4992555"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043044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C73A78E6-F71D-4312-BDB2-FA26CAF574B4}"/>
              </a:ext>
            </a:extLst>
          </p:cNvPr>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5" name="Picture Placeholder 4">
            <a:extLst>
              <a:ext uri="{FF2B5EF4-FFF2-40B4-BE49-F238E27FC236}">
                <a16:creationId xmlns:a16="http://schemas.microsoft.com/office/drawing/2014/main" id="{FC75BF01-2621-417D-9B96-39DD8D086708}"/>
              </a:ext>
            </a:extLst>
          </p:cNvPr>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 fmla="*/ 0 w 7424664"/>
              <a:gd name="connsiteY0" fmla="*/ 0 h 6858000"/>
              <a:gd name="connsiteX1" fmla="*/ 2158503 w 7424664"/>
              <a:gd name="connsiteY1" fmla="*/ 0 h 6858000"/>
              <a:gd name="connsiteX2" fmla="*/ 7424664 w 7424664"/>
              <a:gd name="connsiteY2" fmla="*/ 2326151 h 6858000"/>
              <a:gd name="connsiteX3" fmla="*/ 3307176 w 7424664"/>
              <a:gd name="connsiteY3" fmla="*/ 6858000 h 6858000"/>
              <a:gd name="connsiteX4" fmla="*/ 0 w 7424664"/>
              <a:gd name="connsiteY4" fmla="*/ 6858000 h 6858000"/>
              <a:gd name="connsiteX5" fmla="*/ 0 w 7424664"/>
              <a:gd name="connsiteY5" fmla="*/ 0 h 6858000"/>
              <a:gd name="connsiteX0" fmla="*/ 0 w 7424664"/>
              <a:gd name="connsiteY0" fmla="*/ 0 h 6858000"/>
              <a:gd name="connsiteX1" fmla="*/ 7424664 w 7424664"/>
              <a:gd name="connsiteY1" fmla="*/ 2326151 h 6858000"/>
              <a:gd name="connsiteX2" fmla="*/ 3307176 w 7424664"/>
              <a:gd name="connsiteY2" fmla="*/ 6858000 h 6858000"/>
              <a:gd name="connsiteX3" fmla="*/ 0 w 7424664"/>
              <a:gd name="connsiteY3" fmla="*/ 6858000 h 6858000"/>
              <a:gd name="connsiteX4" fmla="*/ 0 w 7424664"/>
              <a:gd name="connsiteY4" fmla="*/ 0 h 6858000"/>
              <a:gd name="connsiteX0" fmla="*/ 0 w 6904159"/>
              <a:gd name="connsiteY0" fmla="*/ 0 h 6858000"/>
              <a:gd name="connsiteX1" fmla="*/ 6904159 w 6904159"/>
              <a:gd name="connsiteY1" fmla="*/ 1805646 h 6858000"/>
              <a:gd name="connsiteX2" fmla="*/ 3307176 w 6904159"/>
              <a:gd name="connsiteY2" fmla="*/ 6858000 h 6858000"/>
              <a:gd name="connsiteX3" fmla="*/ 0 w 6904159"/>
              <a:gd name="connsiteY3" fmla="*/ 6858000 h 6858000"/>
              <a:gd name="connsiteX4" fmla="*/ 0 w 6904159"/>
              <a:gd name="connsiteY4" fmla="*/ 0 h 6858000"/>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 name="connsiteX4" fmla="*/ 0 w 70729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3632232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a:extLst>
              <a:ext uri="{FF2B5EF4-FFF2-40B4-BE49-F238E27FC236}">
                <a16:creationId xmlns:a16="http://schemas.microsoft.com/office/drawing/2014/main" id="{4111A57B-317A-41FC-8D5B-458B4DA86DA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67C24402-8447-448E-89E3-183EBB1DA00D}"/>
              </a:ext>
            </a:extLst>
          </p:cNvPr>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5" name="Group 6">
            <a:extLst>
              <a:ext uri="{FF2B5EF4-FFF2-40B4-BE49-F238E27FC236}">
                <a16:creationId xmlns:a16="http://schemas.microsoft.com/office/drawing/2014/main" id="{E4CF9D97-FAE0-4B0A-A30C-8936E46C66B2}"/>
              </a:ext>
            </a:extLst>
          </p:cNvPr>
          <p:cNvGrpSpPr/>
          <p:nvPr userDrawn="1"/>
        </p:nvGrpSpPr>
        <p:grpSpPr>
          <a:xfrm>
            <a:off x="4763852" y="1553600"/>
            <a:ext cx="2664296" cy="4683693"/>
            <a:chOff x="445712" y="1449040"/>
            <a:chExt cx="2113018" cy="3924176"/>
          </a:xfrm>
        </p:grpSpPr>
        <p:sp>
          <p:nvSpPr>
            <p:cNvPr id="6" name="Rounded Rectangle 7">
              <a:extLst>
                <a:ext uri="{FF2B5EF4-FFF2-40B4-BE49-F238E27FC236}">
                  <a16:creationId xmlns:a16="http://schemas.microsoft.com/office/drawing/2014/main" id="{A665FA86-6430-4D7E-ABCB-4F8C3E52E09B}"/>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 name="Rectangle 8">
              <a:extLst>
                <a:ext uri="{FF2B5EF4-FFF2-40B4-BE49-F238E27FC236}">
                  <a16:creationId xmlns:a16="http://schemas.microsoft.com/office/drawing/2014/main" id="{53DAFBD2-84EC-4D6B-80BE-DA2118509069}"/>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8" name="Group 10">
              <a:extLst>
                <a:ext uri="{FF2B5EF4-FFF2-40B4-BE49-F238E27FC236}">
                  <a16:creationId xmlns:a16="http://schemas.microsoft.com/office/drawing/2014/main" id="{78866A3A-5A93-49E6-8DE2-C98FC661D430}"/>
                </a:ext>
              </a:extLst>
            </p:cNvPr>
            <p:cNvGrpSpPr/>
            <p:nvPr userDrawn="1"/>
          </p:nvGrpSpPr>
          <p:grpSpPr>
            <a:xfrm>
              <a:off x="1407705" y="5045834"/>
              <a:ext cx="211967" cy="211967"/>
              <a:chOff x="1549420" y="5712364"/>
              <a:chExt cx="312583" cy="312583"/>
            </a:xfrm>
          </p:grpSpPr>
          <p:sp>
            <p:nvSpPr>
              <p:cNvPr id="9" name="Oval 11">
                <a:extLst>
                  <a:ext uri="{FF2B5EF4-FFF2-40B4-BE49-F238E27FC236}">
                    <a16:creationId xmlns:a16="http://schemas.microsoft.com/office/drawing/2014/main" id="{EB10029A-074D-4812-8AB6-62EF3ED73579}"/>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Rounded Rectangle 12">
                <a:extLst>
                  <a:ext uri="{FF2B5EF4-FFF2-40B4-BE49-F238E27FC236}">
                    <a16:creationId xmlns:a16="http://schemas.microsoft.com/office/drawing/2014/main" id="{BE572564-2A3A-45E0-93B7-2FB78757998F}"/>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sp>
        <p:nvSpPr>
          <p:cNvPr id="11" name="Picture Placeholder 2">
            <a:extLst>
              <a:ext uri="{FF2B5EF4-FFF2-40B4-BE49-F238E27FC236}">
                <a16:creationId xmlns:a16="http://schemas.microsoft.com/office/drawing/2014/main" id="{242F8FDE-91AA-45DB-A05E-7507C27F30F6}"/>
              </a:ext>
            </a:extLst>
          </p:cNvPr>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800056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12FC24-B0BB-43AE-AB6F-2F8A6318C976}"/>
              </a:ext>
            </a:extLst>
          </p:cNvPr>
          <p:cNvGrpSpPr/>
          <p:nvPr userDrawn="1"/>
        </p:nvGrpSpPr>
        <p:grpSpPr>
          <a:xfrm flipH="1">
            <a:off x="486250" y="477136"/>
            <a:ext cx="11704320" cy="5935130"/>
            <a:chOff x="-161213" y="477136"/>
            <a:chExt cx="11704320" cy="5935130"/>
          </a:xfrm>
        </p:grpSpPr>
        <p:cxnSp>
          <p:nvCxnSpPr>
            <p:cNvPr id="5" name="Straight Connector 4">
              <a:extLst>
                <a:ext uri="{FF2B5EF4-FFF2-40B4-BE49-F238E27FC236}">
                  <a16:creationId xmlns:a16="http://schemas.microsoft.com/office/drawing/2014/main" id="{202B0099-32CD-4A9E-A010-EB75F1B7ADBC}"/>
                </a:ext>
              </a:extLst>
            </p:cNvPr>
            <p:cNvCxnSpPr>
              <a:cxnSpLocks/>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6FFECB2-D63A-4DED-B565-1B5EC1C6DBCE}"/>
                </a:ext>
              </a:extLst>
            </p:cNvPr>
            <p:cNvCxnSpPr>
              <a:cxnSpLocks/>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423856D-6F4B-428C-8039-92BC2469A811}"/>
                </a:ext>
              </a:extLst>
            </p:cNvPr>
            <p:cNvCxnSpPr>
              <a:cxnSpLocks/>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a:extLst>
              <a:ext uri="{FF2B5EF4-FFF2-40B4-BE49-F238E27FC236}">
                <a16:creationId xmlns:a16="http://schemas.microsoft.com/office/drawing/2014/main" id="{2913480D-83E6-465D-B9EC-FA0799699FB0}"/>
              </a:ext>
            </a:extLst>
          </p:cNvPr>
          <p:cNvSpPr>
            <a:spLocks noGrp="1"/>
          </p:cNvSpPr>
          <p:nvPr>
            <p:ph type="pic" sz="quarter" idx="41" hasCustomPrompt="1"/>
          </p:nvPr>
        </p:nvSpPr>
        <p:spPr>
          <a:xfrm>
            <a:off x="5268686"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6155744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2_Images &amp; Contents">
    <p:spTree>
      <p:nvGrpSpPr>
        <p:cNvPr id="1" name=""/>
        <p:cNvGrpSpPr/>
        <p:nvPr/>
      </p:nvGrpSpPr>
      <p:grpSpPr>
        <a:xfrm>
          <a:off x="0" y="0"/>
          <a:ext cx="0" cy="0"/>
          <a:chOff x="0" y="0"/>
          <a:chExt cx="0" cy="0"/>
        </a:xfrm>
      </p:grpSpPr>
      <p:sp>
        <p:nvSpPr>
          <p:cNvPr id="8" name="그림 개체 틀 7">
            <a:extLst>
              <a:ext uri="{FF2B5EF4-FFF2-40B4-BE49-F238E27FC236}">
                <a16:creationId xmlns:a16="http://schemas.microsoft.com/office/drawing/2014/main" id="{3CD10489-647D-4424-92F3-2E31185A69B8}"/>
              </a:ext>
            </a:extLst>
          </p:cNvPr>
          <p:cNvSpPr>
            <a:spLocks noGrp="1"/>
          </p:cNvSpPr>
          <p:nvPr>
            <p:ph type="pic" sz="quarter" idx="10" hasCustomPrompt="1"/>
          </p:nvPr>
        </p:nvSpPr>
        <p:spPr>
          <a:xfrm>
            <a:off x="4227514" y="0"/>
            <a:ext cx="7964489" cy="6858000"/>
          </a:xfrm>
          <a:custGeom>
            <a:avLst/>
            <a:gdLst>
              <a:gd name="connsiteX0" fmla="*/ 7895557 w 7964489"/>
              <a:gd name="connsiteY0" fmla="*/ 1035541 h 6858000"/>
              <a:gd name="connsiteX1" fmla="*/ 6561027 w 7964489"/>
              <a:gd name="connsiteY1" fmla="*/ 6858000 h 6858000"/>
              <a:gd name="connsiteX2" fmla="*/ 3421268 w 7964489"/>
              <a:gd name="connsiteY2" fmla="*/ 6858000 h 6858000"/>
              <a:gd name="connsiteX3" fmla="*/ 4816845 w 7964489"/>
              <a:gd name="connsiteY3" fmla="*/ 380744 h 6858000"/>
              <a:gd name="connsiteX4" fmla="*/ 3224260 w 7964489"/>
              <a:gd name="connsiteY4" fmla="*/ 6858000 h 6858000"/>
              <a:gd name="connsiteX5" fmla="*/ 0 w 7964489"/>
              <a:gd name="connsiteY5" fmla="*/ 6858000 h 6858000"/>
              <a:gd name="connsiteX6" fmla="*/ 5167647 w 7964489"/>
              <a:gd name="connsiteY6" fmla="*/ 0 h 6858000"/>
              <a:gd name="connsiteX7" fmla="*/ 7964489 w 7964489"/>
              <a:gd name="connsiteY7" fmla="*/ 0 h 6858000"/>
              <a:gd name="connsiteX8" fmla="*/ 7964489 w 7964489"/>
              <a:gd name="connsiteY8" fmla="*/ 581734 h 6858000"/>
              <a:gd name="connsiteX9" fmla="*/ 3748483 w 7964489"/>
              <a:gd name="connsiteY9" fmla="*/ 59826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4489" h="6858000">
                <a:moveTo>
                  <a:pt x="7895557" y="1035541"/>
                </a:moveTo>
                <a:lnTo>
                  <a:pt x="6561027" y="6858000"/>
                </a:lnTo>
                <a:lnTo>
                  <a:pt x="3421268" y="6858000"/>
                </a:lnTo>
                <a:close/>
                <a:moveTo>
                  <a:pt x="4816845" y="380744"/>
                </a:moveTo>
                <a:lnTo>
                  <a:pt x="3224260" y="6858000"/>
                </a:lnTo>
                <a:lnTo>
                  <a:pt x="0" y="6858000"/>
                </a:lnTo>
                <a:close/>
                <a:moveTo>
                  <a:pt x="5167647" y="0"/>
                </a:moveTo>
                <a:lnTo>
                  <a:pt x="7964489" y="0"/>
                </a:lnTo>
                <a:lnTo>
                  <a:pt x="7964489" y="581734"/>
                </a:lnTo>
                <a:lnTo>
                  <a:pt x="3748483" y="5982679"/>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29833914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3331261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0107996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Resize without losing quality</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Change Fill Color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Line Color</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latin typeface="Arial" pitchFamily="34" charset="0"/>
                <a:cs typeface="Arial" pitchFamily="34" charset="0"/>
              </a:rPr>
              <a:t>www.allppt.com</a:t>
            </a:r>
            <a:endParaRPr kumimoji="0" lang="ko-KR" altLang="en-US" sz="14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FREE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PPT TEMPLATES</a:t>
            </a:r>
          </a:p>
        </p:txBody>
      </p:sp>
    </p:spTree>
    <p:extLst>
      <p:ext uri="{BB962C8B-B14F-4D97-AF65-F5344CB8AC3E}">
        <p14:creationId xmlns:p14="http://schemas.microsoft.com/office/powerpoint/2010/main" val="3966757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417103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8729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1229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3A2E1274-C3E3-4B23-81C6-2ADDC2D22531}"/>
              </a:ext>
            </a:extLst>
          </p:cNvPr>
          <p:cNvSpPr>
            <a:spLocks noGrp="1"/>
          </p:cNvSpPr>
          <p:nvPr>
            <p:ph type="pic" sz="quarter" idx="14" hasCustomPrompt="1"/>
          </p:nvPr>
        </p:nvSpPr>
        <p:spPr>
          <a:xfrm>
            <a:off x="5140214" y="354163"/>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
        <p:nvSpPr>
          <p:cNvPr id="8" name="그림 개체 틀 7">
            <a:extLst>
              <a:ext uri="{FF2B5EF4-FFF2-40B4-BE49-F238E27FC236}">
                <a16:creationId xmlns:a16="http://schemas.microsoft.com/office/drawing/2014/main" id="{EEE5FCCE-5336-4B12-AF5E-45A3A142EA4A}"/>
              </a:ext>
            </a:extLst>
          </p:cNvPr>
          <p:cNvSpPr>
            <a:spLocks noGrp="1"/>
          </p:cNvSpPr>
          <p:nvPr>
            <p:ph type="pic" sz="quarter" idx="15" hasCustomPrompt="1"/>
          </p:nvPr>
        </p:nvSpPr>
        <p:spPr>
          <a:xfrm>
            <a:off x="6198388" y="2357502"/>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
        <p:nvSpPr>
          <p:cNvPr id="9" name="그림 개체 틀 8">
            <a:extLst>
              <a:ext uri="{FF2B5EF4-FFF2-40B4-BE49-F238E27FC236}">
                <a16:creationId xmlns:a16="http://schemas.microsoft.com/office/drawing/2014/main" id="{A778ECB7-1E7B-46FD-B9CE-9B5E8E2909CF}"/>
              </a:ext>
            </a:extLst>
          </p:cNvPr>
          <p:cNvSpPr>
            <a:spLocks noGrp="1"/>
          </p:cNvSpPr>
          <p:nvPr>
            <p:ph type="pic" sz="quarter" idx="16" hasCustomPrompt="1"/>
          </p:nvPr>
        </p:nvSpPr>
        <p:spPr>
          <a:xfrm>
            <a:off x="5140214" y="4360841"/>
            <a:ext cx="1920975" cy="2212003"/>
          </a:xfrm>
          <a:custGeom>
            <a:avLst/>
            <a:gdLst>
              <a:gd name="connsiteX0" fmla="*/ 1525548 w 3062106"/>
              <a:gd name="connsiteY0" fmla="*/ 0 h 3526016"/>
              <a:gd name="connsiteX1" fmla="*/ 3060615 w 3062106"/>
              <a:gd name="connsiteY1" fmla="*/ 886272 h 3526016"/>
              <a:gd name="connsiteX2" fmla="*/ 3062106 w 3062106"/>
              <a:gd name="connsiteY2" fmla="*/ 2646962 h 3526016"/>
              <a:gd name="connsiteX3" fmla="*/ 1536558 w 3062106"/>
              <a:gd name="connsiteY3" fmla="*/ 3526016 h 3526016"/>
              <a:gd name="connsiteX4" fmla="*/ 1491 w 3062106"/>
              <a:gd name="connsiteY4" fmla="*/ 2639745 h 3526016"/>
              <a:gd name="connsiteX5" fmla="*/ 0 w 3062106"/>
              <a:gd name="connsiteY5" fmla="*/ 879054 h 352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106" h="3526016">
                <a:moveTo>
                  <a:pt x="1525548" y="0"/>
                </a:moveTo>
                <a:lnTo>
                  <a:pt x="3060615" y="886272"/>
                </a:lnTo>
                <a:lnTo>
                  <a:pt x="3062106" y="2646962"/>
                </a:lnTo>
                <a:lnTo>
                  <a:pt x="1536558" y="3526016"/>
                </a:lnTo>
                <a:lnTo>
                  <a:pt x="1491" y="2639745"/>
                </a:lnTo>
                <a:lnTo>
                  <a:pt x="0" y="879054"/>
                </a:lnTo>
                <a:close/>
              </a:path>
            </a:pathLst>
          </a:custGeom>
          <a:solidFill>
            <a:schemeClr val="bg1">
              <a:lumMod val="95000"/>
            </a:schemeClr>
          </a:solidFill>
        </p:spPr>
        <p:txBody>
          <a:bodyPr wrap="square" anchor="ctr">
            <a:noAutofit/>
          </a:bodyP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359704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48">
            <a:extLst>
              <a:ext uri="{FF2B5EF4-FFF2-40B4-BE49-F238E27FC236}">
                <a16:creationId xmlns:a16="http://schemas.microsoft.com/office/drawing/2014/main" id="{97261BDD-8C56-4CFD-A5A6-4A57DD1C6C87}"/>
              </a:ext>
            </a:extLst>
          </p:cNvPr>
          <p:cNvSpPr>
            <a:spLocks noGrp="1"/>
          </p:cNvSpPr>
          <p:nvPr>
            <p:ph type="pic" idx="11" hasCustomPrompt="1"/>
          </p:nvPr>
        </p:nvSpPr>
        <p:spPr>
          <a:xfrm>
            <a:off x="0" y="0"/>
            <a:ext cx="12191999" cy="6858000"/>
          </a:xfrm>
          <a:custGeom>
            <a:avLst/>
            <a:gdLst>
              <a:gd name="connsiteX0" fmla="*/ 10699779 w 12191999"/>
              <a:gd name="connsiteY0" fmla="*/ 6099402 h 6858000"/>
              <a:gd name="connsiteX1" fmla="*/ 10700365 w 12191999"/>
              <a:gd name="connsiteY1" fmla="*/ 6104567 h 6858000"/>
              <a:gd name="connsiteX2" fmla="*/ 10702406 w 12191999"/>
              <a:gd name="connsiteY2" fmla="*/ 6099903 h 6858000"/>
              <a:gd name="connsiteX3" fmla="*/ 9177921 w 12191999"/>
              <a:gd name="connsiteY3" fmla="*/ 6098901 h 6858000"/>
              <a:gd name="connsiteX4" fmla="*/ 9178505 w 12191999"/>
              <a:gd name="connsiteY4" fmla="*/ 6100344 h 6858000"/>
              <a:gd name="connsiteX5" fmla="*/ 9178605 w 12191999"/>
              <a:gd name="connsiteY5" fmla="*/ 6102927 h 6858000"/>
              <a:gd name="connsiteX6" fmla="*/ 9183635 w 12191999"/>
              <a:gd name="connsiteY6" fmla="*/ 6102927 h 6858000"/>
              <a:gd name="connsiteX7" fmla="*/ 9185303 w 12191999"/>
              <a:gd name="connsiteY7" fmla="*/ 6100308 h 6858000"/>
              <a:gd name="connsiteX8" fmla="*/ 5342410 w 12191999"/>
              <a:gd name="connsiteY8" fmla="*/ 5330181 h 6858000"/>
              <a:gd name="connsiteX9" fmla="*/ 5338269 w 12191999"/>
              <a:gd name="connsiteY9" fmla="*/ 5332661 h 6858000"/>
              <a:gd name="connsiteX10" fmla="*/ 5322064 w 12191999"/>
              <a:gd name="connsiteY10" fmla="*/ 5334006 h 6858000"/>
              <a:gd name="connsiteX11" fmla="*/ 5335111 w 12191999"/>
              <a:gd name="connsiteY11" fmla="*/ 5336578 h 6858000"/>
              <a:gd name="connsiteX12" fmla="*/ 5337848 w 12191999"/>
              <a:gd name="connsiteY12" fmla="*/ 5340523 h 6858000"/>
              <a:gd name="connsiteX13" fmla="*/ 5338130 w 12191999"/>
              <a:gd name="connsiteY13" fmla="*/ 5335883 h 6858000"/>
              <a:gd name="connsiteX14" fmla="*/ 11820900 w 12191999"/>
              <a:gd name="connsiteY14" fmla="*/ 4311166 h 6858000"/>
              <a:gd name="connsiteX15" fmla="*/ 11955244 w 12191999"/>
              <a:gd name="connsiteY15" fmla="*/ 4373182 h 6858000"/>
              <a:gd name="connsiteX16" fmla="*/ 11941805 w 12191999"/>
              <a:gd name="connsiteY16" fmla="*/ 4490463 h 6858000"/>
              <a:gd name="connsiteX17" fmla="*/ 11911265 w 12191999"/>
              <a:gd name="connsiteY17" fmla="*/ 4531997 h 6858000"/>
              <a:gd name="connsiteX18" fmla="*/ 11974790 w 12191999"/>
              <a:gd name="connsiteY18" fmla="*/ 4572310 h 6858000"/>
              <a:gd name="connsiteX19" fmla="*/ 12175141 w 12191999"/>
              <a:gd name="connsiteY19" fmla="*/ 4571090 h 6858000"/>
              <a:gd name="connsiteX20" fmla="*/ 12191999 w 12191999"/>
              <a:gd name="connsiteY20" fmla="*/ 4574294 h 6858000"/>
              <a:gd name="connsiteX21" fmla="*/ 12191999 w 12191999"/>
              <a:gd name="connsiteY21" fmla="*/ 5337457 h 6858000"/>
              <a:gd name="connsiteX22" fmla="*/ 12177584 w 12191999"/>
              <a:gd name="connsiteY22" fmla="*/ 5340730 h 6858000"/>
              <a:gd name="connsiteX23" fmla="*/ 11982120 w 12191999"/>
              <a:gd name="connsiteY23" fmla="*/ 5339507 h 6858000"/>
              <a:gd name="connsiteX24" fmla="*/ 11928367 w 12191999"/>
              <a:gd name="connsiteY24" fmla="*/ 5354166 h 6858000"/>
              <a:gd name="connsiteX25" fmla="*/ 11927145 w 12191999"/>
              <a:gd name="connsiteY25" fmla="*/ 5409142 h 6858000"/>
              <a:gd name="connsiteX26" fmla="*/ 11971125 w 12191999"/>
              <a:gd name="connsiteY26" fmla="*/ 5504430 h 6858000"/>
              <a:gd name="connsiteX27" fmla="*/ 11873393 w 12191999"/>
              <a:gd name="connsiteY27" fmla="*/ 5592389 h 6858000"/>
              <a:gd name="connsiteX28" fmla="*/ 11703584 w 12191999"/>
              <a:gd name="connsiteY28" fmla="*/ 5530084 h 6858000"/>
              <a:gd name="connsiteX29" fmla="*/ 11723129 w 12191999"/>
              <a:gd name="connsiteY29" fmla="*/ 5417694 h 6858000"/>
              <a:gd name="connsiteX30" fmla="*/ 11751228 w 12191999"/>
              <a:gd name="connsiteY30" fmla="*/ 5374936 h 6858000"/>
              <a:gd name="connsiteX31" fmla="*/ 11690146 w 12191999"/>
              <a:gd name="connsiteY31" fmla="*/ 5338287 h 6858000"/>
              <a:gd name="connsiteX32" fmla="*/ 11489795 w 12191999"/>
              <a:gd name="connsiteY32" fmla="*/ 5339507 h 6858000"/>
              <a:gd name="connsiteX33" fmla="*/ 11447036 w 12191999"/>
              <a:gd name="connsiteY33" fmla="*/ 5295528 h 6858000"/>
              <a:gd name="connsiteX34" fmla="*/ 11449481 w 12191999"/>
              <a:gd name="connsiteY34" fmla="*/ 5202683 h 6858000"/>
              <a:gd name="connsiteX35" fmla="*/ 11449481 w 12191999"/>
              <a:gd name="connsiteY35" fmla="*/ 5092735 h 6858000"/>
              <a:gd name="connsiteX36" fmla="*/ 11492238 w 12191999"/>
              <a:gd name="connsiteY36" fmla="*/ 5018215 h 6858000"/>
              <a:gd name="connsiteX37" fmla="*/ 11545990 w 12191999"/>
              <a:gd name="connsiteY37" fmla="*/ 5025544 h 6858000"/>
              <a:gd name="connsiteX38" fmla="*/ 11668156 w 12191999"/>
              <a:gd name="connsiteY38" fmla="*/ 5051198 h 6858000"/>
              <a:gd name="connsiteX39" fmla="*/ 11682816 w 12191999"/>
              <a:gd name="connsiteY39" fmla="*/ 4877723 h 6858000"/>
              <a:gd name="connsiteX40" fmla="*/ 11555765 w 12191999"/>
              <a:gd name="connsiteY40" fmla="*/ 4874058 h 6858000"/>
              <a:gd name="connsiteX41" fmla="*/ 11508120 w 12191999"/>
              <a:gd name="connsiteY41" fmla="*/ 4902158 h 6858000"/>
              <a:gd name="connsiteX42" fmla="*/ 11450701 w 12191999"/>
              <a:gd name="connsiteY42" fmla="*/ 4839852 h 6858000"/>
              <a:gd name="connsiteX43" fmla="*/ 11448258 w 12191999"/>
              <a:gd name="connsiteY43" fmla="*/ 4591857 h 6858000"/>
              <a:gd name="connsiteX44" fmla="*/ 11477578 w 12191999"/>
              <a:gd name="connsiteY44" fmla="*/ 4573534 h 6858000"/>
              <a:gd name="connsiteX45" fmla="*/ 11677929 w 12191999"/>
              <a:gd name="connsiteY45" fmla="*/ 4573534 h 6858000"/>
              <a:gd name="connsiteX46" fmla="*/ 11728016 w 12191999"/>
              <a:gd name="connsiteY46" fmla="*/ 4562539 h 6858000"/>
              <a:gd name="connsiteX47" fmla="*/ 11735346 w 12191999"/>
              <a:gd name="connsiteY47" fmla="*/ 4500233 h 6858000"/>
              <a:gd name="connsiteX48" fmla="*/ 11768331 w 12191999"/>
              <a:gd name="connsiteY48" fmla="*/ 4323095 h 6858000"/>
              <a:gd name="connsiteX49" fmla="*/ 11820900 w 12191999"/>
              <a:gd name="connsiteY49" fmla="*/ 4311166 h 6858000"/>
              <a:gd name="connsiteX50" fmla="*/ 5742911 w 12191999"/>
              <a:gd name="connsiteY50" fmla="*/ 3557222 h 6858000"/>
              <a:gd name="connsiteX51" fmla="*/ 5851336 w 12191999"/>
              <a:gd name="connsiteY51" fmla="*/ 3613963 h 6858000"/>
              <a:gd name="connsiteX52" fmla="*/ 5840341 w 12191999"/>
              <a:gd name="connsiteY52" fmla="*/ 3736128 h 6858000"/>
              <a:gd name="connsiteX53" fmla="*/ 5811021 w 12191999"/>
              <a:gd name="connsiteY53" fmla="*/ 3780107 h 6858000"/>
              <a:gd name="connsiteX54" fmla="*/ 5873327 w 12191999"/>
              <a:gd name="connsiteY54" fmla="*/ 3815534 h 6858000"/>
              <a:gd name="connsiteX55" fmla="*/ 6082230 w 12191999"/>
              <a:gd name="connsiteY55" fmla="*/ 3814314 h 6858000"/>
              <a:gd name="connsiteX56" fmla="*/ 6115900 w 12191999"/>
              <a:gd name="connsiteY56" fmla="*/ 3831149 h 6858000"/>
              <a:gd name="connsiteX57" fmla="*/ 6116334 w 12191999"/>
              <a:gd name="connsiteY57" fmla="*/ 3835442 h 6858000"/>
              <a:gd name="connsiteX58" fmla="*/ 6135367 w 12191999"/>
              <a:gd name="connsiteY58" fmla="*/ 3820781 h 6858000"/>
              <a:gd name="connsiteX59" fmla="*/ 6165468 w 12191999"/>
              <a:gd name="connsiteY59" fmla="*/ 3821240 h 6858000"/>
              <a:gd name="connsiteX60" fmla="*/ 6250984 w 12191999"/>
              <a:gd name="connsiteY60" fmla="*/ 3822462 h 6858000"/>
              <a:gd name="connsiteX61" fmla="*/ 6356045 w 12191999"/>
              <a:gd name="connsiteY61" fmla="*/ 3822462 h 6858000"/>
              <a:gd name="connsiteX62" fmla="*/ 6434230 w 12191999"/>
              <a:gd name="connsiteY62" fmla="*/ 3873772 h 6858000"/>
              <a:gd name="connsiteX63" fmla="*/ 6401245 w 12191999"/>
              <a:gd name="connsiteY63" fmla="*/ 3938519 h 6858000"/>
              <a:gd name="connsiteX64" fmla="*/ 6395138 w 12191999"/>
              <a:gd name="connsiteY64" fmla="*/ 4039916 h 6858000"/>
              <a:gd name="connsiteX65" fmla="*/ 6574721 w 12191999"/>
              <a:gd name="connsiteY65" fmla="*/ 4054576 h 6858000"/>
              <a:gd name="connsiteX66" fmla="*/ 6575941 w 12191999"/>
              <a:gd name="connsiteY66" fmla="*/ 3931189 h 6858000"/>
              <a:gd name="connsiteX67" fmla="*/ 6547844 w 12191999"/>
              <a:gd name="connsiteY67" fmla="*/ 3883545 h 6858000"/>
              <a:gd name="connsiteX68" fmla="*/ 6610148 w 12191999"/>
              <a:gd name="connsiteY68" fmla="*/ 3826127 h 6858000"/>
              <a:gd name="connsiteX69" fmla="*/ 6856921 w 12191999"/>
              <a:gd name="connsiteY69" fmla="*/ 3823685 h 6858000"/>
              <a:gd name="connsiteX70" fmla="*/ 6875246 w 12191999"/>
              <a:gd name="connsiteY70" fmla="*/ 3853004 h 6858000"/>
              <a:gd name="connsiteX71" fmla="*/ 6875246 w 12191999"/>
              <a:gd name="connsiteY71" fmla="*/ 4053355 h 6858000"/>
              <a:gd name="connsiteX72" fmla="*/ 6892348 w 12191999"/>
              <a:gd name="connsiteY72" fmla="*/ 4110773 h 6858000"/>
              <a:gd name="connsiteX73" fmla="*/ 6948545 w 12191999"/>
              <a:gd name="connsiteY73" fmla="*/ 4110773 h 6858000"/>
              <a:gd name="connsiteX74" fmla="*/ 7117131 w 12191999"/>
              <a:gd name="connsiteY74" fmla="*/ 4126653 h 6858000"/>
              <a:gd name="connsiteX75" fmla="*/ 7080482 w 12191999"/>
              <a:gd name="connsiteY75" fmla="*/ 4328224 h 6858000"/>
              <a:gd name="connsiteX76" fmla="*/ 6959540 w 12191999"/>
              <a:gd name="connsiteY76" fmla="*/ 4317229 h 6858000"/>
              <a:gd name="connsiteX77" fmla="*/ 6914338 w 12191999"/>
              <a:gd name="connsiteY77" fmla="*/ 4287910 h 6858000"/>
              <a:gd name="connsiteX78" fmla="*/ 6877689 w 12191999"/>
              <a:gd name="connsiteY78" fmla="*/ 4350213 h 6858000"/>
              <a:gd name="connsiteX79" fmla="*/ 6878911 w 12191999"/>
              <a:gd name="connsiteY79" fmla="*/ 4550565 h 6858000"/>
              <a:gd name="connsiteX80" fmla="*/ 6838596 w 12191999"/>
              <a:gd name="connsiteY80" fmla="*/ 4592100 h 6858000"/>
              <a:gd name="connsiteX81" fmla="*/ 6648020 w 12191999"/>
              <a:gd name="connsiteY81" fmla="*/ 4590880 h 6858000"/>
              <a:gd name="connsiteX82" fmla="*/ 6594266 w 12191999"/>
              <a:gd name="connsiteY82" fmla="*/ 4604318 h 6858000"/>
              <a:gd name="connsiteX83" fmla="*/ 6591823 w 12191999"/>
              <a:gd name="connsiteY83" fmla="*/ 4662956 h 6858000"/>
              <a:gd name="connsiteX84" fmla="*/ 6589381 w 12191999"/>
              <a:gd name="connsiteY84" fmla="*/ 4819328 h 6858000"/>
              <a:gd name="connsiteX85" fmla="*/ 6375592 w 12191999"/>
              <a:gd name="connsiteY85" fmla="*/ 4796116 h 6858000"/>
              <a:gd name="connsiteX86" fmla="*/ 6385365 w 12191999"/>
              <a:gd name="connsiteY86" fmla="*/ 4670287 h 6858000"/>
              <a:gd name="connsiteX87" fmla="*/ 6415905 w 12191999"/>
              <a:gd name="connsiteY87" fmla="*/ 4628749 h 6858000"/>
              <a:gd name="connsiteX88" fmla="*/ 6351158 w 12191999"/>
              <a:gd name="connsiteY88" fmla="*/ 4589658 h 6858000"/>
              <a:gd name="connsiteX89" fmla="*/ 6150809 w 12191999"/>
              <a:gd name="connsiteY89" fmla="*/ 4590880 h 6858000"/>
              <a:gd name="connsiteX90" fmla="*/ 6117367 w 12191999"/>
              <a:gd name="connsiteY90" fmla="*/ 4582327 h 6858000"/>
              <a:gd name="connsiteX91" fmla="*/ 6114197 w 12191999"/>
              <a:gd name="connsiteY91" fmla="*/ 4575109 h 6858000"/>
              <a:gd name="connsiteX92" fmla="*/ 6109104 w 12191999"/>
              <a:gd name="connsiteY92" fmla="*/ 4582272 h 6858000"/>
              <a:gd name="connsiteX93" fmla="*/ 6087114 w 12191999"/>
              <a:gd name="connsiteY93" fmla="*/ 4586396 h 6858000"/>
              <a:gd name="connsiteX94" fmla="*/ 5863552 w 12191999"/>
              <a:gd name="connsiteY94" fmla="*/ 4586396 h 6858000"/>
              <a:gd name="connsiteX95" fmla="*/ 5802472 w 12191999"/>
              <a:gd name="connsiteY95" fmla="*/ 4555854 h 6858000"/>
              <a:gd name="connsiteX96" fmla="*/ 5807356 w 12191999"/>
              <a:gd name="connsiteY96" fmla="*/ 4480114 h 6858000"/>
              <a:gd name="connsiteX97" fmla="*/ 5847670 w 12191999"/>
              <a:gd name="connsiteY97" fmla="*/ 4403148 h 6858000"/>
              <a:gd name="connsiteX98" fmla="*/ 5752384 w 12191999"/>
              <a:gd name="connsiteY98" fmla="*/ 4329849 h 6858000"/>
              <a:gd name="connsiteX99" fmla="*/ 5628995 w 12191999"/>
              <a:gd name="connsiteY99" fmla="*/ 4372606 h 6858000"/>
              <a:gd name="connsiteX100" fmla="*/ 5638769 w 12191999"/>
              <a:gd name="connsiteY100" fmla="*/ 4470339 h 6858000"/>
              <a:gd name="connsiteX101" fmla="*/ 5674197 w 12191999"/>
              <a:gd name="connsiteY101" fmla="*/ 4527758 h 6858000"/>
              <a:gd name="connsiteX102" fmla="*/ 5591125 w 12191999"/>
              <a:gd name="connsiteY102" fmla="*/ 4586396 h 6858000"/>
              <a:gd name="connsiteX103" fmla="*/ 5377337 w 12191999"/>
              <a:gd name="connsiteY103" fmla="*/ 4586396 h 6858000"/>
              <a:gd name="connsiteX104" fmla="*/ 5346796 w 12191999"/>
              <a:gd name="connsiteY104" fmla="*/ 4553411 h 6858000"/>
              <a:gd name="connsiteX105" fmla="*/ 5348016 w 12191999"/>
              <a:gd name="connsiteY105" fmla="*/ 4353059 h 6858000"/>
              <a:gd name="connsiteX106" fmla="*/ 5327249 w 12191999"/>
              <a:gd name="connsiteY106" fmla="*/ 4291978 h 6858000"/>
              <a:gd name="connsiteX107" fmla="*/ 5278383 w 12191999"/>
              <a:gd name="connsiteY107" fmla="*/ 4293199 h 6858000"/>
              <a:gd name="connsiteX108" fmla="*/ 5174543 w 12191999"/>
              <a:gd name="connsiteY108" fmla="*/ 4337181 h 6858000"/>
              <a:gd name="connsiteX109" fmla="*/ 5089026 w 12191999"/>
              <a:gd name="connsiteY109" fmla="*/ 4221122 h 6858000"/>
              <a:gd name="connsiteX110" fmla="*/ 5144002 w 12191999"/>
              <a:gd name="connsiteY110" fmla="*/ 4078190 h 6858000"/>
              <a:gd name="connsiteX111" fmla="*/ 5264946 w 12191999"/>
              <a:gd name="connsiteY111" fmla="*/ 4087965 h 6858000"/>
              <a:gd name="connsiteX112" fmla="*/ 5311367 w 12191999"/>
              <a:gd name="connsiteY112" fmla="*/ 4117283 h 6858000"/>
              <a:gd name="connsiteX113" fmla="*/ 5346796 w 12191999"/>
              <a:gd name="connsiteY113" fmla="*/ 4054980 h 6858000"/>
              <a:gd name="connsiteX114" fmla="*/ 5345574 w 12191999"/>
              <a:gd name="connsiteY114" fmla="*/ 3849742 h 6858000"/>
              <a:gd name="connsiteX115" fmla="*/ 5381003 w 12191999"/>
              <a:gd name="connsiteY115" fmla="*/ 3811870 h 6858000"/>
              <a:gd name="connsiteX116" fmla="*/ 5486063 w 12191999"/>
              <a:gd name="connsiteY116" fmla="*/ 3815534 h 6858000"/>
              <a:gd name="connsiteX117" fmla="*/ 5596012 w 12191999"/>
              <a:gd name="connsiteY117" fmla="*/ 3815534 h 6858000"/>
              <a:gd name="connsiteX118" fmla="*/ 5650984 w 12191999"/>
              <a:gd name="connsiteY118" fmla="*/ 3777664 h 6858000"/>
              <a:gd name="connsiteX119" fmla="*/ 5625329 w 12191999"/>
              <a:gd name="connsiteY119" fmla="*/ 3738570 h 6858000"/>
              <a:gd name="connsiteX120" fmla="*/ 5649765 w 12191999"/>
              <a:gd name="connsiteY120" fmla="*/ 3576091 h 6858000"/>
              <a:gd name="connsiteX121" fmla="*/ 5700845 w 12191999"/>
              <a:gd name="connsiteY121" fmla="*/ 3557958 h 6858000"/>
              <a:gd name="connsiteX122" fmla="*/ 5742911 w 12191999"/>
              <a:gd name="connsiteY122" fmla="*/ 3557222 h 6858000"/>
              <a:gd name="connsiteX123" fmla="*/ 5726517 w 12191999"/>
              <a:gd name="connsiteY123" fmla="*/ 2017504 h 6858000"/>
              <a:gd name="connsiteX124" fmla="*/ 5834786 w 12191999"/>
              <a:gd name="connsiteY124" fmla="*/ 2083015 h 6858000"/>
              <a:gd name="connsiteX125" fmla="*/ 5820126 w 12191999"/>
              <a:gd name="connsiteY125" fmla="*/ 2192965 h 6858000"/>
              <a:gd name="connsiteX126" fmla="*/ 5787140 w 12191999"/>
              <a:gd name="connsiteY126" fmla="*/ 2236943 h 6858000"/>
              <a:gd name="connsiteX127" fmla="*/ 5855555 w 12191999"/>
              <a:gd name="connsiteY127" fmla="*/ 2277258 h 6858000"/>
              <a:gd name="connsiteX128" fmla="*/ 6041243 w 12191999"/>
              <a:gd name="connsiteY128" fmla="*/ 2276037 h 6858000"/>
              <a:gd name="connsiteX129" fmla="*/ 6093775 w 12191999"/>
              <a:gd name="connsiteY129" fmla="*/ 2326124 h 6858000"/>
              <a:gd name="connsiteX130" fmla="*/ 6092553 w 12191999"/>
              <a:gd name="connsiteY130" fmla="*/ 2516703 h 6858000"/>
              <a:gd name="connsiteX131" fmla="*/ 6121873 w 12191999"/>
              <a:gd name="connsiteY131" fmla="*/ 2577785 h 6858000"/>
              <a:gd name="connsiteX132" fmla="*/ 6154856 w 12191999"/>
              <a:gd name="connsiteY132" fmla="*/ 2574120 h 6858000"/>
              <a:gd name="connsiteX133" fmla="*/ 6351542 w 12191999"/>
              <a:gd name="connsiteY133" fmla="*/ 2611990 h 6858000"/>
              <a:gd name="connsiteX134" fmla="*/ 6352764 w 12191999"/>
              <a:gd name="connsiteY134" fmla="*/ 2708501 h 6858000"/>
              <a:gd name="connsiteX135" fmla="*/ 6300232 w 12191999"/>
              <a:gd name="connsiteY135" fmla="*/ 2779356 h 6858000"/>
              <a:gd name="connsiteX136" fmla="*/ 6170739 w 12191999"/>
              <a:gd name="connsiteY136" fmla="*/ 2769584 h 6858000"/>
              <a:gd name="connsiteX137" fmla="*/ 6129202 w 12191999"/>
              <a:gd name="connsiteY137" fmla="*/ 2742708 h 6858000"/>
              <a:gd name="connsiteX138" fmla="*/ 6093775 w 12191999"/>
              <a:gd name="connsiteY138" fmla="*/ 2800124 h 6858000"/>
              <a:gd name="connsiteX139" fmla="*/ 6094997 w 12191999"/>
              <a:gd name="connsiteY139" fmla="*/ 3009027 h 6858000"/>
              <a:gd name="connsiteX140" fmla="*/ 6054683 w 12191999"/>
              <a:gd name="connsiteY140" fmla="*/ 3046899 h 6858000"/>
              <a:gd name="connsiteX141" fmla="*/ 5859220 w 12191999"/>
              <a:gd name="connsiteY141" fmla="*/ 3045676 h 6858000"/>
              <a:gd name="connsiteX142" fmla="*/ 5805467 w 12191999"/>
              <a:gd name="connsiteY142" fmla="*/ 3060336 h 6858000"/>
              <a:gd name="connsiteX143" fmla="*/ 5804246 w 12191999"/>
              <a:gd name="connsiteY143" fmla="*/ 3116533 h 6858000"/>
              <a:gd name="connsiteX144" fmla="*/ 5849445 w 12191999"/>
              <a:gd name="connsiteY144" fmla="*/ 3206935 h 6858000"/>
              <a:gd name="connsiteX145" fmla="*/ 5751713 w 12191999"/>
              <a:gd name="connsiteY145" fmla="*/ 3299780 h 6858000"/>
              <a:gd name="connsiteX146" fmla="*/ 5581905 w 12191999"/>
              <a:gd name="connsiteY146" fmla="*/ 3237475 h 6858000"/>
              <a:gd name="connsiteX147" fmla="*/ 5601451 w 12191999"/>
              <a:gd name="connsiteY147" fmla="*/ 3125084 h 6858000"/>
              <a:gd name="connsiteX148" fmla="*/ 5629551 w 12191999"/>
              <a:gd name="connsiteY148" fmla="*/ 3083549 h 6858000"/>
              <a:gd name="connsiteX149" fmla="*/ 5573353 w 12191999"/>
              <a:gd name="connsiteY149" fmla="*/ 3045676 h 6858000"/>
              <a:gd name="connsiteX150" fmla="*/ 5430421 w 12191999"/>
              <a:gd name="connsiteY150" fmla="*/ 3045676 h 6858000"/>
              <a:gd name="connsiteX151" fmla="*/ 5324139 w 12191999"/>
              <a:gd name="connsiteY151" fmla="*/ 2938172 h 6858000"/>
              <a:gd name="connsiteX152" fmla="*/ 5324139 w 12191999"/>
              <a:gd name="connsiteY152" fmla="*/ 2805010 h 6858000"/>
              <a:gd name="connsiteX153" fmla="*/ 5355900 w 12191999"/>
              <a:gd name="connsiteY153" fmla="*/ 2734156 h 6858000"/>
              <a:gd name="connsiteX154" fmla="*/ 5427977 w 12191999"/>
              <a:gd name="connsiteY154" fmla="*/ 2737821 h 6858000"/>
              <a:gd name="connsiteX155" fmla="*/ 5508607 w 12191999"/>
              <a:gd name="connsiteY155" fmla="*/ 2780578 h 6858000"/>
              <a:gd name="connsiteX156" fmla="*/ 5581905 w 12191999"/>
              <a:gd name="connsiteY156" fmla="*/ 2674294 h 6858000"/>
              <a:gd name="connsiteX157" fmla="*/ 5537926 w 12191999"/>
              <a:gd name="connsiteY157" fmla="*/ 2560681 h 6858000"/>
              <a:gd name="connsiteX158" fmla="*/ 5440195 w 12191999"/>
              <a:gd name="connsiteY158" fmla="*/ 2570454 h 6858000"/>
              <a:gd name="connsiteX159" fmla="*/ 5382779 w 12191999"/>
              <a:gd name="connsiteY159" fmla="*/ 2605882 h 6858000"/>
              <a:gd name="connsiteX160" fmla="*/ 5324139 w 12191999"/>
              <a:gd name="connsiteY160" fmla="*/ 2527695 h 6858000"/>
              <a:gd name="connsiteX161" fmla="*/ 5322917 w 12191999"/>
              <a:gd name="connsiteY161" fmla="*/ 2304134 h 6858000"/>
              <a:gd name="connsiteX162" fmla="*/ 5351016 w 12191999"/>
              <a:gd name="connsiteY162" fmla="*/ 2278479 h 6858000"/>
              <a:gd name="connsiteX163" fmla="*/ 5556254 w 12191999"/>
              <a:gd name="connsiteY163" fmla="*/ 2278479 h 6858000"/>
              <a:gd name="connsiteX164" fmla="*/ 5610003 w 12191999"/>
              <a:gd name="connsiteY164" fmla="*/ 2263820 h 6858000"/>
              <a:gd name="connsiteX165" fmla="*/ 5611225 w 12191999"/>
              <a:gd name="connsiteY165" fmla="*/ 2203958 h 6858000"/>
              <a:gd name="connsiteX166" fmla="*/ 5606337 w 12191999"/>
              <a:gd name="connsiteY166" fmla="*/ 2053696 h 6858000"/>
              <a:gd name="connsiteX167" fmla="*/ 5726517 w 12191999"/>
              <a:gd name="connsiteY167" fmla="*/ 2017504 h 6858000"/>
              <a:gd name="connsiteX168" fmla="*/ 0 w 12191999"/>
              <a:gd name="connsiteY168" fmla="*/ 0 h 6858000"/>
              <a:gd name="connsiteX169" fmla="*/ 5329115 w 12191999"/>
              <a:gd name="connsiteY169" fmla="*/ 0 h 6858000"/>
              <a:gd name="connsiteX170" fmla="*/ 5332434 w 12191999"/>
              <a:gd name="connsiteY170" fmla="*/ 5729 h 6858000"/>
              <a:gd name="connsiteX171" fmla="*/ 5334132 w 12191999"/>
              <a:gd name="connsiteY171" fmla="*/ 27166 h 6858000"/>
              <a:gd name="connsiteX172" fmla="*/ 5332910 w 12191999"/>
              <a:gd name="connsiteY172" fmla="*/ 227517 h 6858000"/>
              <a:gd name="connsiteX173" fmla="*/ 5346347 w 12191999"/>
              <a:gd name="connsiteY173" fmla="*/ 276382 h 6858000"/>
              <a:gd name="connsiteX174" fmla="*/ 5402544 w 12191999"/>
              <a:gd name="connsiteY174" fmla="*/ 277604 h 6858000"/>
              <a:gd name="connsiteX175" fmla="*/ 5582127 w 12191999"/>
              <a:gd name="connsiteY175" fmla="*/ 317919 h 6858000"/>
              <a:gd name="connsiteX176" fmla="*/ 5523486 w 12191999"/>
              <a:gd name="connsiteY176" fmla="*/ 501165 h 6858000"/>
              <a:gd name="connsiteX177" fmla="*/ 5411097 w 12191999"/>
              <a:gd name="connsiteY177" fmla="*/ 481620 h 6858000"/>
              <a:gd name="connsiteX178" fmla="*/ 5369558 w 12191999"/>
              <a:gd name="connsiteY178" fmla="*/ 453522 h 6858000"/>
              <a:gd name="connsiteX179" fmla="*/ 5332910 w 12191999"/>
              <a:gd name="connsiteY179" fmla="*/ 514605 h 6858000"/>
              <a:gd name="connsiteX180" fmla="*/ 5334132 w 12191999"/>
              <a:gd name="connsiteY180" fmla="*/ 719841 h 6858000"/>
              <a:gd name="connsiteX181" fmla="*/ 5295041 w 12191999"/>
              <a:gd name="connsiteY181" fmla="*/ 760156 h 6858000"/>
              <a:gd name="connsiteX182" fmla="*/ 5094692 w 12191999"/>
              <a:gd name="connsiteY182" fmla="*/ 758935 h 6858000"/>
              <a:gd name="connsiteX183" fmla="*/ 5045820 w 12191999"/>
              <a:gd name="connsiteY183" fmla="*/ 772373 h 6858000"/>
              <a:gd name="connsiteX184" fmla="*/ 5043379 w 12191999"/>
              <a:gd name="connsiteY184" fmla="*/ 831012 h 6858000"/>
              <a:gd name="connsiteX185" fmla="*/ 5031161 w 12191999"/>
              <a:gd name="connsiteY185" fmla="*/ 997156 h 6858000"/>
              <a:gd name="connsiteX186" fmla="*/ 4818594 w 12191999"/>
              <a:gd name="connsiteY186" fmla="*/ 949511 h 6858000"/>
              <a:gd name="connsiteX187" fmla="*/ 4840582 w 12191999"/>
              <a:gd name="connsiteY187" fmla="*/ 837120 h 6858000"/>
              <a:gd name="connsiteX188" fmla="*/ 4866234 w 12191999"/>
              <a:gd name="connsiteY188" fmla="*/ 793140 h 6858000"/>
              <a:gd name="connsiteX189" fmla="*/ 4808822 w 12191999"/>
              <a:gd name="connsiteY189" fmla="*/ 758935 h 6858000"/>
              <a:gd name="connsiteX190" fmla="*/ 4595032 w 12191999"/>
              <a:gd name="connsiteY190" fmla="*/ 760156 h 6858000"/>
              <a:gd name="connsiteX191" fmla="*/ 4573923 w 12191999"/>
              <a:gd name="connsiteY191" fmla="*/ 757192 h 6858000"/>
              <a:gd name="connsiteX192" fmla="*/ 4572290 w 12191999"/>
              <a:gd name="connsiteY192" fmla="*/ 755075 h 6858000"/>
              <a:gd name="connsiteX193" fmla="*/ 4542110 w 12191999"/>
              <a:gd name="connsiteY193" fmla="*/ 755075 h 6858000"/>
              <a:gd name="connsiteX194" fmla="*/ 4532620 w 12191999"/>
              <a:gd name="connsiteY194" fmla="*/ 757803 h 6858000"/>
              <a:gd name="connsiteX195" fmla="*/ 4318830 w 12191999"/>
              <a:gd name="connsiteY195" fmla="*/ 757803 h 6858000"/>
              <a:gd name="connsiteX196" fmla="*/ 4252861 w 12191999"/>
              <a:gd name="connsiteY196" fmla="*/ 727261 h 6858000"/>
              <a:gd name="connsiteX197" fmla="*/ 4257749 w 12191999"/>
              <a:gd name="connsiteY197" fmla="*/ 652741 h 6858000"/>
              <a:gd name="connsiteX198" fmla="*/ 4298063 w 12191999"/>
              <a:gd name="connsiteY198" fmla="*/ 570889 h 6858000"/>
              <a:gd name="connsiteX199" fmla="*/ 4205214 w 12191999"/>
              <a:gd name="connsiteY199" fmla="*/ 501255 h 6858000"/>
              <a:gd name="connsiteX200" fmla="*/ 4087942 w 12191999"/>
              <a:gd name="connsiteY200" fmla="*/ 535462 h 6858000"/>
              <a:gd name="connsiteX201" fmla="*/ 4094050 w 12191999"/>
              <a:gd name="connsiteY201" fmla="*/ 644189 h 6858000"/>
              <a:gd name="connsiteX202" fmla="*/ 4127035 w 12191999"/>
              <a:gd name="connsiteY202" fmla="*/ 700384 h 6858000"/>
              <a:gd name="connsiteX203" fmla="*/ 4057400 w 12191999"/>
              <a:gd name="connsiteY203" fmla="*/ 757803 h 6858000"/>
              <a:gd name="connsiteX204" fmla="*/ 3819179 w 12191999"/>
              <a:gd name="connsiteY204" fmla="*/ 759023 h 6858000"/>
              <a:gd name="connsiteX205" fmla="*/ 3813849 w 12191999"/>
              <a:gd name="connsiteY205" fmla="*/ 756900 h 6858000"/>
              <a:gd name="connsiteX206" fmla="*/ 3810549 w 12191999"/>
              <a:gd name="connsiteY206" fmla="*/ 758781 h 6858000"/>
              <a:gd name="connsiteX207" fmla="*/ 3815750 w 12191999"/>
              <a:gd name="connsiteY207" fmla="*/ 768157 h 6858000"/>
              <a:gd name="connsiteX208" fmla="*/ 3817238 w 12191999"/>
              <a:gd name="connsiteY208" fmla="*/ 788353 h 6858000"/>
              <a:gd name="connsiteX209" fmla="*/ 3816018 w 12191999"/>
              <a:gd name="connsiteY209" fmla="*/ 983816 h 6858000"/>
              <a:gd name="connsiteX210" fmla="*/ 3789144 w 12191999"/>
              <a:gd name="connsiteY210" fmla="*/ 1057116 h 6858000"/>
              <a:gd name="connsiteX211" fmla="*/ 3708516 w 12191999"/>
              <a:gd name="connsiteY211" fmla="*/ 1053451 h 6858000"/>
              <a:gd name="connsiteX212" fmla="*/ 3635219 w 12191999"/>
              <a:gd name="connsiteY212" fmla="*/ 1014358 h 6858000"/>
              <a:gd name="connsiteX213" fmla="*/ 3560696 w 12191999"/>
              <a:gd name="connsiteY213" fmla="*/ 1098651 h 6858000"/>
              <a:gd name="connsiteX214" fmla="*/ 3603457 w 12191999"/>
              <a:gd name="connsiteY214" fmla="*/ 1235477 h 6858000"/>
              <a:gd name="connsiteX215" fmla="*/ 3697521 w 12191999"/>
              <a:gd name="connsiteY215" fmla="*/ 1226924 h 6858000"/>
              <a:gd name="connsiteX216" fmla="*/ 3759825 w 12191999"/>
              <a:gd name="connsiteY216" fmla="*/ 1190276 h 6858000"/>
              <a:gd name="connsiteX217" fmla="*/ 3816018 w 12191999"/>
              <a:gd name="connsiteY217" fmla="*/ 1270905 h 6858000"/>
              <a:gd name="connsiteX218" fmla="*/ 3817238 w 12191999"/>
              <a:gd name="connsiteY218" fmla="*/ 1489580 h 6858000"/>
              <a:gd name="connsiteX219" fmla="*/ 3811589 w 12191999"/>
              <a:gd name="connsiteY219" fmla="*/ 1511264 h 6858000"/>
              <a:gd name="connsiteX220" fmla="*/ 3801031 w 12191999"/>
              <a:gd name="connsiteY220" fmla="*/ 1513846 h 6858000"/>
              <a:gd name="connsiteX221" fmla="*/ 3806488 w 12191999"/>
              <a:gd name="connsiteY221" fmla="*/ 1516917 h 6858000"/>
              <a:gd name="connsiteX222" fmla="*/ 3807926 w 12191999"/>
              <a:gd name="connsiteY222" fmla="*/ 1520360 h 6858000"/>
              <a:gd name="connsiteX223" fmla="*/ 3814241 w 12191999"/>
              <a:gd name="connsiteY223" fmla="*/ 1520360 h 6858000"/>
              <a:gd name="connsiteX224" fmla="*/ 3829058 w 12191999"/>
              <a:gd name="connsiteY224" fmla="*/ 1502514 h 6858000"/>
              <a:gd name="connsiteX225" fmla="*/ 3863824 w 12191999"/>
              <a:gd name="connsiteY225" fmla="*/ 1499658 h 6858000"/>
              <a:gd name="connsiteX226" fmla="*/ 4049516 w 12191999"/>
              <a:gd name="connsiteY226" fmla="*/ 1500879 h 6858000"/>
              <a:gd name="connsiteX227" fmla="*/ 4117929 w 12191999"/>
              <a:gd name="connsiteY227" fmla="*/ 1460565 h 6858000"/>
              <a:gd name="connsiteX228" fmla="*/ 4084945 w 12191999"/>
              <a:gd name="connsiteY228" fmla="*/ 1416587 h 6858000"/>
              <a:gd name="connsiteX229" fmla="*/ 4070285 w 12191999"/>
              <a:gd name="connsiteY229" fmla="*/ 1306638 h 6858000"/>
              <a:gd name="connsiteX230" fmla="*/ 4178554 w 12191999"/>
              <a:gd name="connsiteY230" fmla="*/ 1241127 h 6858000"/>
              <a:gd name="connsiteX231" fmla="*/ 4298729 w 12191999"/>
              <a:gd name="connsiteY231" fmla="*/ 1277318 h 6858000"/>
              <a:gd name="connsiteX232" fmla="*/ 4293841 w 12191999"/>
              <a:gd name="connsiteY232" fmla="*/ 1427580 h 6858000"/>
              <a:gd name="connsiteX233" fmla="*/ 4295062 w 12191999"/>
              <a:gd name="connsiteY233" fmla="*/ 1487441 h 6858000"/>
              <a:gd name="connsiteX234" fmla="*/ 4348815 w 12191999"/>
              <a:gd name="connsiteY234" fmla="*/ 1502101 h 6858000"/>
              <a:gd name="connsiteX235" fmla="*/ 4554055 w 12191999"/>
              <a:gd name="connsiteY235" fmla="*/ 1502101 h 6858000"/>
              <a:gd name="connsiteX236" fmla="*/ 4580339 w 12191999"/>
              <a:gd name="connsiteY236" fmla="*/ 1513955 h 6858000"/>
              <a:gd name="connsiteX237" fmla="*/ 4580382 w 12191999"/>
              <a:gd name="connsiteY237" fmla="*/ 1514287 h 6858000"/>
              <a:gd name="connsiteX238" fmla="*/ 4581432 w 12191999"/>
              <a:gd name="connsiteY238" fmla="*/ 1513558 h 6858000"/>
              <a:gd name="connsiteX239" fmla="*/ 4598057 w 12191999"/>
              <a:gd name="connsiteY239" fmla="*/ 1511994 h 6858000"/>
              <a:gd name="connsiteX240" fmla="*/ 4811845 w 12191999"/>
              <a:gd name="connsiteY240" fmla="*/ 1513216 h 6858000"/>
              <a:gd name="connsiteX241" fmla="*/ 4894918 w 12191999"/>
              <a:gd name="connsiteY241" fmla="*/ 1571855 h 6858000"/>
              <a:gd name="connsiteX242" fmla="*/ 4859491 w 12191999"/>
              <a:gd name="connsiteY242" fmla="*/ 1630493 h 6858000"/>
              <a:gd name="connsiteX243" fmla="*/ 4853383 w 12191999"/>
              <a:gd name="connsiteY243" fmla="*/ 1731891 h 6858000"/>
              <a:gd name="connsiteX244" fmla="*/ 4969438 w 12191999"/>
              <a:gd name="connsiteY244" fmla="*/ 1770984 h 6858000"/>
              <a:gd name="connsiteX245" fmla="*/ 5069614 w 12191999"/>
              <a:gd name="connsiteY245" fmla="*/ 1696462 h 6858000"/>
              <a:gd name="connsiteX246" fmla="*/ 5025634 w 12191999"/>
              <a:gd name="connsiteY246" fmla="*/ 1617055 h 6858000"/>
              <a:gd name="connsiteX247" fmla="*/ 5020749 w 12191999"/>
              <a:gd name="connsiteY247" fmla="*/ 1548643 h 6858000"/>
              <a:gd name="connsiteX248" fmla="*/ 5094050 w 12191999"/>
              <a:gd name="connsiteY248" fmla="*/ 1513216 h 6858000"/>
              <a:gd name="connsiteX249" fmla="*/ 5302949 w 12191999"/>
              <a:gd name="connsiteY249" fmla="*/ 1513216 h 6858000"/>
              <a:gd name="connsiteX250" fmla="*/ 5335935 w 12191999"/>
              <a:gd name="connsiteY250" fmla="*/ 1548643 h 6858000"/>
              <a:gd name="connsiteX251" fmla="*/ 5335935 w 12191999"/>
              <a:gd name="connsiteY251" fmla="*/ 1648817 h 6858000"/>
              <a:gd name="connsiteX252" fmla="*/ 5335935 w 12191999"/>
              <a:gd name="connsiteY252" fmla="*/ 1706237 h 6858000"/>
              <a:gd name="connsiteX253" fmla="*/ 5335935 w 12191999"/>
              <a:gd name="connsiteY253" fmla="*/ 1768539 h 6858000"/>
              <a:gd name="connsiteX254" fmla="*/ 5279741 w 12191999"/>
              <a:gd name="connsiteY254" fmla="*/ 1844283 h 6858000"/>
              <a:gd name="connsiteX255" fmla="*/ 5219879 w 12191999"/>
              <a:gd name="connsiteY255" fmla="*/ 1808854 h 6858000"/>
              <a:gd name="connsiteX256" fmla="*/ 5122147 w 12191999"/>
              <a:gd name="connsiteY256" fmla="*/ 1799081 h 6858000"/>
              <a:gd name="connsiteX257" fmla="*/ 5080610 w 12191999"/>
              <a:gd name="connsiteY257" fmla="*/ 1935906 h 6858000"/>
              <a:gd name="connsiteX258" fmla="*/ 5156351 w 12191999"/>
              <a:gd name="connsiteY258" fmla="*/ 2018979 h 6858000"/>
              <a:gd name="connsiteX259" fmla="*/ 5229651 w 12191999"/>
              <a:gd name="connsiteY259" fmla="*/ 1978665 h 6858000"/>
              <a:gd name="connsiteX260" fmla="*/ 5311502 w 12191999"/>
              <a:gd name="connsiteY260" fmla="*/ 1977443 h 6858000"/>
              <a:gd name="connsiteX261" fmla="*/ 5335935 w 12191999"/>
              <a:gd name="connsiteY261" fmla="*/ 2047077 h 6858000"/>
              <a:gd name="connsiteX262" fmla="*/ 5335935 w 12191999"/>
              <a:gd name="connsiteY262" fmla="*/ 2247429 h 6858000"/>
              <a:gd name="connsiteX263" fmla="*/ 5300506 w 12191999"/>
              <a:gd name="connsiteY263" fmla="*/ 2284079 h 6858000"/>
              <a:gd name="connsiteX264" fmla="*/ 5091606 w 12191999"/>
              <a:gd name="connsiteY264" fmla="*/ 2282856 h 6858000"/>
              <a:gd name="connsiteX265" fmla="*/ 5030522 w 12191999"/>
              <a:gd name="connsiteY265" fmla="*/ 2320726 h 6858000"/>
              <a:gd name="connsiteX266" fmla="*/ 5058619 w 12191999"/>
              <a:gd name="connsiteY266" fmla="*/ 2362263 h 6858000"/>
              <a:gd name="connsiteX267" fmla="*/ 5070837 w 12191999"/>
              <a:gd name="connsiteY267" fmla="*/ 2486872 h 6858000"/>
              <a:gd name="connsiteX268" fmla="*/ 4926682 w 12191999"/>
              <a:gd name="connsiteY268" fmla="*/ 2539402 h 6858000"/>
              <a:gd name="connsiteX269" fmla="*/ 4813067 w 12191999"/>
              <a:gd name="connsiteY269" fmla="*/ 2452666 h 6858000"/>
              <a:gd name="connsiteX270" fmla="*/ 4855825 w 12191999"/>
              <a:gd name="connsiteY270" fmla="*/ 2352491 h 6858000"/>
              <a:gd name="connsiteX271" fmla="*/ 4853383 w 12191999"/>
              <a:gd name="connsiteY271" fmla="*/ 2296294 h 6858000"/>
              <a:gd name="connsiteX272" fmla="*/ 4799629 w 12191999"/>
              <a:gd name="connsiteY272" fmla="*/ 2281634 h 6858000"/>
              <a:gd name="connsiteX273" fmla="*/ 4633486 w 12191999"/>
              <a:gd name="connsiteY273" fmla="*/ 2281634 h 6858000"/>
              <a:gd name="connsiteX274" fmla="*/ 4568545 w 12191999"/>
              <a:gd name="connsiteY274" fmla="*/ 2254834 h 6858000"/>
              <a:gd name="connsiteX275" fmla="*/ 4568533 w 12191999"/>
              <a:gd name="connsiteY275" fmla="*/ 2254378 h 6858000"/>
              <a:gd name="connsiteX276" fmla="*/ 4567644 w 12191999"/>
              <a:gd name="connsiteY276" fmla="*/ 2255861 h 6858000"/>
              <a:gd name="connsiteX277" fmla="*/ 4544720 w 12191999"/>
              <a:gd name="connsiteY277" fmla="*/ 2264404 h 6858000"/>
              <a:gd name="connsiteX278" fmla="*/ 4554906 w 12191999"/>
              <a:gd name="connsiteY278" fmla="*/ 2264379 h 6858000"/>
              <a:gd name="connsiteX279" fmla="*/ 4573231 w 12191999"/>
              <a:gd name="connsiteY279" fmla="*/ 2293699 h 6858000"/>
              <a:gd name="connsiteX280" fmla="*/ 4573231 w 12191999"/>
              <a:gd name="connsiteY280" fmla="*/ 2494050 h 6858000"/>
              <a:gd name="connsiteX281" fmla="*/ 4590334 w 12191999"/>
              <a:gd name="connsiteY281" fmla="*/ 2551467 h 6858000"/>
              <a:gd name="connsiteX282" fmla="*/ 4646530 w 12191999"/>
              <a:gd name="connsiteY282" fmla="*/ 2551467 h 6858000"/>
              <a:gd name="connsiteX283" fmla="*/ 4815115 w 12191999"/>
              <a:gd name="connsiteY283" fmla="*/ 2567347 h 6858000"/>
              <a:gd name="connsiteX284" fmla="*/ 4778466 w 12191999"/>
              <a:gd name="connsiteY284" fmla="*/ 2768920 h 6858000"/>
              <a:gd name="connsiteX285" fmla="*/ 4657524 w 12191999"/>
              <a:gd name="connsiteY285" fmla="*/ 2757926 h 6858000"/>
              <a:gd name="connsiteX286" fmla="*/ 4612323 w 12191999"/>
              <a:gd name="connsiteY286" fmla="*/ 2728606 h 6858000"/>
              <a:gd name="connsiteX287" fmla="*/ 4575675 w 12191999"/>
              <a:gd name="connsiteY287" fmla="*/ 2790910 h 6858000"/>
              <a:gd name="connsiteX288" fmla="*/ 4576894 w 12191999"/>
              <a:gd name="connsiteY288" fmla="*/ 2991261 h 6858000"/>
              <a:gd name="connsiteX289" fmla="*/ 4570481 w 12191999"/>
              <a:gd name="connsiteY289" fmla="*/ 3024856 h 6858000"/>
              <a:gd name="connsiteX290" fmla="*/ 4561944 w 12191999"/>
              <a:gd name="connsiteY290" fmla="*/ 3029609 h 6858000"/>
              <a:gd name="connsiteX291" fmla="*/ 4568608 w 12191999"/>
              <a:gd name="connsiteY291" fmla="*/ 3030206 h 6858000"/>
              <a:gd name="connsiteX292" fmla="*/ 4578857 w 12191999"/>
              <a:gd name="connsiteY292" fmla="*/ 3036715 h 6858000"/>
              <a:gd name="connsiteX293" fmla="*/ 4581540 w 12191999"/>
              <a:gd name="connsiteY293" fmla="*/ 3051267 h 6858000"/>
              <a:gd name="connsiteX294" fmla="*/ 4595169 w 12191999"/>
              <a:gd name="connsiteY294" fmla="*/ 3045892 h 6858000"/>
              <a:gd name="connsiteX295" fmla="*/ 4620385 w 12191999"/>
              <a:gd name="connsiteY295" fmla="*/ 3045454 h 6858000"/>
              <a:gd name="connsiteX296" fmla="*/ 4806076 w 12191999"/>
              <a:gd name="connsiteY296" fmla="*/ 3046674 h 6858000"/>
              <a:gd name="connsiteX297" fmla="*/ 4874487 w 12191999"/>
              <a:gd name="connsiteY297" fmla="*/ 3006359 h 6858000"/>
              <a:gd name="connsiteX298" fmla="*/ 4841504 w 12191999"/>
              <a:gd name="connsiteY298" fmla="*/ 2962382 h 6858000"/>
              <a:gd name="connsiteX299" fmla="*/ 4826843 w 12191999"/>
              <a:gd name="connsiteY299" fmla="*/ 2852433 h 6858000"/>
              <a:gd name="connsiteX300" fmla="*/ 5055294 w 12191999"/>
              <a:gd name="connsiteY300" fmla="*/ 2823113 h 6858000"/>
              <a:gd name="connsiteX301" fmla="*/ 5050406 w 12191999"/>
              <a:gd name="connsiteY301" fmla="*/ 2973375 h 6858000"/>
              <a:gd name="connsiteX302" fmla="*/ 5051628 w 12191999"/>
              <a:gd name="connsiteY302" fmla="*/ 3033236 h 6858000"/>
              <a:gd name="connsiteX303" fmla="*/ 5105382 w 12191999"/>
              <a:gd name="connsiteY303" fmla="*/ 3047896 h 6858000"/>
              <a:gd name="connsiteX304" fmla="*/ 5310620 w 12191999"/>
              <a:gd name="connsiteY304" fmla="*/ 3047896 h 6858000"/>
              <a:gd name="connsiteX305" fmla="*/ 5338715 w 12191999"/>
              <a:gd name="connsiteY305" fmla="*/ 3073551 h 6858000"/>
              <a:gd name="connsiteX306" fmla="*/ 5337493 w 12191999"/>
              <a:gd name="connsiteY306" fmla="*/ 3297112 h 6858000"/>
              <a:gd name="connsiteX307" fmla="*/ 5278853 w 12191999"/>
              <a:gd name="connsiteY307" fmla="*/ 3375299 h 6858000"/>
              <a:gd name="connsiteX308" fmla="*/ 5221435 w 12191999"/>
              <a:gd name="connsiteY308" fmla="*/ 3339871 h 6858000"/>
              <a:gd name="connsiteX309" fmla="*/ 5123706 w 12191999"/>
              <a:gd name="connsiteY309" fmla="*/ 3330097 h 6858000"/>
              <a:gd name="connsiteX310" fmla="*/ 5079725 w 12191999"/>
              <a:gd name="connsiteY310" fmla="*/ 3443711 h 6858000"/>
              <a:gd name="connsiteX311" fmla="*/ 5153026 w 12191999"/>
              <a:gd name="connsiteY311" fmla="*/ 3549995 h 6858000"/>
              <a:gd name="connsiteX312" fmla="*/ 5233655 w 12191999"/>
              <a:gd name="connsiteY312" fmla="*/ 3507238 h 6858000"/>
              <a:gd name="connsiteX313" fmla="*/ 5305732 w 12191999"/>
              <a:gd name="connsiteY313" fmla="*/ 3503573 h 6858000"/>
              <a:gd name="connsiteX314" fmla="*/ 5337493 w 12191999"/>
              <a:gd name="connsiteY314" fmla="*/ 3574428 h 6858000"/>
              <a:gd name="connsiteX315" fmla="*/ 5337493 w 12191999"/>
              <a:gd name="connsiteY315" fmla="*/ 3707588 h 6858000"/>
              <a:gd name="connsiteX316" fmla="*/ 5231209 w 12191999"/>
              <a:gd name="connsiteY316" fmla="*/ 3815093 h 6858000"/>
              <a:gd name="connsiteX317" fmla="*/ 5088277 w 12191999"/>
              <a:gd name="connsiteY317" fmla="*/ 3815093 h 6858000"/>
              <a:gd name="connsiteX318" fmla="*/ 5032081 w 12191999"/>
              <a:gd name="connsiteY318" fmla="*/ 3852965 h 6858000"/>
              <a:gd name="connsiteX319" fmla="*/ 5060180 w 12191999"/>
              <a:gd name="connsiteY319" fmla="*/ 3894500 h 6858000"/>
              <a:gd name="connsiteX320" fmla="*/ 5079725 w 12191999"/>
              <a:gd name="connsiteY320" fmla="*/ 4006891 h 6858000"/>
              <a:gd name="connsiteX321" fmla="*/ 4909915 w 12191999"/>
              <a:gd name="connsiteY321" fmla="*/ 4069196 h 6858000"/>
              <a:gd name="connsiteX322" fmla="*/ 4812184 w 12191999"/>
              <a:gd name="connsiteY322" fmla="*/ 3976351 h 6858000"/>
              <a:gd name="connsiteX323" fmla="*/ 4857383 w 12191999"/>
              <a:gd name="connsiteY323" fmla="*/ 3885949 h 6858000"/>
              <a:gd name="connsiteX324" fmla="*/ 4856163 w 12191999"/>
              <a:gd name="connsiteY324" fmla="*/ 3829753 h 6858000"/>
              <a:gd name="connsiteX325" fmla="*/ 4802409 w 12191999"/>
              <a:gd name="connsiteY325" fmla="*/ 3815093 h 6858000"/>
              <a:gd name="connsiteX326" fmla="*/ 4606946 w 12191999"/>
              <a:gd name="connsiteY326" fmla="*/ 3816315 h 6858000"/>
              <a:gd name="connsiteX327" fmla="*/ 4581843 w 12191999"/>
              <a:gd name="connsiteY327" fmla="*/ 3811533 h 6858000"/>
              <a:gd name="connsiteX328" fmla="*/ 4581798 w 12191999"/>
              <a:gd name="connsiteY328" fmla="*/ 3821095 h 6858000"/>
              <a:gd name="connsiteX329" fmla="*/ 4581798 w 12191999"/>
              <a:gd name="connsiteY329" fmla="*/ 4049544 h 6858000"/>
              <a:gd name="connsiteX330" fmla="*/ 4528044 w 12191999"/>
              <a:gd name="connsiteY330" fmla="*/ 4121621 h 6858000"/>
              <a:gd name="connsiteX331" fmla="*/ 4468182 w 12191999"/>
              <a:gd name="connsiteY331" fmla="*/ 4089859 h 6858000"/>
              <a:gd name="connsiteX332" fmla="*/ 4364344 w 12191999"/>
              <a:gd name="connsiteY332" fmla="*/ 4081306 h 6858000"/>
              <a:gd name="connsiteX333" fmla="*/ 4360678 w 12191999"/>
              <a:gd name="connsiteY333" fmla="*/ 4271879 h 6858000"/>
              <a:gd name="connsiteX334" fmla="*/ 4469406 w 12191999"/>
              <a:gd name="connsiteY334" fmla="*/ 4266992 h 6858000"/>
              <a:gd name="connsiteX335" fmla="*/ 4529266 w 12191999"/>
              <a:gd name="connsiteY335" fmla="*/ 4235230 h 6858000"/>
              <a:gd name="connsiteX336" fmla="*/ 4583017 w 12191999"/>
              <a:gd name="connsiteY336" fmla="*/ 4312195 h 6858000"/>
              <a:gd name="connsiteX337" fmla="*/ 4585462 w 12191999"/>
              <a:gd name="connsiteY337" fmla="*/ 4420922 h 6858000"/>
              <a:gd name="connsiteX338" fmla="*/ 4585462 w 12191999"/>
              <a:gd name="connsiteY338" fmla="*/ 4535755 h 6858000"/>
              <a:gd name="connsiteX339" fmla="*/ 4580270 w 12191999"/>
              <a:gd name="connsiteY339" fmla="*/ 4556981 h 6858000"/>
              <a:gd name="connsiteX340" fmla="*/ 4558623 w 12191999"/>
              <a:gd name="connsiteY340" fmla="*/ 4562623 h 6858000"/>
              <a:gd name="connsiteX341" fmla="*/ 4558623 w 12191999"/>
              <a:gd name="connsiteY341" fmla="*/ 4566440 h 6858000"/>
              <a:gd name="connsiteX342" fmla="*/ 4573343 w 12191999"/>
              <a:gd name="connsiteY342" fmla="*/ 4568280 h 6858000"/>
              <a:gd name="connsiteX343" fmla="*/ 4583997 w 12191999"/>
              <a:gd name="connsiteY343" fmla="*/ 4582238 h 6858000"/>
              <a:gd name="connsiteX344" fmla="*/ 4584236 w 12191999"/>
              <a:gd name="connsiteY344" fmla="*/ 4584622 h 6858000"/>
              <a:gd name="connsiteX345" fmla="*/ 4590467 w 12191999"/>
              <a:gd name="connsiteY345" fmla="*/ 4573843 h 6858000"/>
              <a:gd name="connsiteX346" fmla="*/ 4626810 w 12191999"/>
              <a:gd name="connsiteY346" fmla="*/ 4567125 h 6858000"/>
              <a:gd name="connsiteX347" fmla="*/ 4827160 w 12191999"/>
              <a:gd name="connsiteY347" fmla="*/ 4567125 h 6858000"/>
              <a:gd name="connsiteX348" fmla="*/ 4890685 w 12191999"/>
              <a:gd name="connsiteY348" fmla="*/ 4591556 h 6858000"/>
              <a:gd name="connsiteX349" fmla="*/ 4887021 w 12191999"/>
              <a:gd name="connsiteY349" fmla="*/ 4672186 h 6858000"/>
              <a:gd name="connsiteX350" fmla="*/ 4847929 w 12191999"/>
              <a:gd name="connsiteY350" fmla="*/ 4741820 h 6858000"/>
              <a:gd name="connsiteX351" fmla="*/ 4920006 w 12191999"/>
              <a:gd name="connsiteY351" fmla="*/ 4817562 h 6858000"/>
              <a:gd name="connsiteX352" fmla="*/ 5064161 w 12191999"/>
              <a:gd name="connsiteY352" fmla="*/ 4784578 h 6858000"/>
              <a:gd name="connsiteX353" fmla="*/ 5056831 w 12191999"/>
              <a:gd name="connsiteY353" fmla="*/ 4679516 h 6858000"/>
              <a:gd name="connsiteX354" fmla="*/ 5022625 w 12191999"/>
              <a:gd name="connsiteY354" fmla="*/ 4624541 h 6858000"/>
              <a:gd name="connsiteX355" fmla="*/ 5092258 w 12191999"/>
              <a:gd name="connsiteY355" fmla="*/ 4568344 h 6858000"/>
              <a:gd name="connsiteX356" fmla="*/ 5330479 w 12191999"/>
              <a:gd name="connsiteY356" fmla="*/ 4567125 h 6858000"/>
              <a:gd name="connsiteX357" fmla="*/ 5353691 w 12191999"/>
              <a:gd name="connsiteY357" fmla="*/ 4597667 h 6858000"/>
              <a:gd name="connsiteX358" fmla="*/ 5353691 w 12191999"/>
              <a:gd name="connsiteY358" fmla="*/ 4802902 h 6858000"/>
              <a:gd name="connsiteX359" fmla="*/ 5372016 w 12191999"/>
              <a:gd name="connsiteY359" fmla="*/ 4859100 h 6858000"/>
              <a:gd name="connsiteX360" fmla="*/ 5422104 w 12191999"/>
              <a:gd name="connsiteY360" fmla="*/ 4856655 h 6858000"/>
              <a:gd name="connsiteX361" fmla="*/ 5512505 w 12191999"/>
              <a:gd name="connsiteY361" fmla="*/ 4809011 h 6858000"/>
              <a:gd name="connsiteX362" fmla="*/ 5607793 w 12191999"/>
              <a:gd name="connsiteY362" fmla="*/ 4905522 h 6858000"/>
              <a:gd name="connsiteX363" fmla="*/ 5562593 w 12191999"/>
              <a:gd name="connsiteY363" fmla="*/ 5065559 h 6858000"/>
              <a:gd name="connsiteX364" fmla="*/ 5430656 w 12191999"/>
              <a:gd name="connsiteY364" fmla="*/ 5057007 h 6858000"/>
              <a:gd name="connsiteX365" fmla="*/ 5392783 w 12191999"/>
              <a:gd name="connsiteY365" fmla="*/ 5030132 h 6858000"/>
              <a:gd name="connsiteX366" fmla="*/ 5354913 w 12191999"/>
              <a:gd name="connsiteY366" fmla="*/ 5085106 h 6858000"/>
              <a:gd name="connsiteX367" fmla="*/ 5356135 w 12191999"/>
              <a:gd name="connsiteY367" fmla="*/ 5294008 h 6858000"/>
              <a:gd name="connsiteX368" fmla="*/ 5350738 w 12191999"/>
              <a:gd name="connsiteY368" fmla="*/ 5321930 h 6858000"/>
              <a:gd name="connsiteX369" fmla="*/ 5371287 w 12191999"/>
              <a:gd name="connsiteY369" fmla="*/ 5318874 h 6858000"/>
              <a:gd name="connsiteX370" fmla="*/ 5585072 w 12191999"/>
              <a:gd name="connsiteY370" fmla="*/ 5318874 h 6858000"/>
              <a:gd name="connsiteX371" fmla="*/ 5651043 w 12191999"/>
              <a:gd name="connsiteY371" fmla="*/ 5349416 h 6858000"/>
              <a:gd name="connsiteX372" fmla="*/ 5646155 w 12191999"/>
              <a:gd name="connsiteY372" fmla="*/ 5421493 h 6858000"/>
              <a:gd name="connsiteX373" fmla="*/ 5603399 w 12191999"/>
              <a:gd name="connsiteY373" fmla="*/ 5498458 h 6858000"/>
              <a:gd name="connsiteX374" fmla="*/ 5692578 w 12191999"/>
              <a:gd name="connsiteY374" fmla="*/ 5574200 h 6858000"/>
              <a:gd name="connsiteX375" fmla="*/ 5812299 w 12191999"/>
              <a:gd name="connsiteY375" fmla="*/ 5544881 h 6858000"/>
              <a:gd name="connsiteX376" fmla="*/ 5808637 w 12191999"/>
              <a:gd name="connsiteY376" fmla="*/ 5430047 h 6858000"/>
              <a:gd name="connsiteX377" fmla="*/ 5778092 w 12191999"/>
              <a:gd name="connsiteY377" fmla="*/ 5378737 h 6858000"/>
              <a:gd name="connsiteX378" fmla="*/ 5837954 w 12191999"/>
              <a:gd name="connsiteY378" fmla="*/ 5323761 h 6858000"/>
              <a:gd name="connsiteX379" fmla="*/ 6089611 w 12191999"/>
              <a:gd name="connsiteY379" fmla="*/ 5320096 h 6858000"/>
              <a:gd name="connsiteX380" fmla="*/ 6106714 w 12191999"/>
              <a:gd name="connsiteY380" fmla="*/ 5345752 h 6858000"/>
              <a:gd name="connsiteX381" fmla="*/ 6106714 w 12191999"/>
              <a:gd name="connsiteY381" fmla="*/ 5574200 h 6858000"/>
              <a:gd name="connsiteX382" fmla="*/ 6052963 w 12191999"/>
              <a:gd name="connsiteY382" fmla="*/ 5646278 h 6858000"/>
              <a:gd name="connsiteX383" fmla="*/ 5993101 w 12191999"/>
              <a:gd name="connsiteY383" fmla="*/ 5614516 h 6858000"/>
              <a:gd name="connsiteX384" fmla="*/ 5889264 w 12191999"/>
              <a:gd name="connsiteY384" fmla="*/ 5605962 h 6858000"/>
              <a:gd name="connsiteX385" fmla="*/ 5885598 w 12191999"/>
              <a:gd name="connsiteY385" fmla="*/ 5796541 h 6858000"/>
              <a:gd name="connsiteX386" fmla="*/ 5994323 w 12191999"/>
              <a:gd name="connsiteY386" fmla="*/ 5791654 h 6858000"/>
              <a:gd name="connsiteX387" fmla="*/ 6054184 w 12191999"/>
              <a:gd name="connsiteY387" fmla="*/ 5759891 h 6858000"/>
              <a:gd name="connsiteX388" fmla="*/ 6107935 w 12191999"/>
              <a:gd name="connsiteY388" fmla="*/ 5836855 h 6858000"/>
              <a:gd name="connsiteX389" fmla="*/ 6110381 w 12191999"/>
              <a:gd name="connsiteY389" fmla="*/ 5945582 h 6858000"/>
              <a:gd name="connsiteX390" fmla="*/ 6110381 w 12191999"/>
              <a:gd name="connsiteY390" fmla="*/ 6060417 h 6858000"/>
              <a:gd name="connsiteX391" fmla="*/ 6106055 w 12191999"/>
              <a:gd name="connsiteY391" fmla="*/ 6078094 h 6858000"/>
              <a:gd name="connsiteX392" fmla="*/ 6108059 w 12191999"/>
              <a:gd name="connsiteY392" fmla="*/ 6078201 h 6858000"/>
              <a:gd name="connsiteX393" fmla="*/ 6121268 w 12191999"/>
              <a:gd name="connsiteY393" fmla="*/ 6085837 h 6858000"/>
              <a:gd name="connsiteX394" fmla="*/ 6125405 w 12191999"/>
              <a:gd name="connsiteY394" fmla="*/ 6096044 h 6858000"/>
              <a:gd name="connsiteX395" fmla="*/ 6126156 w 12191999"/>
              <a:gd name="connsiteY395" fmla="*/ 6094323 h 6858000"/>
              <a:gd name="connsiteX396" fmla="*/ 6161736 w 12191999"/>
              <a:gd name="connsiteY396" fmla="*/ 6086077 h 6858000"/>
              <a:gd name="connsiteX397" fmla="*/ 6366973 w 12191999"/>
              <a:gd name="connsiteY397" fmla="*/ 6086077 h 6858000"/>
              <a:gd name="connsiteX398" fmla="*/ 6439050 w 12191999"/>
              <a:gd name="connsiteY398" fmla="*/ 6125170 h 6858000"/>
              <a:gd name="connsiteX399" fmla="*/ 6431720 w 12191999"/>
              <a:gd name="connsiteY399" fmla="*/ 6186252 h 6858000"/>
              <a:gd name="connsiteX400" fmla="*/ 6388963 w 12191999"/>
              <a:gd name="connsiteY400" fmla="*/ 6279097 h 6858000"/>
              <a:gd name="connsiteX401" fmla="*/ 6524567 w 12191999"/>
              <a:gd name="connsiteY401" fmla="*/ 6343846 h 6858000"/>
              <a:gd name="connsiteX402" fmla="*/ 6624741 w 12191999"/>
              <a:gd name="connsiteY402" fmla="*/ 6260772 h 6858000"/>
              <a:gd name="connsiteX403" fmla="*/ 6589314 w 12191999"/>
              <a:gd name="connsiteY403" fmla="*/ 6197247 h 6858000"/>
              <a:gd name="connsiteX404" fmla="*/ 6559994 w 12191999"/>
              <a:gd name="connsiteY404" fmla="*/ 6139830 h 6858000"/>
              <a:gd name="connsiteX405" fmla="*/ 6622298 w 12191999"/>
              <a:gd name="connsiteY405" fmla="*/ 6087298 h 6858000"/>
              <a:gd name="connsiteX406" fmla="*/ 6870294 w 12191999"/>
              <a:gd name="connsiteY406" fmla="*/ 6086077 h 6858000"/>
              <a:gd name="connsiteX407" fmla="*/ 6878000 w 12191999"/>
              <a:gd name="connsiteY407" fmla="*/ 6089431 h 6858000"/>
              <a:gd name="connsiteX408" fmla="*/ 6879007 w 12191999"/>
              <a:gd name="connsiteY408" fmla="*/ 6086924 h 6858000"/>
              <a:gd name="connsiteX409" fmla="*/ 6877557 w 12191999"/>
              <a:gd name="connsiteY409" fmla="*/ 6084401 h 6858000"/>
              <a:gd name="connsiteX410" fmla="*/ 6876069 w 12191999"/>
              <a:gd name="connsiteY410" fmla="*/ 6064396 h 6858000"/>
              <a:gd name="connsiteX411" fmla="*/ 6877291 w 12191999"/>
              <a:gd name="connsiteY411" fmla="*/ 5860381 h 6858000"/>
              <a:gd name="connsiteX412" fmla="*/ 6835754 w 12191999"/>
              <a:gd name="connsiteY412" fmla="*/ 5796854 h 6858000"/>
              <a:gd name="connsiteX413" fmla="*/ 6794219 w 12191999"/>
              <a:gd name="connsiteY413" fmla="*/ 5827396 h 6858000"/>
              <a:gd name="connsiteX414" fmla="*/ 6672053 w 12191999"/>
              <a:gd name="connsiteY414" fmla="*/ 5838391 h 6858000"/>
              <a:gd name="connsiteX415" fmla="*/ 6618301 w 12191999"/>
              <a:gd name="connsiteY415" fmla="*/ 5690570 h 6858000"/>
              <a:gd name="connsiteX416" fmla="*/ 6707480 w 12191999"/>
              <a:gd name="connsiteY416" fmla="*/ 5578181 h 6858000"/>
              <a:gd name="connsiteX417" fmla="*/ 6806435 w 12191999"/>
              <a:gd name="connsiteY417" fmla="*/ 5623380 h 6858000"/>
              <a:gd name="connsiteX418" fmla="*/ 6856522 w 12191999"/>
              <a:gd name="connsiteY418" fmla="*/ 5623380 h 6858000"/>
              <a:gd name="connsiteX419" fmla="*/ 6876069 w 12191999"/>
              <a:gd name="connsiteY419" fmla="*/ 5567184 h 6858000"/>
              <a:gd name="connsiteX420" fmla="*/ 6874847 w 12191999"/>
              <a:gd name="connsiteY420" fmla="*/ 5371720 h 6858000"/>
              <a:gd name="connsiteX421" fmla="*/ 6912719 w 12191999"/>
              <a:gd name="connsiteY421" fmla="*/ 5332627 h 6858000"/>
              <a:gd name="connsiteX422" fmla="*/ 7113069 w 12191999"/>
              <a:gd name="connsiteY422" fmla="*/ 5333849 h 6858000"/>
              <a:gd name="connsiteX423" fmla="*/ 7179039 w 12191999"/>
              <a:gd name="connsiteY423" fmla="*/ 5295978 h 6858000"/>
              <a:gd name="connsiteX424" fmla="*/ 7147275 w 12191999"/>
              <a:gd name="connsiteY424" fmla="*/ 5250776 h 6858000"/>
              <a:gd name="connsiteX425" fmla="*/ 7136280 w 12191999"/>
              <a:gd name="connsiteY425" fmla="*/ 5133498 h 6858000"/>
              <a:gd name="connsiteX426" fmla="*/ 7292651 w 12191999"/>
              <a:gd name="connsiteY426" fmla="*/ 5078525 h 6858000"/>
              <a:gd name="connsiteX427" fmla="*/ 7400157 w 12191999"/>
              <a:gd name="connsiteY427" fmla="*/ 5167705 h 6858000"/>
              <a:gd name="connsiteX428" fmla="*/ 7354955 w 12191999"/>
              <a:gd name="connsiteY428" fmla="*/ 5264216 h 6858000"/>
              <a:gd name="connsiteX429" fmla="*/ 7357398 w 12191999"/>
              <a:gd name="connsiteY429" fmla="*/ 5319191 h 6858000"/>
              <a:gd name="connsiteX430" fmla="*/ 7409930 w 12191999"/>
              <a:gd name="connsiteY430" fmla="*/ 5335071 h 6858000"/>
              <a:gd name="connsiteX431" fmla="*/ 7615166 w 12191999"/>
              <a:gd name="connsiteY431" fmla="*/ 5333849 h 6858000"/>
              <a:gd name="connsiteX432" fmla="*/ 7644486 w 12191999"/>
              <a:gd name="connsiteY432" fmla="*/ 5363168 h 6858000"/>
              <a:gd name="connsiteX433" fmla="*/ 7644486 w 12191999"/>
              <a:gd name="connsiteY433" fmla="*/ 5581843 h 6858000"/>
              <a:gd name="connsiteX434" fmla="*/ 7588291 w 12191999"/>
              <a:gd name="connsiteY434" fmla="*/ 5661252 h 6858000"/>
              <a:gd name="connsiteX435" fmla="*/ 7529651 w 12191999"/>
              <a:gd name="connsiteY435" fmla="*/ 5627045 h 6858000"/>
              <a:gd name="connsiteX436" fmla="*/ 7428255 w 12191999"/>
              <a:gd name="connsiteY436" fmla="*/ 5619716 h 6858000"/>
              <a:gd name="connsiteX437" fmla="*/ 7390383 w 12191999"/>
              <a:gd name="connsiteY437" fmla="*/ 5754097 h 6858000"/>
              <a:gd name="connsiteX438" fmla="*/ 7466127 w 12191999"/>
              <a:gd name="connsiteY438" fmla="*/ 5837169 h 6858000"/>
              <a:gd name="connsiteX439" fmla="*/ 7538204 w 12191999"/>
              <a:gd name="connsiteY439" fmla="*/ 5795633 h 6858000"/>
              <a:gd name="connsiteX440" fmla="*/ 7617611 w 12191999"/>
              <a:gd name="connsiteY440" fmla="*/ 5791968 h 6858000"/>
              <a:gd name="connsiteX441" fmla="*/ 7644486 w 12191999"/>
              <a:gd name="connsiteY441" fmla="*/ 5855493 h 6858000"/>
              <a:gd name="connsiteX442" fmla="*/ 7644486 w 12191999"/>
              <a:gd name="connsiteY442" fmla="*/ 5960555 h 6858000"/>
              <a:gd name="connsiteX443" fmla="*/ 7645708 w 12191999"/>
              <a:gd name="connsiteY443" fmla="*/ 6072947 h 6858000"/>
              <a:gd name="connsiteX444" fmla="*/ 7643676 w 12191999"/>
              <a:gd name="connsiteY444" fmla="*/ 6091527 h 6858000"/>
              <a:gd name="connsiteX445" fmla="*/ 7645318 w 12191999"/>
              <a:gd name="connsiteY445" fmla="*/ 6082343 h 6858000"/>
              <a:gd name="connsiteX446" fmla="*/ 7677538 w 12191999"/>
              <a:gd name="connsiteY446" fmla="*/ 6073639 h 6858000"/>
              <a:gd name="connsiteX447" fmla="*/ 7886441 w 12191999"/>
              <a:gd name="connsiteY447" fmla="*/ 6074861 h 6858000"/>
              <a:gd name="connsiteX448" fmla="*/ 7956073 w 12191999"/>
              <a:gd name="connsiteY448" fmla="*/ 6107844 h 6858000"/>
              <a:gd name="connsiteX449" fmla="*/ 7949965 w 12191999"/>
              <a:gd name="connsiteY449" fmla="*/ 6176258 h 6858000"/>
              <a:gd name="connsiteX450" fmla="*/ 7905986 w 12191999"/>
              <a:gd name="connsiteY450" fmla="*/ 6256885 h 6858000"/>
              <a:gd name="connsiteX451" fmla="*/ 8002497 w 12191999"/>
              <a:gd name="connsiteY451" fmla="*/ 6331407 h 6858000"/>
              <a:gd name="connsiteX452" fmla="*/ 8110001 w 12191999"/>
              <a:gd name="connsiteY452" fmla="*/ 6304530 h 6858000"/>
              <a:gd name="connsiteX453" fmla="*/ 8110001 w 12191999"/>
              <a:gd name="connsiteY453" fmla="*/ 6183586 h 6858000"/>
              <a:gd name="connsiteX454" fmla="*/ 8079461 w 12191999"/>
              <a:gd name="connsiteY454" fmla="*/ 6135943 h 6858000"/>
              <a:gd name="connsiteX455" fmla="*/ 8141764 w 12191999"/>
              <a:gd name="connsiteY455" fmla="*/ 6077304 h 6858000"/>
              <a:gd name="connsiteX456" fmla="*/ 8393425 w 12191999"/>
              <a:gd name="connsiteY456" fmla="*/ 6074861 h 6858000"/>
              <a:gd name="connsiteX457" fmla="*/ 8406729 w 12191999"/>
              <a:gd name="connsiteY457" fmla="*/ 6078106 h 6858000"/>
              <a:gd name="connsiteX458" fmla="*/ 8410249 w 12191999"/>
              <a:gd name="connsiteY458" fmla="*/ 6084768 h 6858000"/>
              <a:gd name="connsiteX459" fmla="*/ 8414744 w 12191999"/>
              <a:gd name="connsiteY459" fmla="*/ 6080797 h 6858000"/>
              <a:gd name="connsiteX460" fmla="*/ 8436581 w 12191999"/>
              <a:gd name="connsiteY460" fmla="*/ 6079422 h 6858000"/>
              <a:gd name="connsiteX461" fmla="*/ 8641819 w 12191999"/>
              <a:gd name="connsiteY461" fmla="*/ 6079422 h 6858000"/>
              <a:gd name="connsiteX462" fmla="*/ 8690684 w 12191999"/>
              <a:gd name="connsiteY462" fmla="*/ 6065984 h 6858000"/>
              <a:gd name="connsiteX463" fmla="*/ 8693127 w 12191999"/>
              <a:gd name="connsiteY463" fmla="*/ 6003680 h 6858000"/>
              <a:gd name="connsiteX464" fmla="*/ 8688242 w 12191999"/>
              <a:gd name="connsiteY464" fmla="*/ 5855861 h 6858000"/>
              <a:gd name="connsiteX465" fmla="*/ 8909360 w 12191999"/>
              <a:gd name="connsiteY465" fmla="*/ 5870521 h 6858000"/>
              <a:gd name="connsiteX466" fmla="*/ 8900808 w 12191999"/>
              <a:gd name="connsiteY466" fmla="*/ 5998795 h 6858000"/>
              <a:gd name="connsiteX467" fmla="*/ 8873933 w 12191999"/>
              <a:gd name="connsiteY467" fmla="*/ 6041552 h 6858000"/>
              <a:gd name="connsiteX468" fmla="*/ 8931350 w 12191999"/>
              <a:gd name="connsiteY468" fmla="*/ 6078202 h 6858000"/>
              <a:gd name="connsiteX469" fmla="*/ 9136587 w 12191999"/>
              <a:gd name="connsiteY469" fmla="*/ 6076979 h 6858000"/>
              <a:gd name="connsiteX470" fmla="*/ 9159416 w 12191999"/>
              <a:gd name="connsiteY470" fmla="*/ 6078201 h 6858000"/>
              <a:gd name="connsiteX471" fmla="*/ 9160395 w 12191999"/>
              <a:gd name="connsiteY471" fmla="*/ 6078767 h 6858000"/>
              <a:gd name="connsiteX472" fmla="*/ 9159383 w 12191999"/>
              <a:gd name="connsiteY472" fmla="*/ 6065178 h 6858000"/>
              <a:gd name="connsiteX473" fmla="*/ 9160606 w 12191999"/>
              <a:gd name="connsiteY473" fmla="*/ 5856275 h 6858000"/>
              <a:gd name="connsiteX474" fmla="*/ 9125178 w 12191999"/>
              <a:gd name="connsiteY474" fmla="*/ 5798859 h 6858000"/>
              <a:gd name="connsiteX475" fmla="*/ 9083641 w 12191999"/>
              <a:gd name="connsiteY475" fmla="*/ 5825735 h 6858000"/>
              <a:gd name="connsiteX476" fmla="*/ 8954147 w 12191999"/>
              <a:gd name="connsiteY476" fmla="*/ 5835507 h 6858000"/>
              <a:gd name="connsiteX477" fmla="*/ 8901615 w 12191999"/>
              <a:gd name="connsiteY477" fmla="*/ 5764652 h 6858000"/>
              <a:gd name="connsiteX478" fmla="*/ 8902838 w 12191999"/>
              <a:gd name="connsiteY478" fmla="*/ 5668142 h 6858000"/>
              <a:gd name="connsiteX479" fmla="*/ 9099523 w 12191999"/>
              <a:gd name="connsiteY479" fmla="*/ 5630271 h 6858000"/>
              <a:gd name="connsiteX480" fmla="*/ 9132508 w 12191999"/>
              <a:gd name="connsiteY480" fmla="*/ 5633936 h 6858000"/>
              <a:gd name="connsiteX481" fmla="*/ 9161828 w 12191999"/>
              <a:gd name="connsiteY481" fmla="*/ 5572855 h 6858000"/>
              <a:gd name="connsiteX482" fmla="*/ 9160606 w 12191999"/>
              <a:gd name="connsiteY482" fmla="*/ 5382276 h 6858000"/>
              <a:gd name="connsiteX483" fmla="*/ 9213137 w 12191999"/>
              <a:gd name="connsiteY483" fmla="*/ 5332188 h 6858000"/>
              <a:gd name="connsiteX484" fmla="*/ 9398827 w 12191999"/>
              <a:gd name="connsiteY484" fmla="*/ 5333410 h 6858000"/>
              <a:gd name="connsiteX485" fmla="*/ 9467240 w 12191999"/>
              <a:gd name="connsiteY485" fmla="*/ 5293094 h 6858000"/>
              <a:gd name="connsiteX486" fmla="*/ 9434256 w 12191999"/>
              <a:gd name="connsiteY486" fmla="*/ 5249118 h 6858000"/>
              <a:gd name="connsiteX487" fmla="*/ 9419596 w 12191999"/>
              <a:gd name="connsiteY487" fmla="*/ 5139169 h 6858000"/>
              <a:gd name="connsiteX488" fmla="*/ 9648044 w 12191999"/>
              <a:gd name="connsiteY488" fmla="*/ 5109848 h 6858000"/>
              <a:gd name="connsiteX489" fmla="*/ 9643157 w 12191999"/>
              <a:gd name="connsiteY489" fmla="*/ 5260110 h 6858000"/>
              <a:gd name="connsiteX490" fmla="*/ 9644379 w 12191999"/>
              <a:gd name="connsiteY490" fmla="*/ 5319971 h 6858000"/>
              <a:gd name="connsiteX491" fmla="*/ 9698131 w 12191999"/>
              <a:gd name="connsiteY491" fmla="*/ 5334631 h 6858000"/>
              <a:gd name="connsiteX492" fmla="*/ 9903370 w 12191999"/>
              <a:gd name="connsiteY492" fmla="*/ 5334631 h 6858000"/>
              <a:gd name="connsiteX493" fmla="*/ 9929654 w 12191999"/>
              <a:gd name="connsiteY493" fmla="*/ 5346485 h 6858000"/>
              <a:gd name="connsiteX494" fmla="*/ 9930724 w 12191999"/>
              <a:gd name="connsiteY494" fmla="*/ 5354628 h 6858000"/>
              <a:gd name="connsiteX495" fmla="*/ 9932264 w 12191999"/>
              <a:gd name="connsiteY495" fmla="*/ 5354628 h 6858000"/>
              <a:gd name="connsiteX496" fmla="*/ 9932800 w 12191999"/>
              <a:gd name="connsiteY496" fmla="*/ 5349644 h 6858000"/>
              <a:gd name="connsiteX497" fmla="*/ 9947918 w 12191999"/>
              <a:gd name="connsiteY497" fmla="*/ 5337597 h 6858000"/>
              <a:gd name="connsiteX498" fmla="*/ 9951318 w 12191999"/>
              <a:gd name="connsiteY498" fmla="*/ 5337347 h 6858000"/>
              <a:gd name="connsiteX499" fmla="*/ 9952291 w 12191999"/>
              <a:gd name="connsiteY499" fmla="*/ 5335521 h 6858000"/>
              <a:gd name="connsiteX500" fmla="*/ 9934946 w 12191999"/>
              <a:gd name="connsiteY500" fmla="*/ 5330599 h 6858000"/>
              <a:gd name="connsiteX501" fmla="*/ 9930821 w 12191999"/>
              <a:gd name="connsiteY501" fmla="*/ 5309831 h 6858000"/>
              <a:gd name="connsiteX502" fmla="*/ 9930821 w 12191999"/>
              <a:gd name="connsiteY502" fmla="*/ 5086269 h 6858000"/>
              <a:gd name="connsiteX503" fmla="*/ 9976023 w 12191999"/>
              <a:gd name="connsiteY503" fmla="*/ 5012969 h 6858000"/>
              <a:gd name="connsiteX504" fmla="*/ 10026111 w 12191999"/>
              <a:gd name="connsiteY504" fmla="*/ 5020300 h 6858000"/>
              <a:gd name="connsiteX505" fmla="*/ 10151942 w 12191999"/>
              <a:gd name="connsiteY505" fmla="*/ 5045954 h 6858000"/>
              <a:gd name="connsiteX506" fmla="*/ 10160492 w 12191999"/>
              <a:gd name="connsiteY506" fmla="*/ 4868816 h 6858000"/>
              <a:gd name="connsiteX507" fmla="*/ 10039550 w 12191999"/>
              <a:gd name="connsiteY507" fmla="*/ 4867593 h 6858000"/>
              <a:gd name="connsiteX508" fmla="*/ 9987018 w 12191999"/>
              <a:gd name="connsiteY508" fmla="*/ 4895690 h 6858000"/>
              <a:gd name="connsiteX509" fmla="*/ 9932044 w 12191999"/>
              <a:gd name="connsiteY509" fmla="*/ 4830943 h 6858000"/>
              <a:gd name="connsiteX510" fmla="*/ 9929601 w 12191999"/>
              <a:gd name="connsiteY510" fmla="*/ 4587835 h 6858000"/>
              <a:gd name="connsiteX511" fmla="*/ 9957699 w 12191999"/>
              <a:gd name="connsiteY511" fmla="*/ 4568288 h 6858000"/>
              <a:gd name="connsiteX512" fmla="*/ 10158050 w 12191999"/>
              <a:gd name="connsiteY512" fmla="*/ 4568288 h 6858000"/>
              <a:gd name="connsiteX513" fmla="*/ 10204472 w 12191999"/>
              <a:gd name="connsiteY513" fmla="*/ 4560959 h 6858000"/>
              <a:gd name="connsiteX514" fmla="*/ 10213024 w 12191999"/>
              <a:gd name="connsiteY514" fmla="*/ 4493768 h 6858000"/>
              <a:gd name="connsiteX515" fmla="*/ 10209359 w 12191999"/>
              <a:gd name="connsiteY515" fmla="*/ 4345948 h 6858000"/>
              <a:gd name="connsiteX516" fmla="*/ 10325263 w 12191999"/>
              <a:gd name="connsiteY516" fmla="*/ 4307925 h 6858000"/>
              <a:gd name="connsiteX517" fmla="*/ 10432920 w 12191999"/>
              <a:gd name="connsiteY517" fmla="*/ 4364272 h 6858000"/>
              <a:gd name="connsiteX518" fmla="*/ 10423148 w 12191999"/>
              <a:gd name="connsiteY518" fmla="*/ 4486437 h 6858000"/>
              <a:gd name="connsiteX519" fmla="*/ 10393828 w 12191999"/>
              <a:gd name="connsiteY519" fmla="*/ 4531639 h 6858000"/>
              <a:gd name="connsiteX520" fmla="*/ 10459798 w 12191999"/>
              <a:gd name="connsiteY520" fmla="*/ 4569509 h 6858000"/>
              <a:gd name="connsiteX521" fmla="*/ 10660149 w 12191999"/>
              <a:gd name="connsiteY521" fmla="*/ 4568288 h 6858000"/>
              <a:gd name="connsiteX522" fmla="*/ 10700463 w 12191999"/>
              <a:gd name="connsiteY522" fmla="*/ 4607381 h 6858000"/>
              <a:gd name="connsiteX523" fmla="*/ 10699241 w 12191999"/>
              <a:gd name="connsiteY523" fmla="*/ 4802845 h 6858000"/>
              <a:gd name="connsiteX524" fmla="*/ 10672366 w 12191999"/>
              <a:gd name="connsiteY524" fmla="*/ 4876145 h 6858000"/>
              <a:gd name="connsiteX525" fmla="*/ 10591736 w 12191999"/>
              <a:gd name="connsiteY525" fmla="*/ 4872480 h 6858000"/>
              <a:gd name="connsiteX526" fmla="*/ 10518437 w 12191999"/>
              <a:gd name="connsiteY526" fmla="*/ 4833387 h 6858000"/>
              <a:gd name="connsiteX527" fmla="*/ 10443915 w 12191999"/>
              <a:gd name="connsiteY527" fmla="*/ 4917681 h 6858000"/>
              <a:gd name="connsiteX528" fmla="*/ 10486675 w 12191999"/>
              <a:gd name="connsiteY528" fmla="*/ 5054507 h 6858000"/>
              <a:gd name="connsiteX529" fmla="*/ 10580742 w 12191999"/>
              <a:gd name="connsiteY529" fmla="*/ 5045954 h 6858000"/>
              <a:gd name="connsiteX530" fmla="*/ 10643046 w 12191999"/>
              <a:gd name="connsiteY530" fmla="*/ 5009304 h 6858000"/>
              <a:gd name="connsiteX531" fmla="*/ 10699241 w 12191999"/>
              <a:gd name="connsiteY531" fmla="*/ 5089935 h 6858000"/>
              <a:gd name="connsiteX532" fmla="*/ 10700463 w 12191999"/>
              <a:gd name="connsiteY532" fmla="*/ 5308610 h 6858000"/>
              <a:gd name="connsiteX533" fmla="*/ 10695953 w 12191999"/>
              <a:gd name="connsiteY533" fmla="*/ 5325919 h 6858000"/>
              <a:gd name="connsiteX534" fmla="*/ 10695953 w 12191999"/>
              <a:gd name="connsiteY534" fmla="*/ 5342506 h 6858000"/>
              <a:gd name="connsiteX535" fmla="*/ 10697005 w 12191999"/>
              <a:gd name="connsiteY535" fmla="*/ 5340688 h 6858000"/>
              <a:gd name="connsiteX536" fmla="*/ 10739305 w 12191999"/>
              <a:gd name="connsiteY536" fmla="*/ 5333510 h 6858000"/>
              <a:gd name="connsiteX537" fmla="*/ 10924995 w 12191999"/>
              <a:gd name="connsiteY537" fmla="*/ 5334732 h 6858000"/>
              <a:gd name="connsiteX538" fmla="*/ 10993408 w 12191999"/>
              <a:gd name="connsiteY538" fmla="*/ 5294417 h 6858000"/>
              <a:gd name="connsiteX539" fmla="*/ 10960424 w 12191999"/>
              <a:gd name="connsiteY539" fmla="*/ 5250439 h 6858000"/>
              <a:gd name="connsiteX540" fmla="*/ 10945764 w 12191999"/>
              <a:gd name="connsiteY540" fmla="*/ 5140490 h 6858000"/>
              <a:gd name="connsiteX541" fmla="*/ 11174212 w 12191999"/>
              <a:gd name="connsiteY541" fmla="*/ 5111172 h 6858000"/>
              <a:gd name="connsiteX542" fmla="*/ 11169325 w 12191999"/>
              <a:gd name="connsiteY542" fmla="*/ 5261432 h 6858000"/>
              <a:gd name="connsiteX543" fmla="*/ 11170547 w 12191999"/>
              <a:gd name="connsiteY543" fmla="*/ 5321293 h 6858000"/>
              <a:gd name="connsiteX544" fmla="*/ 11224299 w 12191999"/>
              <a:gd name="connsiteY544" fmla="*/ 5335954 h 6858000"/>
              <a:gd name="connsiteX545" fmla="*/ 11429538 w 12191999"/>
              <a:gd name="connsiteY545" fmla="*/ 5335954 h 6858000"/>
              <a:gd name="connsiteX546" fmla="*/ 11457635 w 12191999"/>
              <a:gd name="connsiteY546" fmla="*/ 5361608 h 6858000"/>
              <a:gd name="connsiteX547" fmla="*/ 11456413 w 12191999"/>
              <a:gd name="connsiteY547" fmla="*/ 5585169 h 6858000"/>
              <a:gd name="connsiteX548" fmla="*/ 11397773 w 12191999"/>
              <a:gd name="connsiteY548" fmla="*/ 5663355 h 6858000"/>
              <a:gd name="connsiteX549" fmla="*/ 11340356 w 12191999"/>
              <a:gd name="connsiteY549" fmla="*/ 5627928 h 6858000"/>
              <a:gd name="connsiteX550" fmla="*/ 11242624 w 12191999"/>
              <a:gd name="connsiteY550" fmla="*/ 5618154 h 6858000"/>
              <a:gd name="connsiteX551" fmla="*/ 11198645 w 12191999"/>
              <a:gd name="connsiteY551" fmla="*/ 5731767 h 6858000"/>
              <a:gd name="connsiteX552" fmla="*/ 11271944 w 12191999"/>
              <a:gd name="connsiteY552" fmla="*/ 5838051 h 6858000"/>
              <a:gd name="connsiteX553" fmla="*/ 11352573 w 12191999"/>
              <a:gd name="connsiteY553" fmla="*/ 5795294 h 6858000"/>
              <a:gd name="connsiteX554" fmla="*/ 11424650 w 12191999"/>
              <a:gd name="connsiteY554" fmla="*/ 5791629 h 6858000"/>
              <a:gd name="connsiteX555" fmla="*/ 11456413 w 12191999"/>
              <a:gd name="connsiteY555" fmla="*/ 5862484 h 6858000"/>
              <a:gd name="connsiteX556" fmla="*/ 11456413 w 12191999"/>
              <a:gd name="connsiteY556" fmla="*/ 5995645 h 6858000"/>
              <a:gd name="connsiteX557" fmla="*/ 11450808 w 12191999"/>
              <a:gd name="connsiteY557" fmla="*/ 6076903 h 6858000"/>
              <a:gd name="connsiteX558" fmla="*/ 11443434 w 12191999"/>
              <a:gd name="connsiteY558" fmla="*/ 6089200 h 6858000"/>
              <a:gd name="connsiteX559" fmla="*/ 11447629 w 12191999"/>
              <a:gd name="connsiteY559" fmla="*/ 6089179 h 6858000"/>
              <a:gd name="connsiteX560" fmla="*/ 11460380 w 12191999"/>
              <a:gd name="connsiteY560" fmla="*/ 6094729 h 6858000"/>
              <a:gd name="connsiteX561" fmla="*/ 11461414 w 12191999"/>
              <a:gd name="connsiteY561" fmla="*/ 6089396 h 6858000"/>
              <a:gd name="connsiteX562" fmla="*/ 11491039 w 12191999"/>
              <a:gd name="connsiteY562" fmla="*/ 6081456 h 6858000"/>
              <a:gd name="connsiteX563" fmla="*/ 11686503 w 12191999"/>
              <a:gd name="connsiteY563" fmla="*/ 6082676 h 6858000"/>
              <a:gd name="connsiteX564" fmla="*/ 11732927 w 12191999"/>
              <a:gd name="connsiteY564" fmla="*/ 6074124 h 6858000"/>
              <a:gd name="connsiteX565" fmla="*/ 11741477 w 12191999"/>
              <a:gd name="connsiteY565" fmla="*/ 6008156 h 6858000"/>
              <a:gd name="connsiteX566" fmla="*/ 11698720 w 12191999"/>
              <a:gd name="connsiteY566" fmla="*/ 5923862 h 6858000"/>
              <a:gd name="connsiteX567" fmla="*/ 11785457 w 12191999"/>
              <a:gd name="connsiteY567" fmla="*/ 5829795 h 6858000"/>
              <a:gd name="connsiteX568" fmla="*/ 11834763 w 12191999"/>
              <a:gd name="connsiteY568" fmla="*/ 5820594 h 6858000"/>
              <a:gd name="connsiteX569" fmla="*/ 11961375 w 12191999"/>
              <a:gd name="connsiteY569" fmla="*/ 5878660 h 6858000"/>
              <a:gd name="connsiteX570" fmla="*/ 11949158 w 12191999"/>
              <a:gd name="connsiteY570" fmla="*/ 6003269 h 6858000"/>
              <a:gd name="connsiteX571" fmla="*/ 11922283 w 12191999"/>
              <a:gd name="connsiteY571" fmla="*/ 6046026 h 6858000"/>
              <a:gd name="connsiteX572" fmla="*/ 11983365 w 12191999"/>
              <a:gd name="connsiteY572" fmla="*/ 6082676 h 6858000"/>
              <a:gd name="connsiteX573" fmla="*/ 12183716 w 12191999"/>
              <a:gd name="connsiteY573" fmla="*/ 6081456 h 6858000"/>
              <a:gd name="connsiteX574" fmla="*/ 12191999 w 12191999"/>
              <a:gd name="connsiteY574" fmla="*/ 6083007 h 6858000"/>
              <a:gd name="connsiteX575" fmla="*/ 12191999 w 12191999"/>
              <a:gd name="connsiteY575" fmla="*/ 6858000 h 6858000"/>
              <a:gd name="connsiteX576" fmla="*/ 0 w 12191999"/>
              <a:gd name="connsiteY57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12191999" h="6858000">
                <a:moveTo>
                  <a:pt x="10699779" y="6099402"/>
                </a:moveTo>
                <a:lnTo>
                  <a:pt x="10700365" y="6104567"/>
                </a:lnTo>
                <a:lnTo>
                  <a:pt x="10702406" y="6099903"/>
                </a:lnTo>
                <a:close/>
                <a:moveTo>
                  <a:pt x="9177921" y="6098901"/>
                </a:moveTo>
                <a:lnTo>
                  <a:pt x="9178505" y="6100344"/>
                </a:lnTo>
                <a:lnTo>
                  <a:pt x="9178605" y="6102927"/>
                </a:lnTo>
                <a:lnTo>
                  <a:pt x="9183635" y="6102927"/>
                </a:lnTo>
                <a:lnTo>
                  <a:pt x="9185303" y="6100308"/>
                </a:lnTo>
                <a:close/>
                <a:moveTo>
                  <a:pt x="5342410" y="5330181"/>
                </a:moveTo>
                <a:lnTo>
                  <a:pt x="5338269" y="5332661"/>
                </a:lnTo>
                <a:lnTo>
                  <a:pt x="5322064" y="5334006"/>
                </a:lnTo>
                <a:lnTo>
                  <a:pt x="5335111" y="5336578"/>
                </a:lnTo>
                <a:lnTo>
                  <a:pt x="5337848" y="5340523"/>
                </a:lnTo>
                <a:lnTo>
                  <a:pt x="5338130" y="5335883"/>
                </a:lnTo>
                <a:close/>
                <a:moveTo>
                  <a:pt x="11820900" y="4311166"/>
                </a:moveTo>
                <a:cubicBezTo>
                  <a:pt x="11873927" y="4308131"/>
                  <a:pt x="11925923" y="4331037"/>
                  <a:pt x="11955244" y="4373182"/>
                </a:cubicBezTo>
                <a:cubicBezTo>
                  <a:pt x="11985785" y="4418384"/>
                  <a:pt x="11980898" y="4451368"/>
                  <a:pt x="11941805" y="4490463"/>
                </a:cubicBezTo>
                <a:cubicBezTo>
                  <a:pt x="11929590" y="4502678"/>
                  <a:pt x="11901490" y="4507563"/>
                  <a:pt x="11911265" y="4531997"/>
                </a:cubicBezTo>
                <a:cubicBezTo>
                  <a:pt x="11922260" y="4557650"/>
                  <a:pt x="11944250" y="4573534"/>
                  <a:pt x="11974790" y="4572310"/>
                </a:cubicBezTo>
                <a:cubicBezTo>
                  <a:pt x="12041982" y="4571090"/>
                  <a:pt x="12107951" y="4573534"/>
                  <a:pt x="12175141" y="4571090"/>
                </a:cubicBezTo>
                <a:lnTo>
                  <a:pt x="12191999" y="4574294"/>
                </a:lnTo>
                <a:lnTo>
                  <a:pt x="12191999" y="5337457"/>
                </a:lnTo>
                <a:lnTo>
                  <a:pt x="12177584" y="5340730"/>
                </a:lnTo>
                <a:cubicBezTo>
                  <a:pt x="12112836" y="5338287"/>
                  <a:pt x="12048089" y="5339507"/>
                  <a:pt x="11982120" y="5339507"/>
                </a:cubicBezTo>
                <a:cubicBezTo>
                  <a:pt x="11962574" y="5339507"/>
                  <a:pt x="11944250" y="5340730"/>
                  <a:pt x="11928367" y="5354166"/>
                </a:cubicBezTo>
                <a:cubicBezTo>
                  <a:pt x="11908820" y="5372491"/>
                  <a:pt x="11896605" y="5388373"/>
                  <a:pt x="11927145" y="5409142"/>
                </a:cubicBezTo>
                <a:cubicBezTo>
                  <a:pt x="11960130" y="5432354"/>
                  <a:pt x="11987007" y="5462893"/>
                  <a:pt x="11971125" y="5504430"/>
                </a:cubicBezTo>
                <a:cubicBezTo>
                  <a:pt x="11955244" y="5548410"/>
                  <a:pt x="11924702" y="5582614"/>
                  <a:pt x="11873393" y="5592389"/>
                </a:cubicBezTo>
                <a:cubicBezTo>
                  <a:pt x="11795208" y="5608269"/>
                  <a:pt x="11739011" y="5587502"/>
                  <a:pt x="11703584" y="5530084"/>
                </a:cubicBezTo>
                <a:cubicBezTo>
                  <a:pt x="11676707" y="5486105"/>
                  <a:pt x="11682816" y="5456786"/>
                  <a:pt x="11723129" y="5417694"/>
                </a:cubicBezTo>
                <a:cubicBezTo>
                  <a:pt x="11735346" y="5406699"/>
                  <a:pt x="11763444" y="5401812"/>
                  <a:pt x="11751228" y="5374936"/>
                </a:cubicBezTo>
                <a:cubicBezTo>
                  <a:pt x="11739011" y="5350502"/>
                  <a:pt x="11718244" y="5338287"/>
                  <a:pt x="11690146" y="5338287"/>
                </a:cubicBezTo>
                <a:cubicBezTo>
                  <a:pt x="11622955" y="5338287"/>
                  <a:pt x="11556985" y="5335842"/>
                  <a:pt x="11489795" y="5339507"/>
                </a:cubicBezTo>
                <a:cubicBezTo>
                  <a:pt x="11453145" y="5341952"/>
                  <a:pt x="11443371" y="5329735"/>
                  <a:pt x="11447036" y="5295528"/>
                </a:cubicBezTo>
                <a:cubicBezTo>
                  <a:pt x="11451923" y="5266207"/>
                  <a:pt x="11449481" y="5234446"/>
                  <a:pt x="11449481" y="5202683"/>
                </a:cubicBezTo>
                <a:cubicBezTo>
                  <a:pt x="11449481" y="5166034"/>
                  <a:pt x="11450701" y="5129384"/>
                  <a:pt x="11449481" y="5092735"/>
                </a:cubicBezTo>
                <a:cubicBezTo>
                  <a:pt x="11448258" y="5058528"/>
                  <a:pt x="11466583" y="5036539"/>
                  <a:pt x="11492238" y="5018215"/>
                </a:cubicBezTo>
                <a:cubicBezTo>
                  <a:pt x="11511785" y="5004774"/>
                  <a:pt x="11528888" y="5007220"/>
                  <a:pt x="11545990" y="5025544"/>
                </a:cubicBezTo>
                <a:cubicBezTo>
                  <a:pt x="11608295" y="5089069"/>
                  <a:pt x="11622955" y="5091513"/>
                  <a:pt x="11668156" y="5051198"/>
                </a:cubicBezTo>
                <a:cubicBezTo>
                  <a:pt x="11713357" y="5010884"/>
                  <a:pt x="11720686" y="4925368"/>
                  <a:pt x="11682816" y="4877723"/>
                </a:cubicBezTo>
                <a:cubicBezTo>
                  <a:pt x="11638837" y="4822748"/>
                  <a:pt x="11602187" y="4821529"/>
                  <a:pt x="11555765" y="4874058"/>
                </a:cubicBezTo>
                <a:cubicBezTo>
                  <a:pt x="11543547" y="4887496"/>
                  <a:pt x="11536218" y="4913152"/>
                  <a:pt x="11508120" y="4902158"/>
                </a:cubicBezTo>
                <a:cubicBezTo>
                  <a:pt x="11477578" y="4891162"/>
                  <a:pt x="11451923" y="4871616"/>
                  <a:pt x="11450701" y="4839852"/>
                </a:cubicBezTo>
                <a:cubicBezTo>
                  <a:pt x="11447036" y="4758002"/>
                  <a:pt x="11449481" y="4674930"/>
                  <a:pt x="11448258" y="4591857"/>
                </a:cubicBezTo>
                <a:cubicBezTo>
                  <a:pt x="11448258" y="4567425"/>
                  <a:pt x="11465361" y="4573534"/>
                  <a:pt x="11477578" y="4573534"/>
                </a:cubicBezTo>
                <a:cubicBezTo>
                  <a:pt x="11544768" y="4573534"/>
                  <a:pt x="11610737" y="4573534"/>
                  <a:pt x="11677929" y="4573534"/>
                </a:cubicBezTo>
                <a:cubicBezTo>
                  <a:pt x="11695032" y="4573534"/>
                  <a:pt x="11713357" y="4574756"/>
                  <a:pt x="11728016" y="4562539"/>
                </a:cubicBezTo>
                <a:cubicBezTo>
                  <a:pt x="11751228" y="4544213"/>
                  <a:pt x="11769553" y="4529553"/>
                  <a:pt x="11735346" y="4500233"/>
                </a:cubicBezTo>
                <a:cubicBezTo>
                  <a:pt x="11666934" y="4441595"/>
                  <a:pt x="11682816" y="4358522"/>
                  <a:pt x="11768331" y="4323095"/>
                </a:cubicBezTo>
                <a:cubicBezTo>
                  <a:pt x="11785434" y="4316070"/>
                  <a:pt x="11803224" y="4312177"/>
                  <a:pt x="11820900" y="4311166"/>
                </a:cubicBezTo>
                <a:close/>
                <a:moveTo>
                  <a:pt x="5742911" y="3557222"/>
                </a:moveTo>
                <a:cubicBezTo>
                  <a:pt x="5785237" y="3561738"/>
                  <a:pt x="5826597" y="3581666"/>
                  <a:pt x="5851336" y="3613963"/>
                </a:cubicBezTo>
                <a:cubicBezTo>
                  <a:pt x="5884320" y="3659163"/>
                  <a:pt x="5880655" y="3697035"/>
                  <a:pt x="5840341" y="3736128"/>
                </a:cubicBezTo>
                <a:cubicBezTo>
                  <a:pt x="5828123" y="3748345"/>
                  <a:pt x="5795140" y="3750787"/>
                  <a:pt x="5811021" y="3780107"/>
                </a:cubicBezTo>
                <a:cubicBezTo>
                  <a:pt x="5823239" y="3804540"/>
                  <a:pt x="5844004" y="3815534"/>
                  <a:pt x="5873327" y="3815534"/>
                </a:cubicBezTo>
                <a:cubicBezTo>
                  <a:pt x="5942958" y="3814314"/>
                  <a:pt x="6012594" y="3816757"/>
                  <a:pt x="6082230" y="3814314"/>
                </a:cubicBezTo>
                <a:cubicBezTo>
                  <a:pt x="6102386" y="3813398"/>
                  <a:pt x="6112234" y="3817291"/>
                  <a:pt x="6115900" y="3831149"/>
                </a:cubicBezTo>
                <a:lnTo>
                  <a:pt x="6116334" y="3835442"/>
                </a:lnTo>
                <a:lnTo>
                  <a:pt x="6135367" y="3820781"/>
                </a:lnTo>
                <a:cubicBezTo>
                  <a:pt x="6143326" y="3819255"/>
                  <a:pt x="6153251" y="3819407"/>
                  <a:pt x="6165468" y="3821240"/>
                </a:cubicBezTo>
                <a:cubicBezTo>
                  <a:pt x="6193565" y="3826127"/>
                  <a:pt x="6221664" y="3822462"/>
                  <a:pt x="6250984" y="3822462"/>
                </a:cubicBezTo>
                <a:cubicBezTo>
                  <a:pt x="6286411" y="3822462"/>
                  <a:pt x="6320618" y="3823685"/>
                  <a:pt x="6356045" y="3822462"/>
                </a:cubicBezTo>
                <a:cubicBezTo>
                  <a:pt x="6393917" y="3821240"/>
                  <a:pt x="6419570" y="3842009"/>
                  <a:pt x="6434230" y="3873772"/>
                </a:cubicBezTo>
                <a:cubicBezTo>
                  <a:pt x="6451333" y="3907977"/>
                  <a:pt x="6419570" y="3920194"/>
                  <a:pt x="6401245" y="3938519"/>
                </a:cubicBezTo>
                <a:cubicBezTo>
                  <a:pt x="6362153" y="3975168"/>
                  <a:pt x="6359710" y="3998381"/>
                  <a:pt x="6395138" y="4039916"/>
                </a:cubicBezTo>
                <a:cubicBezTo>
                  <a:pt x="6437895" y="4090005"/>
                  <a:pt x="6527076" y="4097333"/>
                  <a:pt x="6574721" y="4054576"/>
                </a:cubicBezTo>
                <a:cubicBezTo>
                  <a:pt x="6628473" y="4008153"/>
                  <a:pt x="6628473" y="3977611"/>
                  <a:pt x="6575941" y="3931189"/>
                </a:cubicBezTo>
                <a:cubicBezTo>
                  <a:pt x="6562504" y="3918974"/>
                  <a:pt x="6538071" y="3910422"/>
                  <a:pt x="6547844" y="3883545"/>
                </a:cubicBezTo>
                <a:cubicBezTo>
                  <a:pt x="6558839" y="3853004"/>
                  <a:pt x="6578386" y="3827349"/>
                  <a:pt x="6610148" y="3826127"/>
                </a:cubicBezTo>
                <a:cubicBezTo>
                  <a:pt x="6691998" y="3822462"/>
                  <a:pt x="6775070" y="3824905"/>
                  <a:pt x="6856921" y="3823685"/>
                </a:cubicBezTo>
                <a:cubicBezTo>
                  <a:pt x="6881354" y="3823685"/>
                  <a:pt x="6875246" y="3840787"/>
                  <a:pt x="6875246" y="3853004"/>
                </a:cubicBezTo>
                <a:cubicBezTo>
                  <a:pt x="6875246" y="3920194"/>
                  <a:pt x="6875246" y="3986164"/>
                  <a:pt x="6875246" y="4053355"/>
                </a:cubicBezTo>
                <a:cubicBezTo>
                  <a:pt x="6875246" y="4074123"/>
                  <a:pt x="6877689" y="4093668"/>
                  <a:pt x="6892348" y="4110773"/>
                </a:cubicBezTo>
                <a:cubicBezTo>
                  <a:pt x="6911895" y="4132762"/>
                  <a:pt x="6926555" y="4137648"/>
                  <a:pt x="6948545" y="4110773"/>
                </a:cubicBezTo>
                <a:cubicBezTo>
                  <a:pt x="7005962" y="4043581"/>
                  <a:pt x="7068267" y="4049690"/>
                  <a:pt x="7117131" y="4126653"/>
                </a:cubicBezTo>
                <a:cubicBezTo>
                  <a:pt x="7155003" y="4186514"/>
                  <a:pt x="7136679" y="4286688"/>
                  <a:pt x="7080482" y="4328224"/>
                </a:cubicBezTo>
                <a:cubicBezTo>
                  <a:pt x="7034060" y="4362430"/>
                  <a:pt x="6999854" y="4357545"/>
                  <a:pt x="6959540" y="4317229"/>
                </a:cubicBezTo>
                <a:cubicBezTo>
                  <a:pt x="6947323" y="4305014"/>
                  <a:pt x="6942436" y="4273250"/>
                  <a:pt x="6914338" y="4287910"/>
                </a:cubicBezTo>
                <a:cubicBezTo>
                  <a:pt x="6891126" y="4300127"/>
                  <a:pt x="6877689" y="4320896"/>
                  <a:pt x="6877689" y="4350213"/>
                </a:cubicBezTo>
                <a:cubicBezTo>
                  <a:pt x="6878911" y="4417403"/>
                  <a:pt x="6876468" y="4483374"/>
                  <a:pt x="6878911" y="4550565"/>
                </a:cubicBezTo>
                <a:cubicBezTo>
                  <a:pt x="6880133" y="4582327"/>
                  <a:pt x="6874024" y="4594544"/>
                  <a:pt x="6838596" y="4592100"/>
                </a:cubicBezTo>
                <a:cubicBezTo>
                  <a:pt x="6775070" y="4588436"/>
                  <a:pt x="6711545" y="4590880"/>
                  <a:pt x="6648020" y="4590880"/>
                </a:cubicBezTo>
                <a:cubicBezTo>
                  <a:pt x="6628473" y="4590880"/>
                  <a:pt x="6610148" y="4592100"/>
                  <a:pt x="6594266" y="4604318"/>
                </a:cubicBezTo>
                <a:cubicBezTo>
                  <a:pt x="6571056" y="4623864"/>
                  <a:pt x="6562504" y="4638522"/>
                  <a:pt x="6591823" y="4662956"/>
                </a:cubicBezTo>
                <a:cubicBezTo>
                  <a:pt x="6655348" y="4715488"/>
                  <a:pt x="6652905" y="4766796"/>
                  <a:pt x="6589381" y="4819328"/>
                </a:cubicBezTo>
                <a:cubicBezTo>
                  <a:pt x="6530741" y="4866973"/>
                  <a:pt x="6422015" y="4855979"/>
                  <a:pt x="6375592" y="4796116"/>
                </a:cubicBezTo>
                <a:cubicBezTo>
                  <a:pt x="6338943" y="4749693"/>
                  <a:pt x="6342608" y="4711821"/>
                  <a:pt x="6385365" y="4670287"/>
                </a:cubicBezTo>
                <a:cubicBezTo>
                  <a:pt x="6397580" y="4658070"/>
                  <a:pt x="6425680" y="4653182"/>
                  <a:pt x="6415905" y="4628749"/>
                </a:cubicBezTo>
                <a:cubicBezTo>
                  <a:pt x="6404910" y="4603096"/>
                  <a:pt x="6381700" y="4588436"/>
                  <a:pt x="6351158" y="4589658"/>
                </a:cubicBezTo>
                <a:cubicBezTo>
                  <a:pt x="6283968" y="4590880"/>
                  <a:pt x="6217999" y="4587214"/>
                  <a:pt x="6150809" y="4590880"/>
                </a:cubicBezTo>
                <a:cubicBezTo>
                  <a:pt x="6133707" y="4591491"/>
                  <a:pt x="6123322" y="4589047"/>
                  <a:pt x="6117367" y="4582327"/>
                </a:cubicBezTo>
                <a:lnTo>
                  <a:pt x="6114197" y="4575109"/>
                </a:lnTo>
                <a:lnTo>
                  <a:pt x="6109104" y="4582272"/>
                </a:lnTo>
                <a:cubicBezTo>
                  <a:pt x="6104218" y="4585785"/>
                  <a:pt x="6096888" y="4586396"/>
                  <a:pt x="6087114" y="4586396"/>
                </a:cubicBezTo>
                <a:cubicBezTo>
                  <a:pt x="6012594" y="4585175"/>
                  <a:pt x="5938072" y="4586396"/>
                  <a:pt x="5863552" y="4586396"/>
                </a:cubicBezTo>
                <a:cubicBezTo>
                  <a:pt x="5837898" y="4586396"/>
                  <a:pt x="5818351" y="4572957"/>
                  <a:pt x="5802472" y="4555854"/>
                </a:cubicBezTo>
                <a:cubicBezTo>
                  <a:pt x="5778036" y="4528977"/>
                  <a:pt x="5774373" y="4504545"/>
                  <a:pt x="5807356" y="4480114"/>
                </a:cubicBezTo>
                <a:cubicBezTo>
                  <a:pt x="5833011" y="4461788"/>
                  <a:pt x="5863552" y="4441018"/>
                  <a:pt x="5847670" y="4403148"/>
                </a:cubicBezTo>
                <a:cubicBezTo>
                  <a:pt x="5830567" y="4361611"/>
                  <a:pt x="5801250" y="4332291"/>
                  <a:pt x="5752384" y="4329849"/>
                </a:cubicBezTo>
                <a:cubicBezTo>
                  <a:pt x="5704740" y="4327406"/>
                  <a:pt x="5660758" y="4329849"/>
                  <a:pt x="5628995" y="4372606"/>
                </a:cubicBezTo>
                <a:cubicBezTo>
                  <a:pt x="5599676" y="4412923"/>
                  <a:pt x="5600896" y="4436133"/>
                  <a:pt x="5638769" y="4470339"/>
                </a:cubicBezTo>
                <a:cubicBezTo>
                  <a:pt x="5655874" y="4486221"/>
                  <a:pt x="5688856" y="4493550"/>
                  <a:pt x="5674197" y="4527758"/>
                </a:cubicBezTo>
                <a:cubicBezTo>
                  <a:pt x="5659538" y="4564408"/>
                  <a:pt x="5632660" y="4586396"/>
                  <a:pt x="5591125" y="4586396"/>
                </a:cubicBezTo>
                <a:cubicBezTo>
                  <a:pt x="5520269" y="4586396"/>
                  <a:pt x="5448192" y="4585175"/>
                  <a:pt x="5377337" y="4586396"/>
                </a:cubicBezTo>
                <a:cubicBezTo>
                  <a:pt x="5350458" y="4587617"/>
                  <a:pt x="5346796" y="4576623"/>
                  <a:pt x="5346796" y="4553411"/>
                </a:cubicBezTo>
                <a:cubicBezTo>
                  <a:pt x="5348016" y="4486221"/>
                  <a:pt x="5346796" y="4420251"/>
                  <a:pt x="5348016" y="4353059"/>
                </a:cubicBezTo>
                <a:cubicBezTo>
                  <a:pt x="5348016" y="4329849"/>
                  <a:pt x="5344352" y="4309081"/>
                  <a:pt x="5327249" y="4291978"/>
                </a:cubicBezTo>
                <a:cubicBezTo>
                  <a:pt x="5310145" y="4274875"/>
                  <a:pt x="5295486" y="4267544"/>
                  <a:pt x="5278383" y="4293199"/>
                </a:cubicBezTo>
                <a:cubicBezTo>
                  <a:pt x="5253948" y="4328628"/>
                  <a:pt x="5222185" y="4357946"/>
                  <a:pt x="5174543" y="4337181"/>
                </a:cubicBezTo>
                <a:cubicBezTo>
                  <a:pt x="5125677" y="4315189"/>
                  <a:pt x="5092692" y="4279761"/>
                  <a:pt x="5089026" y="4221122"/>
                </a:cubicBezTo>
                <a:cubicBezTo>
                  <a:pt x="5085363" y="4164927"/>
                  <a:pt x="5093914" y="4113618"/>
                  <a:pt x="5144002" y="4078190"/>
                </a:cubicBezTo>
                <a:cubicBezTo>
                  <a:pt x="5191646" y="4043983"/>
                  <a:pt x="5224631" y="4046428"/>
                  <a:pt x="5264946" y="4087965"/>
                </a:cubicBezTo>
                <a:cubicBezTo>
                  <a:pt x="5277159" y="4101402"/>
                  <a:pt x="5283271" y="4130722"/>
                  <a:pt x="5311367" y="4117283"/>
                </a:cubicBezTo>
                <a:cubicBezTo>
                  <a:pt x="5335801" y="4105067"/>
                  <a:pt x="5346796" y="4083077"/>
                  <a:pt x="5346796" y="4054980"/>
                </a:cubicBezTo>
                <a:cubicBezTo>
                  <a:pt x="5346796" y="3986566"/>
                  <a:pt x="5348016" y="3918154"/>
                  <a:pt x="5345574" y="3849742"/>
                </a:cubicBezTo>
                <a:cubicBezTo>
                  <a:pt x="5344352" y="3821644"/>
                  <a:pt x="5349236" y="3809427"/>
                  <a:pt x="5381003" y="3811870"/>
                </a:cubicBezTo>
                <a:cubicBezTo>
                  <a:pt x="5416429" y="3817979"/>
                  <a:pt x="5451858" y="3815534"/>
                  <a:pt x="5486063" y="3815534"/>
                </a:cubicBezTo>
                <a:cubicBezTo>
                  <a:pt x="5522713" y="3815534"/>
                  <a:pt x="5559361" y="3814314"/>
                  <a:pt x="5596012" y="3815534"/>
                </a:cubicBezTo>
                <a:cubicBezTo>
                  <a:pt x="5624110" y="3816757"/>
                  <a:pt x="5641213" y="3799654"/>
                  <a:pt x="5650984" y="3777664"/>
                </a:cubicBezTo>
                <a:cubicBezTo>
                  <a:pt x="5660758" y="3755674"/>
                  <a:pt x="5636325" y="3748345"/>
                  <a:pt x="5625329" y="3738570"/>
                </a:cubicBezTo>
                <a:cubicBezTo>
                  <a:pt x="5567914" y="3684820"/>
                  <a:pt x="5576466" y="3622514"/>
                  <a:pt x="5649765" y="3576091"/>
                </a:cubicBezTo>
                <a:cubicBezTo>
                  <a:pt x="5665035" y="3566624"/>
                  <a:pt x="5682520" y="3560668"/>
                  <a:pt x="5700845" y="3557958"/>
                </a:cubicBezTo>
                <a:cubicBezTo>
                  <a:pt x="5714588" y="3555925"/>
                  <a:pt x="5728804" y="3555718"/>
                  <a:pt x="5742911" y="3557222"/>
                </a:cubicBezTo>
                <a:close/>
                <a:moveTo>
                  <a:pt x="5726517" y="2017504"/>
                </a:moveTo>
                <a:cubicBezTo>
                  <a:pt x="5769733" y="2023154"/>
                  <a:pt x="5810962" y="2045754"/>
                  <a:pt x="5834786" y="2083015"/>
                </a:cubicBezTo>
                <a:cubicBezTo>
                  <a:pt x="5861661" y="2124551"/>
                  <a:pt x="5855555" y="2157535"/>
                  <a:pt x="5820126" y="2192965"/>
                </a:cubicBezTo>
                <a:cubicBezTo>
                  <a:pt x="5806689" y="2206402"/>
                  <a:pt x="5777368" y="2210067"/>
                  <a:pt x="5787140" y="2236943"/>
                </a:cubicBezTo>
                <a:cubicBezTo>
                  <a:pt x="5798136" y="2266262"/>
                  <a:pt x="5823790" y="2277258"/>
                  <a:pt x="5855555" y="2277258"/>
                </a:cubicBezTo>
                <a:cubicBezTo>
                  <a:pt x="5917857" y="2276037"/>
                  <a:pt x="5978941" y="2279702"/>
                  <a:pt x="6041243" y="2276037"/>
                </a:cubicBezTo>
                <a:cubicBezTo>
                  <a:pt x="6080338" y="2273592"/>
                  <a:pt x="6097440" y="2280923"/>
                  <a:pt x="6093775" y="2326124"/>
                </a:cubicBezTo>
                <a:cubicBezTo>
                  <a:pt x="6088888" y="2389649"/>
                  <a:pt x="6093775" y="2453175"/>
                  <a:pt x="6092553" y="2516703"/>
                </a:cubicBezTo>
                <a:cubicBezTo>
                  <a:pt x="6092553" y="2543577"/>
                  <a:pt x="6101105" y="2561902"/>
                  <a:pt x="6121873" y="2577785"/>
                </a:cubicBezTo>
                <a:cubicBezTo>
                  <a:pt x="6134090" y="2586335"/>
                  <a:pt x="6142641" y="2585115"/>
                  <a:pt x="6154856" y="2574120"/>
                </a:cubicBezTo>
                <a:cubicBezTo>
                  <a:pt x="6241593" y="2494711"/>
                  <a:pt x="6290460" y="2503263"/>
                  <a:pt x="6351542" y="2611990"/>
                </a:cubicBezTo>
                <a:cubicBezTo>
                  <a:pt x="6352764" y="2644975"/>
                  <a:pt x="6352764" y="2676738"/>
                  <a:pt x="6352764" y="2708501"/>
                </a:cubicBezTo>
                <a:cubicBezTo>
                  <a:pt x="6338104" y="2734156"/>
                  <a:pt x="6325887" y="2761033"/>
                  <a:pt x="6300232" y="2779356"/>
                </a:cubicBezTo>
                <a:cubicBezTo>
                  <a:pt x="6251367" y="2817228"/>
                  <a:pt x="6212273" y="2813563"/>
                  <a:pt x="6170739" y="2769584"/>
                </a:cubicBezTo>
                <a:cubicBezTo>
                  <a:pt x="6159745" y="2757366"/>
                  <a:pt x="6154856" y="2729269"/>
                  <a:pt x="6129202" y="2742708"/>
                </a:cubicBezTo>
                <a:cubicBezTo>
                  <a:pt x="6107212" y="2753701"/>
                  <a:pt x="6093775" y="2772026"/>
                  <a:pt x="6093775" y="2800124"/>
                </a:cubicBezTo>
                <a:cubicBezTo>
                  <a:pt x="6094997" y="2869758"/>
                  <a:pt x="6092553" y="2939392"/>
                  <a:pt x="6094997" y="3009027"/>
                </a:cubicBezTo>
                <a:cubicBezTo>
                  <a:pt x="6096218" y="3042011"/>
                  <a:pt x="6085222" y="3048121"/>
                  <a:pt x="6054683" y="3046899"/>
                </a:cubicBezTo>
                <a:cubicBezTo>
                  <a:pt x="5989937" y="3044455"/>
                  <a:pt x="5923966" y="3045676"/>
                  <a:pt x="5859220" y="3045676"/>
                </a:cubicBezTo>
                <a:cubicBezTo>
                  <a:pt x="5839672" y="3045676"/>
                  <a:pt x="5821349" y="3046899"/>
                  <a:pt x="5805467" y="3060336"/>
                </a:cubicBezTo>
                <a:cubicBezTo>
                  <a:pt x="5785921" y="3078662"/>
                  <a:pt x="5774925" y="3095764"/>
                  <a:pt x="5804246" y="3116533"/>
                </a:cubicBezTo>
                <a:cubicBezTo>
                  <a:pt x="5834786" y="3138522"/>
                  <a:pt x="5861661" y="3165399"/>
                  <a:pt x="5849445" y="3206935"/>
                </a:cubicBezTo>
                <a:cubicBezTo>
                  <a:pt x="5834786" y="3254578"/>
                  <a:pt x="5803023" y="3288785"/>
                  <a:pt x="5751713" y="3299780"/>
                </a:cubicBezTo>
                <a:cubicBezTo>
                  <a:pt x="5674750" y="3315662"/>
                  <a:pt x="5616113" y="3293673"/>
                  <a:pt x="5581905" y="3237475"/>
                </a:cubicBezTo>
                <a:cubicBezTo>
                  <a:pt x="5555029" y="3193496"/>
                  <a:pt x="5561135" y="3162956"/>
                  <a:pt x="5601451" y="3125084"/>
                </a:cubicBezTo>
                <a:cubicBezTo>
                  <a:pt x="5613669" y="3114088"/>
                  <a:pt x="5640546" y="3109203"/>
                  <a:pt x="5629551" y="3083549"/>
                </a:cubicBezTo>
                <a:cubicBezTo>
                  <a:pt x="5619775" y="3059114"/>
                  <a:pt x="5599008" y="3046899"/>
                  <a:pt x="5573353" y="3045676"/>
                </a:cubicBezTo>
                <a:cubicBezTo>
                  <a:pt x="5525708" y="3044455"/>
                  <a:pt x="5478065" y="3045676"/>
                  <a:pt x="5430421" y="3045676"/>
                </a:cubicBezTo>
                <a:cubicBezTo>
                  <a:pt x="5324139" y="3045676"/>
                  <a:pt x="5324139" y="3045676"/>
                  <a:pt x="5324139" y="2938172"/>
                </a:cubicBezTo>
                <a:cubicBezTo>
                  <a:pt x="5324139" y="2894192"/>
                  <a:pt x="5325358" y="2848990"/>
                  <a:pt x="5324139" y="2805010"/>
                </a:cubicBezTo>
                <a:cubicBezTo>
                  <a:pt x="5322917" y="2775691"/>
                  <a:pt x="5335133" y="2752481"/>
                  <a:pt x="5355900" y="2734156"/>
                </a:cubicBezTo>
                <a:cubicBezTo>
                  <a:pt x="5380332" y="2712165"/>
                  <a:pt x="5403544" y="2707279"/>
                  <a:pt x="5427977" y="2737821"/>
                </a:cubicBezTo>
                <a:cubicBezTo>
                  <a:pt x="5447526" y="2763474"/>
                  <a:pt x="5467069" y="2795238"/>
                  <a:pt x="5508607" y="2780578"/>
                </a:cubicBezTo>
                <a:cubicBezTo>
                  <a:pt x="5552586" y="2765919"/>
                  <a:pt x="5579462" y="2724383"/>
                  <a:pt x="5581905" y="2674294"/>
                </a:cubicBezTo>
                <a:cubicBezTo>
                  <a:pt x="5584348" y="2629092"/>
                  <a:pt x="5577018" y="2590001"/>
                  <a:pt x="5537926" y="2560681"/>
                </a:cubicBezTo>
                <a:cubicBezTo>
                  <a:pt x="5497612" y="2530140"/>
                  <a:pt x="5475621" y="2532583"/>
                  <a:pt x="5440195" y="2570454"/>
                </a:cubicBezTo>
                <a:cubicBezTo>
                  <a:pt x="5424312" y="2587558"/>
                  <a:pt x="5418205" y="2619320"/>
                  <a:pt x="5382779" y="2605882"/>
                </a:cubicBezTo>
                <a:cubicBezTo>
                  <a:pt x="5347348" y="2591221"/>
                  <a:pt x="5325358" y="2565567"/>
                  <a:pt x="5324139" y="2527695"/>
                </a:cubicBezTo>
                <a:cubicBezTo>
                  <a:pt x="5322917" y="2453175"/>
                  <a:pt x="5324139" y="2378654"/>
                  <a:pt x="5322917" y="2304134"/>
                </a:cubicBezTo>
                <a:cubicBezTo>
                  <a:pt x="5322917" y="2280923"/>
                  <a:pt x="5332689" y="2278479"/>
                  <a:pt x="5351016" y="2278479"/>
                </a:cubicBezTo>
                <a:cubicBezTo>
                  <a:pt x="5419427" y="2279702"/>
                  <a:pt x="5487839" y="2278479"/>
                  <a:pt x="5556254" y="2278479"/>
                </a:cubicBezTo>
                <a:cubicBezTo>
                  <a:pt x="5575797" y="2278479"/>
                  <a:pt x="5594120" y="2277258"/>
                  <a:pt x="5610003" y="2263820"/>
                </a:cubicBezTo>
                <a:cubicBezTo>
                  <a:pt x="5631992" y="2244274"/>
                  <a:pt x="5641767" y="2228392"/>
                  <a:pt x="5611225" y="2203958"/>
                </a:cubicBezTo>
                <a:cubicBezTo>
                  <a:pt x="5547698" y="2152649"/>
                  <a:pt x="5548920" y="2108671"/>
                  <a:pt x="5606337" y="2053696"/>
                </a:cubicBezTo>
                <a:cubicBezTo>
                  <a:pt x="5638102" y="2023155"/>
                  <a:pt x="5683302" y="2011854"/>
                  <a:pt x="5726517" y="2017504"/>
                </a:cubicBezTo>
                <a:close/>
                <a:moveTo>
                  <a:pt x="0" y="0"/>
                </a:moveTo>
                <a:lnTo>
                  <a:pt x="5329115" y="0"/>
                </a:lnTo>
                <a:lnTo>
                  <a:pt x="5332434" y="5729"/>
                </a:lnTo>
                <a:cubicBezTo>
                  <a:pt x="5333904" y="11284"/>
                  <a:pt x="5334438" y="18309"/>
                  <a:pt x="5334132" y="27166"/>
                </a:cubicBezTo>
                <a:cubicBezTo>
                  <a:pt x="5331688" y="93135"/>
                  <a:pt x="5332910" y="160325"/>
                  <a:pt x="5332910" y="227517"/>
                </a:cubicBezTo>
                <a:cubicBezTo>
                  <a:pt x="5332910" y="245842"/>
                  <a:pt x="5334132" y="262944"/>
                  <a:pt x="5346347" y="276382"/>
                </a:cubicBezTo>
                <a:cubicBezTo>
                  <a:pt x="5364674" y="295929"/>
                  <a:pt x="5378111" y="304481"/>
                  <a:pt x="5402544" y="277604"/>
                </a:cubicBezTo>
                <a:cubicBezTo>
                  <a:pt x="5463627" y="204305"/>
                  <a:pt x="5551584" y="225072"/>
                  <a:pt x="5582127" y="317919"/>
                </a:cubicBezTo>
                <a:cubicBezTo>
                  <a:pt x="5606557" y="392438"/>
                  <a:pt x="5583346" y="463295"/>
                  <a:pt x="5523486" y="501165"/>
                </a:cubicBezTo>
                <a:cubicBezTo>
                  <a:pt x="5479508" y="529263"/>
                  <a:pt x="5450188" y="523155"/>
                  <a:pt x="5411097" y="481620"/>
                </a:cubicBezTo>
                <a:cubicBezTo>
                  <a:pt x="5398879" y="469403"/>
                  <a:pt x="5393991" y="441305"/>
                  <a:pt x="5369558" y="453522"/>
                </a:cubicBezTo>
                <a:cubicBezTo>
                  <a:pt x="5345127" y="464516"/>
                  <a:pt x="5332910" y="485285"/>
                  <a:pt x="5332910" y="514605"/>
                </a:cubicBezTo>
                <a:cubicBezTo>
                  <a:pt x="5334132" y="583017"/>
                  <a:pt x="5331688" y="651429"/>
                  <a:pt x="5334132" y="719841"/>
                </a:cubicBezTo>
                <a:cubicBezTo>
                  <a:pt x="5335356" y="750383"/>
                  <a:pt x="5328023" y="761378"/>
                  <a:pt x="5295041" y="760156"/>
                </a:cubicBezTo>
                <a:cubicBezTo>
                  <a:pt x="5229072" y="757713"/>
                  <a:pt x="5161881" y="758935"/>
                  <a:pt x="5094692" y="758935"/>
                </a:cubicBezTo>
                <a:cubicBezTo>
                  <a:pt x="5077586" y="758935"/>
                  <a:pt x="5060482" y="758935"/>
                  <a:pt x="5045820" y="772373"/>
                </a:cubicBezTo>
                <a:cubicBezTo>
                  <a:pt x="5025053" y="791918"/>
                  <a:pt x="5011616" y="805357"/>
                  <a:pt x="5043379" y="831012"/>
                </a:cubicBezTo>
                <a:cubicBezTo>
                  <a:pt x="5109351" y="883542"/>
                  <a:pt x="5102018" y="948291"/>
                  <a:pt x="5031161" y="997156"/>
                </a:cubicBezTo>
                <a:cubicBezTo>
                  <a:pt x="4963969" y="1042356"/>
                  <a:pt x="4861351" y="1019146"/>
                  <a:pt x="4818594" y="949511"/>
                </a:cubicBezTo>
                <a:cubicBezTo>
                  <a:pt x="4791718" y="905532"/>
                  <a:pt x="4797826" y="878656"/>
                  <a:pt x="4840582" y="837120"/>
                </a:cubicBezTo>
                <a:cubicBezTo>
                  <a:pt x="4852797" y="824903"/>
                  <a:pt x="4879674" y="818795"/>
                  <a:pt x="4866234" y="793140"/>
                </a:cubicBezTo>
                <a:cubicBezTo>
                  <a:pt x="4854020" y="772373"/>
                  <a:pt x="4836918" y="757713"/>
                  <a:pt x="4808822" y="758935"/>
                </a:cubicBezTo>
                <a:cubicBezTo>
                  <a:pt x="4737964" y="760156"/>
                  <a:pt x="4665887" y="758935"/>
                  <a:pt x="4595032" y="760156"/>
                </a:cubicBezTo>
                <a:cubicBezTo>
                  <a:pt x="4585870" y="760156"/>
                  <a:pt x="4578942" y="759469"/>
                  <a:pt x="4573923" y="757192"/>
                </a:cubicBezTo>
                <a:lnTo>
                  <a:pt x="4572290" y="755075"/>
                </a:lnTo>
                <a:lnTo>
                  <a:pt x="4542110" y="755075"/>
                </a:lnTo>
                <a:lnTo>
                  <a:pt x="4532620" y="757803"/>
                </a:lnTo>
                <a:cubicBezTo>
                  <a:pt x="4461765" y="756580"/>
                  <a:pt x="4389688" y="756580"/>
                  <a:pt x="4318830" y="757803"/>
                </a:cubicBezTo>
                <a:cubicBezTo>
                  <a:pt x="4291954" y="757803"/>
                  <a:pt x="4269964" y="746808"/>
                  <a:pt x="4252861" y="727261"/>
                </a:cubicBezTo>
                <a:cubicBezTo>
                  <a:pt x="4230872" y="701606"/>
                  <a:pt x="4222318" y="677173"/>
                  <a:pt x="4257749" y="652741"/>
                </a:cubicBezTo>
                <a:cubicBezTo>
                  <a:pt x="4284626" y="633194"/>
                  <a:pt x="4315164" y="611204"/>
                  <a:pt x="4298063" y="570889"/>
                </a:cubicBezTo>
                <a:cubicBezTo>
                  <a:pt x="4280960" y="531797"/>
                  <a:pt x="4251638" y="503698"/>
                  <a:pt x="4205214" y="501255"/>
                </a:cubicBezTo>
                <a:cubicBezTo>
                  <a:pt x="4161241" y="498812"/>
                  <a:pt x="4119705" y="498812"/>
                  <a:pt x="4087942" y="535462"/>
                </a:cubicBezTo>
                <a:cubicBezTo>
                  <a:pt x="4050070" y="578219"/>
                  <a:pt x="4051293" y="606317"/>
                  <a:pt x="4094050" y="644189"/>
                </a:cubicBezTo>
                <a:cubicBezTo>
                  <a:pt x="4111153" y="658848"/>
                  <a:pt x="4138030" y="669843"/>
                  <a:pt x="4127035" y="700384"/>
                </a:cubicBezTo>
                <a:cubicBezTo>
                  <a:pt x="4114818" y="732148"/>
                  <a:pt x="4090385" y="756580"/>
                  <a:pt x="4057400" y="757803"/>
                </a:cubicBezTo>
                <a:cubicBezTo>
                  <a:pt x="3977993" y="761467"/>
                  <a:pt x="3898585" y="759023"/>
                  <a:pt x="3819179" y="759023"/>
                </a:cubicBezTo>
                <a:lnTo>
                  <a:pt x="3813849" y="756900"/>
                </a:lnTo>
                <a:lnTo>
                  <a:pt x="3810549" y="758781"/>
                </a:lnTo>
                <a:lnTo>
                  <a:pt x="3815750" y="768157"/>
                </a:lnTo>
                <a:cubicBezTo>
                  <a:pt x="3817087" y="773464"/>
                  <a:pt x="3817545" y="780106"/>
                  <a:pt x="3817238" y="788353"/>
                </a:cubicBezTo>
                <a:cubicBezTo>
                  <a:pt x="3814797" y="853100"/>
                  <a:pt x="3816018" y="919069"/>
                  <a:pt x="3816018" y="983816"/>
                </a:cubicBezTo>
                <a:cubicBezTo>
                  <a:pt x="3816018" y="1011914"/>
                  <a:pt x="3809910" y="1036348"/>
                  <a:pt x="3789144" y="1057116"/>
                </a:cubicBezTo>
                <a:cubicBezTo>
                  <a:pt x="3757381" y="1088878"/>
                  <a:pt x="3737836" y="1087658"/>
                  <a:pt x="3708516" y="1053451"/>
                </a:cubicBezTo>
                <a:cubicBezTo>
                  <a:pt x="3688971" y="1031461"/>
                  <a:pt x="3670645" y="1000919"/>
                  <a:pt x="3635219" y="1014358"/>
                </a:cubicBezTo>
                <a:cubicBezTo>
                  <a:pt x="3596125" y="1029018"/>
                  <a:pt x="3566806" y="1054673"/>
                  <a:pt x="3560696" y="1098651"/>
                </a:cubicBezTo>
                <a:cubicBezTo>
                  <a:pt x="3553368" y="1151183"/>
                  <a:pt x="3555811" y="1200050"/>
                  <a:pt x="3603457" y="1235477"/>
                </a:cubicBezTo>
                <a:cubicBezTo>
                  <a:pt x="3642548" y="1264796"/>
                  <a:pt x="3664539" y="1262352"/>
                  <a:pt x="3697521" y="1226924"/>
                </a:cubicBezTo>
                <a:cubicBezTo>
                  <a:pt x="3714624" y="1208600"/>
                  <a:pt x="3724397" y="1174394"/>
                  <a:pt x="3759825" y="1190276"/>
                </a:cubicBezTo>
                <a:cubicBezTo>
                  <a:pt x="3794029" y="1204935"/>
                  <a:pt x="3814797" y="1233032"/>
                  <a:pt x="3816018" y="1270905"/>
                </a:cubicBezTo>
                <a:cubicBezTo>
                  <a:pt x="3817238" y="1344204"/>
                  <a:pt x="3816018" y="1417503"/>
                  <a:pt x="3817238" y="1489580"/>
                </a:cubicBezTo>
                <a:cubicBezTo>
                  <a:pt x="3817238" y="1499964"/>
                  <a:pt x="3815711" y="1506988"/>
                  <a:pt x="3811589" y="1511264"/>
                </a:cubicBezTo>
                <a:lnTo>
                  <a:pt x="3801031" y="1513846"/>
                </a:lnTo>
                <a:lnTo>
                  <a:pt x="3806488" y="1516917"/>
                </a:lnTo>
                <a:lnTo>
                  <a:pt x="3807926" y="1520360"/>
                </a:lnTo>
                <a:lnTo>
                  <a:pt x="3814241" y="1520360"/>
                </a:lnTo>
                <a:lnTo>
                  <a:pt x="3829058" y="1502514"/>
                </a:lnTo>
                <a:cubicBezTo>
                  <a:pt x="3837597" y="1499199"/>
                  <a:pt x="3849165" y="1498742"/>
                  <a:pt x="3863824" y="1499658"/>
                </a:cubicBezTo>
                <a:cubicBezTo>
                  <a:pt x="3926128" y="1503323"/>
                  <a:pt x="3987214" y="1499658"/>
                  <a:pt x="4049516" y="1500879"/>
                </a:cubicBezTo>
                <a:cubicBezTo>
                  <a:pt x="4081280" y="1500879"/>
                  <a:pt x="4106935" y="1489884"/>
                  <a:pt x="4117929" y="1460565"/>
                </a:cubicBezTo>
                <a:cubicBezTo>
                  <a:pt x="4127702" y="1433689"/>
                  <a:pt x="4098382" y="1430024"/>
                  <a:pt x="4084945" y="1416587"/>
                </a:cubicBezTo>
                <a:cubicBezTo>
                  <a:pt x="4049516" y="1381158"/>
                  <a:pt x="4043408" y="1348173"/>
                  <a:pt x="4070285" y="1306638"/>
                </a:cubicBezTo>
                <a:cubicBezTo>
                  <a:pt x="4094107" y="1269377"/>
                  <a:pt x="4135338" y="1246777"/>
                  <a:pt x="4178554" y="1241127"/>
                </a:cubicBezTo>
                <a:cubicBezTo>
                  <a:pt x="4221764" y="1235476"/>
                  <a:pt x="4266966" y="1246777"/>
                  <a:pt x="4298729" y="1277318"/>
                </a:cubicBezTo>
                <a:cubicBezTo>
                  <a:pt x="4356145" y="1332293"/>
                  <a:pt x="4357369" y="1376272"/>
                  <a:pt x="4293841" y="1427580"/>
                </a:cubicBezTo>
                <a:cubicBezTo>
                  <a:pt x="4263300" y="1452014"/>
                  <a:pt x="4273074" y="1467896"/>
                  <a:pt x="4295062" y="1487441"/>
                </a:cubicBezTo>
                <a:cubicBezTo>
                  <a:pt x="4310947" y="1500879"/>
                  <a:pt x="4329269" y="1502101"/>
                  <a:pt x="4348815" y="1502101"/>
                </a:cubicBezTo>
                <a:cubicBezTo>
                  <a:pt x="4417231" y="1502101"/>
                  <a:pt x="4485641" y="1503323"/>
                  <a:pt x="4554055" y="1502101"/>
                </a:cubicBezTo>
                <a:cubicBezTo>
                  <a:pt x="4567798" y="1502101"/>
                  <a:pt x="4576731" y="1503475"/>
                  <a:pt x="4580339" y="1513955"/>
                </a:cubicBezTo>
                <a:lnTo>
                  <a:pt x="4580382" y="1514287"/>
                </a:lnTo>
                <a:lnTo>
                  <a:pt x="4581432" y="1513558"/>
                </a:lnTo>
                <a:cubicBezTo>
                  <a:pt x="4585612" y="1512222"/>
                  <a:pt x="4591033" y="1511688"/>
                  <a:pt x="4598057" y="1511994"/>
                </a:cubicBezTo>
                <a:cubicBezTo>
                  <a:pt x="4668913" y="1514436"/>
                  <a:pt x="4740990" y="1513216"/>
                  <a:pt x="4811845" y="1513216"/>
                </a:cubicBezTo>
                <a:cubicBezTo>
                  <a:pt x="4853383" y="1513216"/>
                  <a:pt x="4880258" y="1535205"/>
                  <a:pt x="4894918" y="1571855"/>
                </a:cubicBezTo>
                <a:cubicBezTo>
                  <a:pt x="4908357" y="1606060"/>
                  <a:pt x="4876594" y="1614613"/>
                  <a:pt x="4859491" y="1630493"/>
                </a:cubicBezTo>
                <a:cubicBezTo>
                  <a:pt x="4821621" y="1665922"/>
                  <a:pt x="4820399" y="1690354"/>
                  <a:pt x="4853383" y="1731891"/>
                </a:cubicBezTo>
                <a:cubicBezTo>
                  <a:pt x="4883921" y="1769762"/>
                  <a:pt x="4925460" y="1772204"/>
                  <a:pt x="4969438" y="1770984"/>
                </a:cubicBezTo>
                <a:cubicBezTo>
                  <a:pt x="5020749" y="1768539"/>
                  <a:pt x="5052511" y="1740442"/>
                  <a:pt x="5069614" y="1696462"/>
                </a:cubicBezTo>
                <a:cubicBezTo>
                  <a:pt x="5085496" y="1656148"/>
                  <a:pt x="5051292" y="1636602"/>
                  <a:pt x="5025634" y="1617055"/>
                </a:cubicBezTo>
                <a:cubicBezTo>
                  <a:pt x="4997537" y="1595065"/>
                  <a:pt x="5001201" y="1573075"/>
                  <a:pt x="5020749" y="1548643"/>
                </a:cubicBezTo>
                <a:cubicBezTo>
                  <a:pt x="5039074" y="1525431"/>
                  <a:pt x="5062283" y="1513216"/>
                  <a:pt x="5094050" y="1513216"/>
                </a:cubicBezTo>
                <a:cubicBezTo>
                  <a:pt x="5163683" y="1514436"/>
                  <a:pt x="5233316" y="1515658"/>
                  <a:pt x="5302949" y="1513216"/>
                </a:cubicBezTo>
                <a:cubicBezTo>
                  <a:pt x="5332270" y="1511994"/>
                  <a:pt x="5337157" y="1524210"/>
                  <a:pt x="5335935" y="1548643"/>
                </a:cubicBezTo>
                <a:cubicBezTo>
                  <a:pt x="5334713" y="1581628"/>
                  <a:pt x="5335935" y="1615833"/>
                  <a:pt x="5335935" y="1648817"/>
                </a:cubicBezTo>
                <a:cubicBezTo>
                  <a:pt x="5337157" y="1668364"/>
                  <a:pt x="5337157" y="1686689"/>
                  <a:pt x="5335935" y="1706237"/>
                </a:cubicBezTo>
                <a:cubicBezTo>
                  <a:pt x="5335935" y="1727004"/>
                  <a:pt x="5337157" y="1747772"/>
                  <a:pt x="5335935" y="1768539"/>
                </a:cubicBezTo>
                <a:cubicBezTo>
                  <a:pt x="5333492" y="1805189"/>
                  <a:pt x="5312721" y="1830844"/>
                  <a:pt x="5279741" y="1844283"/>
                </a:cubicBezTo>
                <a:cubicBezTo>
                  <a:pt x="5246756" y="1857721"/>
                  <a:pt x="5235760" y="1827179"/>
                  <a:pt x="5219879" y="1808854"/>
                </a:cubicBezTo>
                <a:cubicBezTo>
                  <a:pt x="5185675" y="1770984"/>
                  <a:pt x="5161239" y="1768539"/>
                  <a:pt x="5122147" y="1799081"/>
                </a:cubicBezTo>
                <a:cubicBezTo>
                  <a:pt x="5074501" y="1834509"/>
                  <a:pt x="5070837" y="1883375"/>
                  <a:pt x="5080610" y="1935906"/>
                </a:cubicBezTo>
                <a:cubicBezTo>
                  <a:pt x="5087938" y="1979885"/>
                  <a:pt x="5117259" y="2005540"/>
                  <a:pt x="5156351" y="2018979"/>
                </a:cubicBezTo>
                <a:cubicBezTo>
                  <a:pt x="5193002" y="2029974"/>
                  <a:pt x="5210105" y="2000654"/>
                  <a:pt x="5229651" y="1978665"/>
                </a:cubicBezTo>
                <a:cubicBezTo>
                  <a:pt x="5260193" y="1945680"/>
                  <a:pt x="5278517" y="1945680"/>
                  <a:pt x="5311502" y="1977443"/>
                </a:cubicBezTo>
                <a:cubicBezTo>
                  <a:pt x="5331048" y="1996989"/>
                  <a:pt x="5335935" y="2020200"/>
                  <a:pt x="5335935" y="2047077"/>
                </a:cubicBezTo>
                <a:cubicBezTo>
                  <a:pt x="5334713" y="2114267"/>
                  <a:pt x="5333492" y="2181459"/>
                  <a:pt x="5335935" y="2247429"/>
                </a:cubicBezTo>
                <a:cubicBezTo>
                  <a:pt x="5337157" y="2275526"/>
                  <a:pt x="5331048" y="2285299"/>
                  <a:pt x="5300506" y="2284079"/>
                </a:cubicBezTo>
                <a:cubicBezTo>
                  <a:pt x="5230872" y="2281634"/>
                  <a:pt x="5161239" y="2282856"/>
                  <a:pt x="5091606" y="2282856"/>
                </a:cubicBezTo>
                <a:cubicBezTo>
                  <a:pt x="5062283" y="2282856"/>
                  <a:pt x="5041516" y="2297516"/>
                  <a:pt x="5030522" y="2320726"/>
                </a:cubicBezTo>
                <a:cubicBezTo>
                  <a:pt x="5018307" y="2346381"/>
                  <a:pt x="5046403" y="2351268"/>
                  <a:pt x="5058619" y="2362263"/>
                </a:cubicBezTo>
                <a:cubicBezTo>
                  <a:pt x="5102599" y="2402578"/>
                  <a:pt x="5106265" y="2439228"/>
                  <a:pt x="5070837" y="2486872"/>
                </a:cubicBezTo>
                <a:cubicBezTo>
                  <a:pt x="5034186" y="2535737"/>
                  <a:pt x="4982875" y="2543067"/>
                  <a:pt x="4926682" y="2539402"/>
                </a:cubicBezTo>
                <a:cubicBezTo>
                  <a:pt x="4869262" y="2535737"/>
                  <a:pt x="4833836" y="2501532"/>
                  <a:pt x="4813067" y="2452666"/>
                </a:cubicBezTo>
                <a:cubicBezTo>
                  <a:pt x="4793521" y="2406242"/>
                  <a:pt x="4822840" y="2376923"/>
                  <a:pt x="4855825" y="2352491"/>
                </a:cubicBezTo>
                <a:cubicBezTo>
                  <a:pt x="4886368" y="2329278"/>
                  <a:pt x="4872928" y="2313396"/>
                  <a:pt x="4853383" y="2296294"/>
                </a:cubicBezTo>
                <a:cubicBezTo>
                  <a:pt x="4837499" y="2282856"/>
                  <a:pt x="4819176" y="2281634"/>
                  <a:pt x="4799629" y="2281634"/>
                </a:cubicBezTo>
                <a:cubicBezTo>
                  <a:pt x="4744656" y="2281634"/>
                  <a:pt x="4688460" y="2281634"/>
                  <a:pt x="4633486" y="2281634"/>
                </a:cubicBezTo>
                <a:cubicBezTo>
                  <a:pt x="4584009" y="2281634"/>
                  <a:pt x="4571638" y="2281634"/>
                  <a:pt x="4568545" y="2254834"/>
                </a:cubicBezTo>
                <a:lnTo>
                  <a:pt x="4568533" y="2254378"/>
                </a:lnTo>
                <a:lnTo>
                  <a:pt x="4567644" y="2255861"/>
                </a:lnTo>
                <a:lnTo>
                  <a:pt x="4544720" y="2264404"/>
                </a:lnTo>
                <a:lnTo>
                  <a:pt x="4554906" y="2264379"/>
                </a:lnTo>
                <a:cubicBezTo>
                  <a:pt x="4579338" y="2264379"/>
                  <a:pt x="4573231" y="2281482"/>
                  <a:pt x="4573231" y="2293699"/>
                </a:cubicBezTo>
                <a:cubicBezTo>
                  <a:pt x="4573231" y="2360888"/>
                  <a:pt x="4573231" y="2426858"/>
                  <a:pt x="4573231" y="2494050"/>
                </a:cubicBezTo>
                <a:cubicBezTo>
                  <a:pt x="4573231" y="2514817"/>
                  <a:pt x="4575675" y="2534362"/>
                  <a:pt x="4590334" y="2551467"/>
                </a:cubicBezTo>
                <a:cubicBezTo>
                  <a:pt x="4609880" y="2573457"/>
                  <a:pt x="4624541" y="2578342"/>
                  <a:pt x="4646530" y="2551467"/>
                </a:cubicBezTo>
                <a:cubicBezTo>
                  <a:pt x="4703946" y="2484275"/>
                  <a:pt x="4766251" y="2490385"/>
                  <a:pt x="4815115" y="2567347"/>
                </a:cubicBezTo>
                <a:cubicBezTo>
                  <a:pt x="4852987" y="2627209"/>
                  <a:pt x="4834663" y="2727384"/>
                  <a:pt x="4778466" y="2768920"/>
                </a:cubicBezTo>
                <a:cubicBezTo>
                  <a:pt x="4732044" y="2803126"/>
                  <a:pt x="4697840" y="2798240"/>
                  <a:pt x="4657524" y="2757926"/>
                </a:cubicBezTo>
                <a:cubicBezTo>
                  <a:pt x="4645308" y="2745708"/>
                  <a:pt x="4640420" y="2713946"/>
                  <a:pt x="4612323" y="2728606"/>
                </a:cubicBezTo>
                <a:cubicBezTo>
                  <a:pt x="4589112" y="2740822"/>
                  <a:pt x="4575675" y="2761591"/>
                  <a:pt x="4575675" y="2790910"/>
                </a:cubicBezTo>
                <a:cubicBezTo>
                  <a:pt x="4576894" y="2858100"/>
                  <a:pt x="4574453" y="2924070"/>
                  <a:pt x="4576894" y="2991261"/>
                </a:cubicBezTo>
                <a:cubicBezTo>
                  <a:pt x="4577506" y="3007143"/>
                  <a:pt x="4576286" y="3018138"/>
                  <a:pt x="4570481" y="3024856"/>
                </a:cubicBezTo>
                <a:lnTo>
                  <a:pt x="4561944" y="3029609"/>
                </a:lnTo>
                <a:lnTo>
                  <a:pt x="4568608" y="3030206"/>
                </a:lnTo>
                <a:cubicBezTo>
                  <a:pt x="4573170" y="3031561"/>
                  <a:pt x="4576490" y="3033737"/>
                  <a:pt x="4578857" y="3036715"/>
                </a:cubicBezTo>
                <a:lnTo>
                  <a:pt x="4581540" y="3051267"/>
                </a:lnTo>
                <a:lnTo>
                  <a:pt x="4595169" y="3045892"/>
                </a:lnTo>
                <a:cubicBezTo>
                  <a:pt x="4602213" y="3044843"/>
                  <a:pt x="4610614" y="3044843"/>
                  <a:pt x="4620385" y="3045454"/>
                </a:cubicBezTo>
                <a:cubicBezTo>
                  <a:pt x="4682688" y="3049119"/>
                  <a:pt x="4743775" y="3045454"/>
                  <a:pt x="4806076" y="3046674"/>
                </a:cubicBezTo>
                <a:cubicBezTo>
                  <a:pt x="4837839" y="3046674"/>
                  <a:pt x="4863493" y="3035679"/>
                  <a:pt x="4874487" y="3006359"/>
                </a:cubicBezTo>
                <a:cubicBezTo>
                  <a:pt x="4884260" y="2979484"/>
                  <a:pt x="4854941" y="2975819"/>
                  <a:pt x="4841504" y="2962382"/>
                </a:cubicBezTo>
                <a:cubicBezTo>
                  <a:pt x="4806076" y="2926952"/>
                  <a:pt x="4799966" y="2893968"/>
                  <a:pt x="4826843" y="2852433"/>
                </a:cubicBezTo>
                <a:cubicBezTo>
                  <a:pt x="4874487" y="2777911"/>
                  <a:pt x="4991766" y="2762031"/>
                  <a:pt x="5055294" y="2823113"/>
                </a:cubicBezTo>
                <a:cubicBezTo>
                  <a:pt x="5112710" y="2878088"/>
                  <a:pt x="5113934" y="2922067"/>
                  <a:pt x="5050406" y="2973375"/>
                </a:cubicBezTo>
                <a:cubicBezTo>
                  <a:pt x="5019863" y="2997809"/>
                  <a:pt x="5029637" y="3013691"/>
                  <a:pt x="5051628" y="3033236"/>
                </a:cubicBezTo>
                <a:cubicBezTo>
                  <a:pt x="5067509" y="3046674"/>
                  <a:pt x="5085834" y="3047896"/>
                  <a:pt x="5105382" y="3047896"/>
                </a:cubicBezTo>
                <a:cubicBezTo>
                  <a:pt x="5173793" y="3047896"/>
                  <a:pt x="5242205" y="3049119"/>
                  <a:pt x="5310620" y="3047896"/>
                </a:cubicBezTo>
                <a:cubicBezTo>
                  <a:pt x="5328943" y="3047896"/>
                  <a:pt x="5338715" y="3050340"/>
                  <a:pt x="5338715" y="3073551"/>
                </a:cubicBezTo>
                <a:cubicBezTo>
                  <a:pt x="5337493" y="3148071"/>
                  <a:pt x="5338715" y="3222592"/>
                  <a:pt x="5337493" y="3297112"/>
                </a:cubicBezTo>
                <a:cubicBezTo>
                  <a:pt x="5336275" y="3334984"/>
                  <a:pt x="5314284" y="3360640"/>
                  <a:pt x="5278853" y="3375299"/>
                </a:cubicBezTo>
                <a:cubicBezTo>
                  <a:pt x="5243424" y="3388737"/>
                  <a:pt x="5237318" y="3356974"/>
                  <a:pt x="5221435" y="3339871"/>
                </a:cubicBezTo>
                <a:cubicBezTo>
                  <a:pt x="5186011" y="3302000"/>
                  <a:pt x="5164019" y="3299557"/>
                  <a:pt x="5123706" y="3330097"/>
                </a:cubicBezTo>
                <a:cubicBezTo>
                  <a:pt x="5084613" y="3359419"/>
                  <a:pt x="5077283" y="3398509"/>
                  <a:pt x="5079725" y="3443711"/>
                </a:cubicBezTo>
                <a:cubicBezTo>
                  <a:pt x="5082171" y="3493800"/>
                  <a:pt x="5109045" y="3535335"/>
                  <a:pt x="5153026" y="3549995"/>
                </a:cubicBezTo>
                <a:cubicBezTo>
                  <a:pt x="5194561" y="3564655"/>
                  <a:pt x="5214107" y="3532891"/>
                  <a:pt x="5233655" y="3507238"/>
                </a:cubicBezTo>
                <a:cubicBezTo>
                  <a:pt x="5258085" y="3476696"/>
                  <a:pt x="5281299" y="3481583"/>
                  <a:pt x="5305732" y="3503573"/>
                </a:cubicBezTo>
                <a:cubicBezTo>
                  <a:pt x="5326497" y="3521897"/>
                  <a:pt x="5338715" y="3545108"/>
                  <a:pt x="5337493" y="3574428"/>
                </a:cubicBezTo>
                <a:cubicBezTo>
                  <a:pt x="5336275" y="3618407"/>
                  <a:pt x="5337493" y="3663609"/>
                  <a:pt x="5337493" y="3707588"/>
                </a:cubicBezTo>
                <a:cubicBezTo>
                  <a:pt x="5337493" y="3815093"/>
                  <a:pt x="5337493" y="3815093"/>
                  <a:pt x="5231209" y="3815093"/>
                </a:cubicBezTo>
                <a:cubicBezTo>
                  <a:pt x="5183567" y="3815093"/>
                  <a:pt x="5135923" y="3813871"/>
                  <a:pt x="5088277" y="3815093"/>
                </a:cubicBezTo>
                <a:cubicBezTo>
                  <a:pt x="5062622" y="3816315"/>
                  <a:pt x="5041855" y="3828531"/>
                  <a:pt x="5032081" y="3852965"/>
                </a:cubicBezTo>
                <a:cubicBezTo>
                  <a:pt x="5021087" y="3878619"/>
                  <a:pt x="5047962" y="3883505"/>
                  <a:pt x="5060180" y="3894500"/>
                </a:cubicBezTo>
                <a:cubicBezTo>
                  <a:pt x="5100495" y="3932372"/>
                  <a:pt x="5106604" y="3962912"/>
                  <a:pt x="5079725" y="4006891"/>
                </a:cubicBezTo>
                <a:cubicBezTo>
                  <a:pt x="5045520" y="4063088"/>
                  <a:pt x="4986880" y="4085078"/>
                  <a:pt x="4909915" y="4069196"/>
                </a:cubicBezTo>
                <a:cubicBezTo>
                  <a:pt x="4858608" y="4058201"/>
                  <a:pt x="4826843" y="4023994"/>
                  <a:pt x="4812184" y="3976351"/>
                </a:cubicBezTo>
                <a:cubicBezTo>
                  <a:pt x="4799966" y="3934814"/>
                  <a:pt x="4826843" y="3907938"/>
                  <a:pt x="4857383" y="3885949"/>
                </a:cubicBezTo>
                <a:cubicBezTo>
                  <a:pt x="4886704" y="3865180"/>
                  <a:pt x="4875708" y="3848078"/>
                  <a:pt x="4856163" y="3829753"/>
                </a:cubicBezTo>
                <a:cubicBezTo>
                  <a:pt x="4840282" y="3816315"/>
                  <a:pt x="4821956" y="3815093"/>
                  <a:pt x="4802409" y="3815093"/>
                </a:cubicBezTo>
                <a:cubicBezTo>
                  <a:pt x="4737662" y="3815093"/>
                  <a:pt x="4671692" y="3813871"/>
                  <a:pt x="4606946" y="3816315"/>
                </a:cubicBezTo>
                <a:lnTo>
                  <a:pt x="4581843" y="3811533"/>
                </a:lnTo>
                <a:lnTo>
                  <a:pt x="4581798" y="3821095"/>
                </a:lnTo>
                <a:cubicBezTo>
                  <a:pt x="4581798" y="3896838"/>
                  <a:pt x="4583017" y="3973802"/>
                  <a:pt x="4581798" y="4049544"/>
                </a:cubicBezTo>
                <a:cubicBezTo>
                  <a:pt x="4581798" y="4084971"/>
                  <a:pt x="4558584" y="4106962"/>
                  <a:pt x="4528044" y="4121621"/>
                </a:cubicBezTo>
                <a:cubicBezTo>
                  <a:pt x="4495059" y="4137504"/>
                  <a:pt x="4484065" y="4106962"/>
                  <a:pt x="4468182" y="4089859"/>
                </a:cubicBezTo>
                <a:cubicBezTo>
                  <a:pt x="4430311" y="4047102"/>
                  <a:pt x="4407103" y="4045879"/>
                  <a:pt x="4364344" y="4081306"/>
                </a:cubicBezTo>
                <a:cubicBezTo>
                  <a:pt x="4309368" y="4127729"/>
                  <a:pt x="4306924" y="4223012"/>
                  <a:pt x="4360678" y="4271879"/>
                </a:cubicBezTo>
                <a:cubicBezTo>
                  <a:pt x="4403437" y="4310973"/>
                  <a:pt x="4430311" y="4309750"/>
                  <a:pt x="4469406" y="4266992"/>
                </a:cubicBezTo>
                <a:cubicBezTo>
                  <a:pt x="4485284" y="4249889"/>
                  <a:pt x="4496280" y="4219348"/>
                  <a:pt x="4529266" y="4235230"/>
                </a:cubicBezTo>
                <a:cubicBezTo>
                  <a:pt x="4561028" y="4249889"/>
                  <a:pt x="4583017" y="4273100"/>
                  <a:pt x="4583017" y="4312195"/>
                </a:cubicBezTo>
                <a:cubicBezTo>
                  <a:pt x="4585462" y="4347622"/>
                  <a:pt x="4585462" y="4384273"/>
                  <a:pt x="4585462" y="4420922"/>
                </a:cubicBezTo>
                <a:cubicBezTo>
                  <a:pt x="4585462" y="4458793"/>
                  <a:pt x="4584239" y="4496664"/>
                  <a:pt x="4585462" y="4535755"/>
                </a:cubicBezTo>
                <a:cubicBezTo>
                  <a:pt x="4586072" y="4546140"/>
                  <a:pt x="4584544" y="4552858"/>
                  <a:pt x="4580270" y="4556981"/>
                </a:cubicBezTo>
                <a:lnTo>
                  <a:pt x="4558623" y="4562623"/>
                </a:lnTo>
                <a:lnTo>
                  <a:pt x="4558623" y="4566440"/>
                </a:lnTo>
                <a:lnTo>
                  <a:pt x="4573343" y="4568280"/>
                </a:lnTo>
                <a:cubicBezTo>
                  <a:pt x="4578783" y="4570870"/>
                  <a:pt x="4582162" y="4575308"/>
                  <a:pt x="4583997" y="4582238"/>
                </a:cubicBezTo>
                <a:lnTo>
                  <a:pt x="4584236" y="4584622"/>
                </a:lnTo>
                <a:lnTo>
                  <a:pt x="4590467" y="4573843"/>
                </a:lnTo>
                <a:cubicBezTo>
                  <a:pt x="4597795" y="4567736"/>
                  <a:pt x="4609706" y="4566514"/>
                  <a:pt x="4626810" y="4567125"/>
                </a:cubicBezTo>
                <a:cubicBezTo>
                  <a:pt x="4692779" y="4569566"/>
                  <a:pt x="4759971" y="4568344"/>
                  <a:pt x="4827160" y="4567125"/>
                </a:cubicBezTo>
                <a:cubicBezTo>
                  <a:pt x="4852815" y="4567125"/>
                  <a:pt x="4873581" y="4573232"/>
                  <a:pt x="4890685" y="4591556"/>
                </a:cubicBezTo>
                <a:cubicBezTo>
                  <a:pt x="4922450" y="4624541"/>
                  <a:pt x="4922450" y="4641643"/>
                  <a:pt x="4887021" y="4672186"/>
                </a:cubicBezTo>
                <a:cubicBezTo>
                  <a:pt x="4865031" y="4690510"/>
                  <a:pt x="4839376" y="4707614"/>
                  <a:pt x="4847929" y="4741820"/>
                </a:cubicBezTo>
                <a:cubicBezTo>
                  <a:pt x="4857700" y="4779693"/>
                  <a:pt x="4882136" y="4806567"/>
                  <a:pt x="4920006" y="4817562"/>
                </a:cubicBezTo>
                <a:cubicBezTo>
                  <a:pt x="4973756" y="4832222"/>
                  <a:pt x="5023846" y="4829780"/>
                  <a:pt x="5064161" y="4784578"/>
                </a:cubicBezTo>
                <a:cubicBezTo>
                  <a:pt x="5100811" y="4744263"/>
                  <a:pt x="5098367" y="4714943"/>
                  <a:pt x="5056831" y="4679516"/>
                </a:cubicBezTo>
                <a:cubicBezTo>
                  <a:pt x="5039730" y="4664857"/>
                  <a:pt x="5011629" y="4653861"/>
                  <a:pt x="5022625" y="4624541"/>
                </a:cubicBezTo>
                <a:cubicBezTo>
                  <a:pt x="5034842" y="4592778"/>
                  <a:pt x="5056831" y="4568344"/>
                  <a:pt x="5092258" y="4568344"/>
                </a:cubicBezTo>
                <a:cubicBezTo>
                  <a:pt x="5171666" y="4567125"/>
                  <a:pt x="5251073" y="4568344"/>
                  <a:pt x="5330479" y="4567125"/>
                </a:cubicBezTo>
                <a:cubicBezTo>
                  <a:pt x="5354913" y="4567125"/>
                  <a:pt x="5353691" y="4581784"/>
                  <a:pt x="5353691" y="4597667"/>
                </a:cubicBezTo>
                <a:cubicBezTo>
                  <a:pt x="5353691" y="4666079"/>
                  <a:pt x="5353691" y="4734491"/>
                  <a:pt x="5353691" y="4802902"/>
                </a:cubicBezTo>
                <a:cubicBezTo>
                  <a:pt x="5353691" y="4823671"/>
                  <a:pt x="5354913" y="4843218"/>
                  <a:pt x="5372016" y="4859100"/>
                </a:cubicBezTo>
                <a:cubicBezTo>
                  <a:pt x="5390340" y="4876203"/>
                  <a:pt x="5404999" y="4881089"/>
                  <a:pt x="5422104" y="4856655"/>
                </a:cubicBezTo>
                <a:cubicBezTo>
                  <a:pt x="5444093" y="4826114"/>
                  <a:pt x="5470970" y="4796794"/>
                  <a:pt x="5512505" y="4809011"/>
                </a:cubicBezTo>
                <a:cubicBezTo>
                  <a:pt x="5560149" y="4822449"/>
                  <a:pt x="5596799" y="4854213"/>
                  <a:pt x="5607793" y="4905522"/>
                </a:cubicBezTo>
                <a:cubicBezTo>
                  <a:pt x="5620010" y="4965383"/>
                  <a:pt x="5615124" y="5021578"/>
                  <a:pt x="5562593" y="5065559"/>
                </a:cubicBezTo>
                <a:cubicBezTo>
                  <a:pt x="5512505" y="5105874"/>
                  <a:pt x="5473414" y="5103431"/>
                  <a:pt x="5430656" y="5057007"/>
                </a:cubicBezTo>
                <a:cubicBezTo>
                  <a:pt x="5419660" y="5046011"/>
                  <a:pt x="5414773" y="5020357"/>
                  <a:pt x="5392783" y="5030132"/>
                </a:cubicBezTo>
                <a:cubicBezTo>
                  <a:pt x="5370794" y="5039903"/>
                  <a:pt x="5354913" y="5058228"/>
                  <a:pt x="5354913" y="5085106"/>
                </a:cubicBezTo>
                <a:cubicBezTo>
                  <a:pt x="5354913" y="5154739"/>
                  <a:pt x="5353691" y="5224372"/>
                  <a:pt x="5356135" y="5294008"/>
                </a:cubicBezTo>
                <a:lnTo>
                  <a:pt x="5350738" y="5321930"/>
                </a:lnTo>
                <a:lnTo>
                  <a:pt x="5371287" y="5318874"/>
                </a:lnTo>
                <a:cubicBezTo>
                  <a:pt x="5442143" y="5320096"/>
                  <a:pt x="5514220" y="5320096"/>
                  <a:pt x="5585072" y="5318874"/>
                </a:cubicBezTo>
                <a:cubicBezTo>
                  <a:pt x="5613173" y="5318874"/>
                  <a:pt x="5633940" y="5328648"/>
                  <a:pt x="5651043" y="5349416"/>
                </a:cubicBezTo>
                <a:cubicBezTo>
                  <a:pt x="5673032" y="5375071"/>
                  <a:pt x="5677919" y="5398281"/>
                  <a:pt x="5646155" y="5421493"/>
                </a:cubicBezTo>
                <a:cubicBezTo>
                  <a:pt x="5620503" y="5439818"/>
                  <a:pt x="5591181" y="5460587"/>
                  <a:pt x="5603399" y="5498458"/>
                </a:cubicBezTo>
                <a:cubicBezTo>
                  <a:pt x="5616836" y="5539994"/>
                  <a:pt x="5647378" y="5568092"/>
                  <a:pt x="5692578" y="5574200"/>
                </a:cubicBezTo>
                <a:cubicBezTo>
                  <a:pt x="5736560" y="5580308"/>
                  <a:pt x="5778092" y="5577865"/>
                  <a:pt x="5812299" y="5544881"/>
                </a:cubicBezTo>
                <a:cubicBezTo>
                  <a:pt x="5855056" y="5502123"/>
                  <a:pt x="5853835" y="5469139"/>
                  <a:pt x="5808637" y="5430047"/>
                </a:cubicBezTo>
                <a:cubicBezTo>
                  <a:pt x="5792754" y="5416606"/>
                  <a:pt x="5765877" y="5408054"/>
                  <a:pt x="5778092" y="5378737"/>
                </a:cubicBezTo>
                <a:cubicBezTo>
                  <a:pt x="5789088" y="5351860"/>
                  <a:pt x="5807412" y="5324983"/>
                  <a:pt x="5837954" y="5323761"/>
                </a:cubicBezTo>
                <a:cubicBezTo>
                  <a:pt x="5922246" y="5320096"/>
                  <a:pt x="6006538" y="5321318"/>
                  <a:pt x="6089611" y="5320096"/>
                </a:cubicBezTo>
                <a:cubicBezTo>
                  <a:pt x="6110381" y="5320096"/>
                  <a:pt x="6106714" y="5333534"/>
                  <a:pt x="6106714" y="5345752"/>
                </a:cubicBezTo>
                <a:cubicBezTo>
                  <a:pt x="6106714" y="5421493"/>
                  <a:pt x="6107935" y="5498458"/>
                  <a:pt x="6106714" y="5574200"/>
                </a:cubicBezTo>
                <a:cubicBezTo>
                  <a:pt x="6106714" y="5609627"/>
                  <a:pt x="6083502" y="5631617"/>
                  <a:pt x="6052963" y="5646278"/>
                </a:cubicBezTo>
                <a:cubicBezTo>
                  <a:pt x="6019978" y="5662160"/>
                  <a:pt x="6008982" y="5631617"/>
                  <a:pt x="5993101" y="5614516"/>
                </a:cubicBezTo>
                <a:cubicBezTo>
                  <a:pt x="5955231" y="5571758"/>
                  <a:pt x="5932020" y="5570536"/>
                  <a:pt x="5889264" y="5605962"/>
                </a:cubicBezTo>
                <a:cubicBezTo>
                  <a:pt x="5834290" y="5652387"/>
                  <a:pt x="5831845" y="5747674"/>
                  <a:pt x="5885598" y="5796541"/>
                </a:cubicBezTo>
                <a:cubicBezTo>
                  <a:pt x="5928355" y="5835633"/>
                  <a:pt x="5955231" y="5834411"/>
                  <a:pt x="5994323" y="5791654"/>
                </a:cubicBezTo>
                <a:cubicBezTo>
                  <a:pt x="6010204" y="5774551"/>
                  <a:pt x="6021199" y="5744009"/>
                  <a:pt x="6054184" y="5759891"/>
                </a:cubicBezTo>
                <a:cubicBezTo>
                  <a:pt x="6085947" y="5774551"/>
                  <a:pt x="6107935" y="5797761"/>
                  <a:pt x="6107935" y="5836855"/>
                </a:cubicBezTo>
                <a:cubicBezTo>
                  <a:pt x="6110381" y="5872283"/>
                  <a:pt x="6110381" y="5908933"/>
                  <a:pt x="6110381" y="5945582"/>
                </a:cubicBezTo>
                <a:cubicBezTo>
                  <a:pt x="6110381" y="5983452"/>
                  <a:pt x="6109158" y="6021324"/>
                  <a:pt x="6110381" y="6060417"/>
                </a:cubicBezTo>
                <a:lnTo>
                  <a:pt x="6106055" y="6078094"/>
                </a:lnTo>
                <a:lnTo>
                  <a:pt x="6108059" y="6078201"/>
                </a:lnTo>
                <a:cubicBezTo>
                  <a:pt x="6113937" y="6079652"/>
                  <a:pt x="6118214" y="6082172"/>
                  <a:pt x="6121268" y="6085837"/>
                </a:cubicBezTo>
                <a:lnTo>
                  <a:pt x="6125405" y="6096044"/>
                </a:lnTo>
                <a:lnTo>
                  <a:pt x="6126156" y="6094323"/>
                </a:lnTo>
                <a:cubicBezTo>
                  <a:pt x="6132418" y="6087298"/>
                  <a:pt x="6143413" y="6084855"/>
                  <a:pt x="6161736" y="6086077"/>
                </a:cubicBezTo>
                <a:cubicBezTo>
                  <a:pt x="6230149" y="6089740"/>
                  <a:pt x="6298561" y="6088520"/>
                  <a:pt x="6366973" y="6086077"/>
                </a:cubicBezTo>
                <a:cubicBezTo>
                  <a:pt x="6399958" y="6084855"/>
                  <a:pt x="6420725" y="6100737"/>
                  <a:pt x="6439050" y="6125170"/>
                </a:cubicBezTo>
                <a:cubicBezTo>
                  <a:pt x="6454932" y="6147159"/>
                  <a:pt x="6456154" y="6166707"/>
                  <a:pt x="6431720" y="6186252"/>
                </a:cubicBezTo>
                <a:cubicBezTo>
                  <a:pt x="6403623" y="6209464"/>
                  <a:pt x="6364530" y="6230232"/>
                  <a:pt x="6388963" y="6279097"/>
                </a:cubicBezTo>
                <a:cubicBezTo>
                  <a:pt x="6413395" y="6327963"/>
                  <a:pt x="6463484" y="6351176"/>
                  <a:pt x="6524567" y="6343846"/>
                </a:cubicBezTo>
                <a:cubicBezTo>
                  <a:pt x="6570989" y="6337738"/>
                  <a:pt x="6618633" y="6299866"/>
                  <a:pt x="6624741" y="6260772"/>
                </a:cubicBezTo>
                <a:cubicBezTo>
                  <a:pt x="6629628" y="6231454"/>
                  <a:pt x="6608861" y="6214349"/>
                  <a:pt x="6589314" y="6197247"/>
                </a:cubicBezTo>
                <a:cubicBezTo>
                  <a:pt x="6572211" y="6182587"/>
                  <a:pt x="6546556" y="6170372"/>
                  <a:pt x="6559994" y="6139830"/>
                </a:cubicBezTo>
                <a:cubicBezTo>
                  <a:pt x="6572211" y="6112953"/>
                  <a:pt x="6590536" y="6088520"/>
                  <a:pt x="6622298" y="6087298"/>
                </a:cubicBezTo>
                <a:cubicBezTo>
                  <a:pt x="6705370" y="6084855"/>
                  <a:pt x="6787220" y="6086077"/>
                  <a:pt x="6870294" y="6086077"/>
                </a:cubicBezTo>
                <a:lnTo>
                  <a:pt x="6878000" y="6089431"/>
                </a:lnTo>
                <a:lnTo>
                  <a:pt x="6879007" y="6086924"/>
                </a:lnTo>
                <a:lnTo>
                  <a:pt x="6877557" y="6084401"/>
                </a:lnTo>
                <a:cubicBezTo>
                  <a:pt x="6876221" y="6079209"/>
                  <a:pt x="6875763" y="6072642"/>
                  <a:pt x="6876069" y="6064396"/>
                </a:cubicBezTo>
                <a:cubicBezTo>
                  <a:pt x="6879734" y="5997205"/>
                  <a:pt x="6877291" y="5928793"/>
                  <a:pt x="6877291" y="5860381"/>
                </a:cubicBezTo>
                <a:cubicBezTo>
                  <a:pt x="6877291" y="5829839"/>
                  <a:pt x="6861409" y="5807849"/>
                  <a:pt x="6835754" y="5796854"/>
                </a:cubicBezTo>
                <a:cubicBezTo>
                  <a:pt x="6812542" y="5787081"/>
                  <a:pt x="6806435" y="5815179"/>
                  <a:pt x="6794219" y="5827396"/>
                </a:cubicBezTo>
                <a:cubicBezTo>
                  <a:pt x="6753903" y="5867710"/>
                  <a:pt x="6717253" y="5871375"/>
                  <a:pt x="6672053" y="5838391"/>
                </a:cubicBezTo>
                <a:cubicBezTo>
                  <a:pt x="6620744" y="5800519"/>
                  <a:pt x="6613414" y="5749211"/>
                  <a:pt x="6618301" y="5690570"/>
                </a:cubicBezTo>
                <a:cubicBezTo>
                  <a:pt x="6623188" y="5633153"/>
                  <a:pt x="6657393" y="5597725"/>
                  <a:pt x="6707480" y="5578181"/>
                </a:cubicBezTo>
                <a:cubicBezTo>
                  <a:pt x="6753903" y="5559855"/>
                  <a:pt x="6782002" y="5590395"/>
                  <a:pt x="6806435" y="5623380"/>
                </a:cubicBezTo>
                <a:cubicBezTo>
                  <a:pt x="6824759" y="5647814"/>
                  <a:pt x="6839419" y="5640484"/>
                  <a:pt x="6856522" y="5623380"/>
                </a:cubicBezTo>
                <a:cubicBezTo>
                  <a:pt x="6871182" y="5607498"/>
                  <a:pt x="6876069" y="5589174"/>
                  <a:pt x="6876069" y="5567184"/>
                </a:cubicBezTo>
                <a:cubicBezTo>
                  <a:pt x="6874847" y="5501214"/>
                  <a:pt x="6877291" y="5436468"/>
                  <a:pt x="6874847" y="5371720"/>
                </a:cubicBezTo>
                <a:cubicBezTo>
                  <a:pt x="6873626" y="5342401"/>
                  <a:pt x="6879734" y="5331406"/>
                  <a:pt x="6912719" y="5332627"/>
                </a:cubicBezTo>
                <a:cubicBezTo>
                  <a:pt x="6979908" y="5335071"/>
                  <a:pt x="7045878" y="5332627"/>
                  <a:pt x="7113069" y="5333849"/>
                </a:cubicBezTo>
                <a:cubicBezTo>
                  <a:pt x="7143610" y="5333849"/>
                  <a:pt x="7166822" y="5321632"/>
                  <a:pt x="7179039" y="5295978"/>
                </a:cubicBezTo>
                <a:cubicBezTo>
                  <a:pt x="7191254" y="5269101"/>
                  <a:pt x="7159492" y="5264216"/>
                  <a:pt x="7147275" y="5250776"/>
                </a:cubicBezTo>
                <a:cubicBezTo>
                  <a:pt x="7109404" y="5212905"/>
                  <a:pt x="7104517" y="5178699"/>
                  <a:pt x="7136280" y="5133498"/>
                </a:cubicBezTo>
                <a:cubicBezTo>
                  <a:pt x="7175372" y="5077303"/>
                  <a:pt x="7231569" y="5072416"/>
                  <a:pt x="7292651" y="5078525"/>
                </a:cubicBezTo>
                <a:cubicBezTo>
                  <a:pt x="7337853" y="5083410"/>
                  <a:pt x="7389162" y="5124946"/>
                  <a:pt x="7400157" y="5167705"/>
                </a:cubicBezTo>
                <a:cubicBezTo>
                  <a:pt x="7412373" y="5211683"/>
                  <a:pt x="7387940" y="5242226"/>
                  <a:pt x="7354955" y="5264216"/>
                </a:cubicBezTo>
                <a:cubicBezTo>
                  <a:pt x="7324413" y="5284983"/>
                  <a:pt x="7336631" y="5300865"/>
                  <a:pt x="7357398" y="5319191"/>
                </a:cubicBezTo>
                <a:cubicBezTo>
                  <a:pt x="7372058" y="5332627"/>
                  <a:pt x="7390383" y="5335071"/>
                  <a:pt x="7409930" y="5335071"/>
                </a:cubicBezTo>
                <a:cubicBezTo>
                  <a:pt x="7478342" y="5333849"/>
                  <a:pt x="7546754" y="5335071"/>
                  <a:pt x="7615166" y="5333849"/>
                </a:cubicBezTo>
                <a:cubicBezTo>
                  <a:pt x="7638378" y="5333849"/>
                  <a:pt x="7644486" y="5339958"/>
                  <a:pt x="7644486" y="5363168"/>
                </a:cubicBezTo>
                <a:cubicBezTo>
                  <a:pt x="7643265" y="5436468"/>
                  <a:pt x="7644486" y="5508546"/>
                  <a:pt x="7644486" y="5581843"/>
                </a:cubicBezTo>
                <a:cubicBezTo>
                  <a:pt x="7644486" y="5622159"/>
                  <a:pt x="7622498" y="5646592"/>
                  <a:pt x="7588291" y="5661252"/>
                </a:cubicBezTo>
                <a:cubicBezTo>
                  <a:pt x="7552863" y="5677133"/>
                  <a:pt x="7545534" y="5642927"/>
                  <a:pt x="7529651" y="5627045"/>
                </a:cubicBezTo>
                <a:cubicBezTo>
                  <a:pt x="7493002" y="5589174"/>
                  <a:pt x="7468569" y="5586731"/>
                  <a:pt x="7428255" y="5619716"/>
                </a:cubicBezTo>
                <a:cubicBezTo>
                  <a:pt x="7384275" y="5656366"/>
                  <a:pt x="7381832" y="5704009"/>
                  <a:pt x="7390383" y="5754097"/>
                </a:cubicBezTo>
                <a:cubicBezTo>
                  <a:pt x="7397713" y="5798076"/>
                  <a:pt x="7428255" y="5823731"/>
                  <a:pt x="7466127" y="5837169"/>
                </a:cubicBezTo>
                <a:cubicBezTo>
                  <a:pt x="7500332" y="5849386"/>
                  <a:pt x="7521101" y="5820066"/>
                  <a:pt x="7538204" y="5795633"/>
                </a:cubicBezTo>
                <a:cubicBezTo>
                  <a:pt x="7563858" y="5760204"/>
                  <a:pt x="7589513" y="5766314"/>
                  <a:pt x="7617611" y="5791968"/>
                </a:cubicBezTo>
                <a:cubicBezTo>
                  <a:pt x="7635935" y="5809071"/>
                  <a:pt x="7645708" y="5829839"/>
                  <a:pt x="7644486" y="5855493"/>
                </a:cubicBezTo>
                <a:cubicBezTo>
                  <a:pt x="7643265" y="5890921"/>
                  <a:pt x="7644486" y="5925128"/>
                  <a:pt x="7644486" y="5960555"/>
                </a:cubicBezTo>
                <a:cubicBezTo>
                  <a:pt x="7643265" y="5998427"/>
                  <a:pt x="7643265" y="6036299"/>
                  <a:pt x="7645708" y="6072947"/>
                </a:cubicBezTo>
                <a:lnTo>
                  <a:pt x="7643676" y="6091527"/>
                </a:lnTo>
                <a:lnTo>
                  <a:pt x="7645318" y="6082343"/>
                </a:lnTo>
                <a:cubicBezTo>
                  <a:pt x="7650662" y="6075776"/>
                  <a:pt x="7660435" y="6073028"/>
                  <a:pt x="7677538" y="6073639"/>
                </a:cubicBezTo>
                <a:cubicBezTo>
                  <a:pt x="7747172" y="6077304"/>
                  <a:pt x="7816806" y="6074861"/>
                  <a:pt x="7886441" y="6074861"/>
                </a:cubicBezTo>
                <a:cubicBezTo>
                  <a:pt x="7915760" y="6074861"/>
                  <a:pt x="7938970" y="6085854"/>
                  <a:pt x="7956073" y="6107844"/>
                </a:cubicBezTo>
                <a:cubicBezTo>
                  <a:pt x="7975620" y="6132276"/>
                  <a:pt x="7979285" y="6154268"/>
                  <a:pt x="7949965" y="6176258"/>
                </a:cubicBezTo>
                <a:cubicBezTo>
                  <a:pt x="7924311" y="6195803"/>
                  <a:pt x="7890105" y="6216571"/>
                  <a:pt x="7905986" y="6256885"/>
                </a:cubicBezTo>
                <a:cubicBezTo>
                  <a:pt x="7923090" y="6298422"/>
                  <a:pt x="7953630" y="6327742"/>
                  <a:pt x="8002497" y="6331407"/>
                </a:cubicBezTo>
                <a:cubicBezTo>
                  <a:pt x="8041589" y="6335072"/>
                  <a:pt x="8078239" y="6332629"/>
                  <a:pt x="8110001" y="6304530"/>
                </a:cubicBezTo>
                <a:cubicBezTo>
                  <a:pt x="8160089" y="6258108"/>
                  <a:pt x="8160089" y="6228788"/>
                  <a:pt x="8110001" y="6183586"/>
                </a:cubicBezTo>
                <a:cubicBezTo>
                  <a:pt x="8095342" y="6171371"/>
                  <a:pt x="8070909" y="6161598"/>
                  <a:pt x="8079461" y="6135943"/>
                </a:cubicBezTo>
                <a:cubicBezTo>
                  <a:pt x="8089234" y="6106623"/>
                  <a:pt x="8108779" y="6078526"/>
                  <a:pt x="8141764" y="6077304"/>
                </a:cubicBezTo>
                <a:cubicBezTo>
                  <a:pt x="8226058" y="6073639"/>
                  <a:pt x="8310352" y="6074861"/>
                  <a:pt x="8393425" y="6074861"/>
                </a:cubicBezTo>
                <a:cubicBezTo>
                  <a:pt x="8399838" y="6074861"/>
                  <a:pt x="8404037" y="6076082"/>
                  <a:pt x="8406729" y="6078106"/>
                </a:cubicBezTo>
                <a:lnTo>
                  <a:pt x="8410249" y="6084768"/>
                </a:lnTo>
                <a:lnTo>
                  <a:pt x="8414744" y="6080797"/>
                </a:lnTo>
                <a:cubicBezTo>
                  <a:pt x="8420699" y="6078506"/>
                  <a:pt x="8428640" y="6079422"/>
                  <a:pt x="8436581" y="6079422"/>
                </a:cubicBezTo>
                <a:cubicBezTo>
                  <a:pt x="8504993" y="6079422"/>
                  <a:pt x="8573405" y="6079422"/>
                  <a:pt x="8641819" y="6079422"/>
                </a:cubicBezTo>
                <a:cubicBezTo>
                  <a:pt x="8660144" y="6079422"/>
                  <a:pt x="8677247" y="6078202"/>
                  <a:pt x="8690684" y="6065984"/>
                </a:cubicBezTo>
                <a:cubicBezTo>
                  <a:pt x="8713896" y="6046439"/>
                  <a:pt x="8726112" y="6030557"/>
                  <a:pt x="8693127" y="6003680"/>
                </a:cubicBezTo>
                <a:cubicBezTo>
                  <a:pt x="8633267" y="5957258"/>
                  <a:pt x="8633267" y="5909613"/>
                  <a:pt x="8688242" y="5855861"/>
                </a:cubicBezTo>
                <a:cubicBezTo>
                  <a:pt x="8746881" y="5798443"/>
                  <a:pt x="8856828" y="5805773"/>
                  <a:pt x="8909360" y="5870521"/>
                </a:cubicBezTo>
                <a:cubicBezTo>
                  <a:pt x="8949675" y="5919386"/>
                  <a:pt x="8946010" y="5954815"/>
                  <a:pt x="8900808" y="5998795"/>
                </a:cubicBezTo>
                <a:cubicBezTo>
                  <a:pt x="8888593" y="6011010"/>
                  <a:pt x="8861716" y="6017119"/>
                  <a:pt x="8873933" y="6041552"/>
                </a:cubicBezTo>
                <a:cubicBezTo>
                  <a:pt x="8884928" y="6063542"/>
                  <a:pt x="8904473" y="6078202"/>
                  <a:pt x="8931350" y="6078202"/>
                </a:cubicBezTo>
                <a:cubicBezTo>
                  <a:pt x="8999762" y="6078202"/>
                  <a:pt x="9068174" y="6080644"/>
                  <a:pt x="9136587" y="6076979"/>
                </a:cubicBezTo>
                <a:cubicBezTo>
                  <a:pt x="9146055" y="6076369"/>
                  <a:pt x="9153537" y="6076751"/>
                  <a:pt x="9159416" y="6078201"/>
                </a:cubicBezTo>
                <a:lnTo>
                  <a:pt x="9160395" y="6078767"/>
                </a:lnTo>
                <a:lnTo>
                  <a:pt x="9159383" y="6065178"/>
                </a:lnTo>
                <a:cubicBezTo>
                  <a:pt x="9161828" y="5995543"/>
                  <a:pt x="9159383" y="5925909"/>
                  <a:pt x="9160606" y="5856275"/>
                </a:cubicBezTo>
                <a:cubicBezTo>
                  <a:pt x="9160606" y="5828177"/>
                  <a:pt x="9147168" y="5809852"/>
                  <a:pt x="9125178" y="5798859"/>
                </a:cubicBezTo>
                <a:cubicBezTo>
                  <a:pt x="9099523" y="5785420"/>
                  <a:pt x="9094636" y="5813517"/>
                  <a:pt x="9083641" y="5825735"/>
                </a:cubicBezTo>
                <a:cubicBezTo>
                  <a:pt x="9042106" y="5869714"/>
                  <a:pt x="9003012" y="5873379"/>
                  <a:pt x="8954147" y="5835507"/>
                </a:cubicBezTo>
                <a:cubicBezTo>
                  <a:pt x="8928492" y="5817184"/>
                  <a:pt x="8916275" y="5790307"/>
                  <a:pt x="8901615" y="5764652"/>
                </a:cubicBezTo>
                <a:cubicBezTo>
                  <a:pt x="8901615" y="5732890"/>
                  <a:pt x="8901615" y="5701127"/>
                  <a:pt x="8902838" y="5668142"/>
                </a:cubicBezTo>
                <a:cubicBezTo>
                  <a:pt x="8963920" y="5559415"/>
                  <a:pt x="9012786" y="5550862"/>
                  <a:pt x="9099523" y="5630271"/>
                </a:cubicBezTo>
                <a:cubicBezTo>
                  <a:pt x="9111739" y="5641266"/>
                  <a:pt x="9120291" y="5642486"/>
                  <a:pt x="9132508" y="5633936"/>
                </a:cubicBezTo>
                <a:cubicBezTo>
                  <a:pt x="9153276" y="5618054"/>
                  <a:pt x="9161828" y="5599729"/>
                  <a:pt x="9161828" y="5572855"/>
                </a:cubicBezTo>
                <a:cubicBezTo>
                  <a:pt x="9160606" y="5509327"/>
                  <a:pt x="9165493" y="5445801"/>
                  <a:pt x="9160606" y="5382276"/>
                </a:cubicBezTo>
                <a:cubicBezTo>
                  <a:pt x="9156941" y="5337075"/>
                  <a:pt x="9174043" y="5329745"/>
                  <a:pt x="9213137" y="5332188"/>
                </a:cubicBezTo>
                <a:cubicBezTo>
                  <a:pt x="9275440" y="5335853"/>
                  <a:pt x="9336524" y="5332188"/>
                  <a:pt x="9398827" y="5333410"/>
                </a:cubicBezTo>
                <a:cubicBezTo>
                  <a:pt x="9430591" y="5333410"/>
                  <a:pt x="9456246" y="5322415"/>
                  <a:pt x="9467240" y="5293094"/>
                </a:cubicBezTo>
                <a:cubicBezTo>
                  <a:pt x="9477013" y="5266220"/>
                  <a:pt x="9447693" y="5262554"/>
                  <a:pt x="9434256" y="5249118"/>
                </a:cubicBezTo>
                <a:cubicBezTo>
                  <a:pt x="9398827" y="5213689"/>
                  <a:pt x="9392719" y="5180704"/>
                  <a:pt x="9419596" y="5139169"/>
                </a:cubicBezTo>
                <a:cubicBezTo>
                  <a:pt x="9467240" y="5064646"/>
                  <a:pt x="9584518" y="5048767"/>
                  <a:pt x="9648044" y="5109848"/>
                </a:cubicBezTo>
                <a:cubicBezTo>
                  <a:pt x="9705461" y="5164823"/>
                  <a:pt x="9706684" y="5208802"/>
                  <a:pt x="9643157" y="5260110"/>
                </a:cubicBezTo>
                <a:cubicBezTo>
                  <a:pt x="9612615" y="5284544"/>
                  <a:pt x="9622389" y="5300426"/>
                  <a:pt x="9644379" y="5319971"/>
                </a:cubicBezTo>
                <a:cubicBezTo>
                  <a:pt x="9660261" y="5333410"/>
                  <a:pt x="9678584" y="5334631"/>
                  <a:pt x="9698131" y="5334631"/>
                </a:cubicBezTo>
                <a:cubicBezTo>
                  <a:pt x="9766544" y="5334631"/>
                  <a:pt x="9834956" y="5335853"/>
                  <a:pt x="9903370" y="5334631"/>
                </a:cubicBezTo>
                <a:cubicBezTo>
                  <a:pt x="9917113" y="5334631"/>
                  <a:pt x="9926046" y="5336007"/>
                  <a:pt x="9929654" y="5346485"/>
                </a:cubicBezTo>
                <a:lnTo>
                  <a:pt x="9930724" y="5354628"/>
                </a:lnTo>
                <a:lnTo>
                  <a:pt x="9932264" y="5354628"/>
                </a:lnTo>
                <a:lnTo>
                  <a:pt x="9932800" y="5349644"/>
                </a:lnTo>
                <a:cubicBezTo>
                  <a:pt x="9935434" y="5343481"/>
                  <a:pt x="9940130" y="5339572"/>
                  <a:pt x="9947918" y="5337597"/>
                </a:cubicBezTo>
                <a:lnTo>
                  <a:pt x="9951318" y="5337347"/>
                </a:lnTo>
                <a:lnTo>
                  <a:pt x="9952291" y="5335521"/>
                </a:lnTo>
                <a:lnTo>
                  <a:pt x="9934946" y="5330599"/>
                </a:lnTo>
                <a:cubicBezTo>
                  <a:pt x="9931128" y="5326323"/>
                  <a:pt x="9930211" y="5319604"/>
                  <a:pt x="9930821" y="5309831"/>
                </a:cubicBezTo>
                <a:cubicBezTo>
                  <a:pt x="9932044" y="5235310"/>
                  <a:pt x="9932044" y="5160790"/>
                  <a:pt x="9930821" y="5086269"/>
                </a:cubicBezTo>
                <a:cubicBezTo>
                  <a:pt x="9930821" y="5052061"/>
                  <a:pt x="9950369" y="5030071"/>
                  <a:pt x="9976023" y="5012969"/>
                </a:cubicBezTo>
                <a:cubicBezTo>
                  <a:pt x="9993126" y="5001974"/>
                  <a:pt x="10009008" y="5003196"/>
                  <a:pt x="10026111" y="5020300"/>
                </a:cubicBezTo>
                <a:cubicBezTo>
                  <a:pt x="10092080" y="5086269"/>
                  <a:pt x="10106740" y="5088711"/>
                  <a:pt x="10151942" y="5045954"/>
                </a:cubicBezTo>
                <a:cubicBezTo>
                  <a:pt x="10198364" y="5001974"/>
                  <a:pt x="10203251" y="4916459"/>
                  <a:pt x="10160492" y="4868816"/>
                </a:cubicBezTo>
                <a:cubicBezTo>
                  <a:pt x="10115292" y="4817505"/>
                  <a:pt x="10084750" y="4817505"/>
                  <a:pt x="10039550" y="4867593"/>
                </a:cubicBezTo>
                <a:cubicBezTo>
                  <a:pt x="10026111" y="4882253"/>
                  <a:pt x="10017560" y="4907907"/>
                  <a:pt x="9987018" y="4895690"/>
                </a:cubicBezTo>
                <a:cubicBezTo>
                  <a:pt x="9956476" y="4883475"/>
                  <a:pt x="9933266" y="4863928"/>
                  <a:pt x="9932044" y="4830943"/>
                </a:cubicBezTo>
                <a:cubicBezTo>
                  <a:pt x="9929601" y="4750316"/>
                  <a:pt x="9930821" y="4669686"/>
                  <a:pt x="9929601" y="4587835"/>
                </a:cubicBezTo>
                <a:cubicBezTo>
                  <a:pt x="9929601" y="4564624"/>
                  <a:pt x="9944261" y="4568288"/>
                  <a:pt x="9957699" y="4568288"/>
                </a:cubicBezTo>
                <a:cubicBezTo>
                  <a:pt x="10024890" y="4568288"/>
                  <a:pt x="10090860" y="4568288"/>
                  <a:pt x="10158050" y="4568288"/>
                </a:cubicBezTo>
                <a:cubicBezTo>
                  <a:pt x="10173932" y="4568288"/>
                  <a:pt x="10189812" y="4569509"/>
                  <a:pt x="10204472" y="4560959"/>
                </a:cubicBezTo>
                <a:cubicBezTo>
                  <a:pt x="10241122" y="4540189"/>
                  <a:pt x="10243566" y="4520644"/>
                  <a:pt x="10213024" y="4493768"/>
                </a:cubicBezTo>
                <a:cubicBezTo>
                  <a:pt x="10155607" y="4442457"/>
                  <a:pt x="10154385" y="4398478"/>
                  <a:pt x="10209359" y="4345948"/>
                </a:cubicBezTo>
                <a:cubicBezTo>
                  <a:pt x="10239900" y="4316628"/>
                  <a:pt x="10283268" y="4304412"/>
                  <a:pt x="10325263" y="4307925"/>
                </a:cubicBezTo>
                <a:cubicBezTo>
                  <a:pt x="10367257" y="4311436"/>
                  <a:pt x="10407876" y="4330677"/>
                  <a:pt x="10432920" y="4364272"/>
                </a:cubicBezTo>
                <a:cubicBezTo>
                  <a:pt x="10467127" y="4409475"/>
                  <a:pt x="10462240" y="4447344"/>
                  <a:pt x="10423148" y="4486437"/>
                </a:cubicBezTo>
                <a:cubicBezTo>
                  <a:pt x="10410932" y="4498655"/>
                  <a:pt x="10377948" y="4502319"/>
                  <a:pt x="10393828" y="4531639"/>
                </a:cubicBezTo>
                <a:cubicBezTo>
                  <a:pt x="10407266" y="4557294"/>
                  <a:pt x="10429257" y="4569509"/>
                  <a:pt x="10459798" y="4569509"/>
                </a:cubicBezTo>
                <a:cubicBezTo>
                  <a:pt x="10526989" y="4568288"/>
                  <a:pt x="10592957" y="4570731"/>
                  <a:pt x="10660149" y="4568288"/>
                </a:cubicBezTo>
                <a:cubicBezTo>
                  <a:pt x="10690691" y="4567067"/>
                  <a:pt x="10701684" y="4574397"/>
                  <a:pt x="10700463" y="4607381"/>
                </a:cubicBezTo>
                <a:cubicBezTo>
                  <a:pt x="10698020" y="4672129"/>
                  <a:pt x="10699241" y="4738097"/>
                  <a:pt x="10699241" y="4802845"/>
                </a:cubicBezTo>
                <a:cubicBezTo>
                  <a:pt x="10699241" y="4830943"/>
                  <a:pt x="10693133" y="4855378"/>
                  <a:pt x="10672366" y="4876145"/>
                </a:cubicBezTo>
                <a:cubicBezTo>
                  <a:pt x="10640602" y="4907907"/>
                  <a:pt x="10621056" y="4906687"/>
                  <a:pt x="10591736" y="4872480"/>
                </a:cubicBezTo>
                <a:cubicBezTo>
                  <a:pt x="10572189" y="4850489"/>
                  <a:pt x="10553864" y="4819948"/>
                  <a:pt x="10518437" y="4833387"/>
                </a:cubicBezTo>
                <a:cubicBezTo>
                  <a:pt x="10479345" y="4848047"/>
                  <a:pt x="10450025" y="4873702"/>
                  <a:pt x="10443915" y="4917681"/>
                </a:cubicBezTo>
                <a:cubicBezTo>
                  <a:pt x="10436587" y="4970212"/>
                  <a:pt x="10439030" y="5019078"/>
                  <a:pt x="10486675" y="5054507"/>
                </a:cubicBezTo>
                <a:cubicBezTo>
                  <a:pt x="10525767" y="5083825"/>
                  <a:pt x="10547757" y="5081381"/>
                  <a:pt x="10580742" y="5045954"/>
                </a:cubicBezTo>
                <a:cubicBezTo>
                  <a:pt x="10597844" y="5027629"/>
                  <a:pt x="10607617" y="4993424"/>
                  <a:pt x="10643046" y="5009304"/>
                </a:cubicBezTo>
                <a:cubicBezTo>
                  <a:pt x="10677251" y="5023964"/>
                  <a:pt x="10698020" y="5052061"/>
                  <a:pt x="10699241" y="5089935"/>
                </a:cubicBezTo>
                <a:cubicBezTo>
                  <a:pt x="10700463" y="5163234"/>
                  <a:pt x="10699241" y="5236532"/>
                  <a:pt x="10700463" y="5308610"/>
                </a:cubicBezTo>
                <a:lnTo>
                  <a:pt x="10695953" y="5325919"/>
                </a:lnTo>
                <a:lnTo>
                  <a:pt x="10695953" y="5342506"/>
                </a:lnTo>
                <a:lnTo>
                  <a:pt x="10697005" y="5340688"/>
                </a:lnTo>
                <a:cubicBezTo>
                  <a:pt x="10705709" y="5333510"/>
                  <a:pt x="10719758" y="5332289"/>
                  <a:pt x="10739305" y="5333510"/>
                </a:cubicBezTo>
                <a:cubicBezTo>
                  <a:pt x="10801608" y="5337175"/>
                  <a:pt x="10862692" y="5333510"/>
                  <a:pt x="10924995" y="5334732"/>
                </a:cubicBezTo>
                <a:cubicBezTo>
                  <a:pt x="10956759" y="5334732"/>
                  <a:pt x="10982414" y="5323737"/>
                  <a:pt x="10993408" y="5294417"/>
                </a:cubicBezTo>
                <a:cubicBezTo>
                  <a:pt x="11003181" y="5267541"/>
                  <a:pt x="10973861" y="5263877"/>
                  <a:pt x="10960424" y="5250439"/>
                </a:cubicBezTo>
                <a:cubicBezTo>
                  <a:pt x="10924995" y="5215009"/>
                  <a:pt x="10918887" y="5182026"/>
                  <a:pt x="10945764" y="5140490"/>
                </a:cubicBezTo>
                <a:cubicBezTo>
                  <a:pt x="10993408" y="5065968"/>
                  <a:pt x="11110686" y="5050088"/>
                  <a:pt x="11174212" y="5111172"/>
                </a:cubicBezTo>
                <a:cubicBezTo>
                  <a:pt x="11231629" y="5166144"/>
                  <a:pt x="11232852" y="5210124"/>
                  <a:pt x="11169325" y="5261432"/>
                </a:cubicBezTo>
                <a:cubicBezTo>
                  <a:pt x="11138783" y="5285866"/>
                  <a:pt x="11148557" y="5301748"/>
                  <a:pt x="11170547" y="5321293"/>
                </a:cubicBezTo>
                <a:cubicBezTo>
                  <a:pt x="11186429" y="5334732"/>
                  <a:pt x="11204752" y="5335954"/>
                  <a:pt x="11224299" y="5335954"/>
                </a:cubicBezTo>
                <a:cubicBezTo>
                  <a:pt x="11292712" y="5335954"/>
                  <a:pt x="11361124" y="5337175"/>
                  <a:pt x="11429538" y="5335954"/>
                </a:cubicBezTo>
                <a:cubicBezTo>
                  <a:pt x="11447862" y="5335954"/>
                  <a:pt x="11457635" y="5338397"/>
                  <a:pt x="11457635" y="5361608"/>
                </a:cubicBezTo>
                <a:cubicBezTo>
                  <a:pt x="11456413" y="5436129"/>
                  <a:pt x="11457635" y="5510649"/>
                  <a:pt x="11456413" y="5585169"/>
                </a:cubicBezTo>
                <a:cubicBezTo>
                  <a:pt x="11455192" y="5623042"/>
                  <a:pt x="11433202" y="5648697"/>
                  <a:pt x="11397773" y="5663355"/>
                </a:cubicBezTo>
                <a:cubicBezTo>
                  <a:pt x="11362346" y="5676794"/>
                  <a:pt x="11356238" y="5645031"/>
                  <a:pt x="11340356" y="5627928"/>
                </a:cubicBezTo>
                <a:cubicBezTo>
                  <a:pt x="11304929" y="5590057"/>
                  <a:pt x="11282939" y="5587614"/>
                  <a:pt x="11242624" y="5618154"/>
                </a:cubicBezTo>
                <a:cubicBezTo>
                  <a:pt x="11203532" y="5647475"/>
                  <a:pt x="11196202" y="5686566"/>
                  <a:pt x="11198645" y="5731767"/>
                </a:cubicBezTo>
                <a:cubicBezTo>
                  <a:pt x="11201089" y="5781856"/>
                  <a:pt x="11227964" y="5823392"/>
                  <a:pt x="11271944" y="5838051"/>
                </a:cubicBezTo>
                <a:cubicBezTo>
                  <a:pt x="11313481" y="5852711"/>
                  <a:pt x="11333026" y="5820947"/>
                  <a:pt x="11352573" y="5795294"/>
                </a:cubicBezTo>
                <a:cubicBezTo>
                  <a:pt x="11377006" y="5764752"/>
                  <a:pt x="11400218" y="5769639"/>
                  <a:pt x="11424650" y="5791629"/>
                </a:cubicBezTo>
                <a:cubicBezTo>
                  <a:pt x="11445418" y="5809954"/>
                  <a:pt x="11457635" y="5833164"/>
                  <a:pt x="11456413" y="5862484"/>
                </a:cubicBezTo>
                <a:cubicBezTo>
                  <a:pt x="11455192" y="5906464"/>
                  <a:pt x="11456413" y="5951665"/>
                  <a:pt x="11456413" y="5995645"/>
                </a:cubicBezTo>
                <a:cubicBezTo>
                  <a:pt x="11456413" y="6035959"/>
                  <a:pt x="11456413" y="6061155"/>
                  <a:pt x="11450808" y="6076903"/>
                </a:cubicBezTo>
                <a:lnTo>
                  <a:pt x="11443434" y="6089200"/>
                </a:lnTo>
                <a:lnTo>
                  <a:pt x="11447629" y="6089179"/>
                </a:lnTo>
                <a:lnTo>
                  <a:pt x="11460380" y="6094729"/>
                </a:lnTo>
                <a:lnTo>
                  <a:pt x="11461414" y="6089396"/>
                </a:lnTo>
                <a:cubicBezTo>
                  <a:pt x="11466607" y="6083288"/>
                  <a:pt x="11475769" y="6080844"/>
                  <a:pt x="11491039" y="6081456"/>
                </a:cubicBezTo>
                <a:cubicBezTo>
                  <a:pt x="11555788" y="6083898"/>
                  <a:pt x="11621755" y="6082676"/>
                  <a:pt x="11686503" y="6082676"/>
                </a:cubicBezTo>
                <a:cubicBezTo>
                  <a:pt x="11702385" y="6082676"/>
                  <a:pt x="11718267" y="6082676"/>
                  <a:pt x="11732927" y="6074124"/>
                </a:cubicBezTo>
                <a:cubicBezTo>
                  <a:pt x="11768354" y="6055799"/>
                  <a:pt x="11770797" y="6033811"/>
                  <a:pt x="11741477" y="6008156"/>
                </a:cubicBezTo>
                <a:cubicBezTo>
                  <a:pt x="11715824" y="5986166"/>
                  <a:pt x="11688947" y="5961732"/>
                  <a:pt x="11698720" y="5923862"/>
                </a:cubicBezTo>
                <a:cubicBezTo>
                  <a:pt x="11710937" y="5878660"/>
                  <a:pt x="11741477" y="5844455"/>
                  <a:pt x="11785457" y="5829795"/>
                </a:cubicBezTo>
                <a:cubicBezTo>
                  <a:pt x="11801644" y="5823992"/>
                  <a:pt x="11818289" y="5821014"/>
                  <a:pt x="11834763" y="5820594"/>
                </a:cubicBezTo>
                <a:cubicBezTo>
                  <a:pt x="11884183" y="5819334"/>
                  <a:pt x="11932056" y="5841095"/>
                  <a:pt x="11961375" y="5878660"/>
                </a:cubicBezTo>
                <a:cubicBezTo>
                  <a:pt x="11998025" y="5925083"/>
                  <a:pt x="11993137" y="5961732"/>
                  <a:pt x="11949158" y="6003269"/>
                </a:cubicBezTo>
                <a:cubicBezTo>
                  <a:pt x="11936942" y="6014264"/>
                  <a:pt x="11910065" y="6019151"/>
                  <a:pt x="11922283" y="6046026"/>
                </a:cubicBezTo>
                <a:cubicBezTo>
                  <a:pt x="11934500" y="6070461"/>
                  <a:pt x="11956488" y="6082676"/>
                  <a:pt x="11983365" y="6082676"/>
                </a:cubicBezTo>
                <a:cubicBezTo>
                  <a:pt x="12050556" y="6082676"/>
                  <a:pt x="12116524" y="6085121"/>
                  <a:pt x="12183716" y="6081456"/>
                </a:cubicBezTo>
                <a:lnTo>
                  <a:pt x="12191999" y="6083007"/>
                </a:lnTo>
                <a:lnTo>
                  <a:pt x="12191999" y="6858000"/>
                </a:lnTo>
                <a:lnTo>
                  <a:pt x="0" y="6858000"/>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 </a:t>
            </a:r>
            <a:endParaRPr lang="ko-KR" altLang="en-US" dirty="0"/>
          </a:p>
        </p:txBody>
      </p:sp>
    </p:spTree>
    <p:extLst>
      <p:ext uri="{BB962C8B-B14F-4D97-AF65-F5344CB8AC3E}">
        <p14:creationId xmlns:p14="http://schemas.microsoft.com/office/powerpoint/2010/main" val="11414837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6292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id="{951D8330-E771-4350-AECC-9F5BCE08B469}"/>
              </a:ext>
            </a:extLst>
          </p:cNvPr>
          <p:cNvGrpSpPr/>
          <p:nvPr userDrawn="1"/>
        </p:nvGrpSpPr>
        <p:grpSpPr>
          <a:xfrm>
            <a:off x="4079368" y="2057112"/>
            <a:ext cx="4033264" cy="3172231"/>
            <a:chOff x="2444748" y="555045"/>
            <a:chExt cx="7282048" cy="5727454"/>
          </a:xfrm>
        </p:grpSpPr>
        <p:sp>
          <p:nvSpPr>
            <p:cNvPr id="3" name="Freeform: Shape 2">
              <a:extLst>
                <a:ext uri="{FF2B5EF4-FFF2-40B4-BE49-F238E27FC236}">
                  <a16:creationId xmlns:a16="http://schemas.microsoft.com/office/drawing/2014/main" id="{A9BC9537-D370-4B73-BE04-2487029288D3}"/>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Freeform: Shape 3">
              <a:extLst>
                <a:ext uri="{FF2B5EF4-FFF2-40B4-BE49-F238E27FC236}">
                  <a16:creationId xmlns:a16="http://schemas.microsoft.com/office/drawing/2014/main" id="{789FD703-8A1A-4123-93DA-DCB9796279E7}"/>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5513713B-7120-4DB6-9B20-6EAD0FF0844F}"/>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94728E52-C81E-4E0F-AE94-8B5DD8D16BB8}"/>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867B8875-7B2F-4099-BF43-6AEEFA066AC6}"/>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38DFC375-279E-4884-956E-2358B7CF3780}"/>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A01D1132-8E41-42FD-9265-9196BB6CA1F3}"/>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 name="Freeform: Shape 9">
              <a:extLst>
                <a:ext uri="{FF2B5EF4-FFF2-40B4-BE49-F238E27FC236}">
                  <a16:creationId xmlns:a16="http://schemas.microsoft.com/office/drawing/2014/main" id="{0CF613B5-35BF-44C8-BEF5-D0FA2E5CFB0C}"/>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11" name="그림 개체 틀 2">
            <a:extLst>
              <a:ext uri="{FF2B5EF4-FFF2-40B4-BE49-F238E27FC236}">
                <a16:creationId xmlns:a16="http://schemas.microsoft.com/office/drawing/2014/main" id="{FAF57B49-8A83-4949-8F5C-EF028AC6B5A7}"/>
              </a:ext>
            </a:extLst>
          </p:cNvPr>
          <p:cNvSpPr>
            <a:spLocks noGrp="1"/>
          </p:cNvSpPr>
          <p:nvPr>
            <p:ph type="pic" sz="quarter" idx="43" hasCustomPrompt="1"/>
          </p:nvPr>
        </p:nvSpPr>
        <p:spPr>
          <a:xfrm>
            <a:off x="4247170" y="2218668"/>
            <a:ext cx="3678250"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id="{EDCE1E69-8985-4606-9313-59F3633EE6BB}"/>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73734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2198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Picture Placeholder 7">
            <a:extLst>
              <a:ext uri="{FF2B5EF4-FFF2-40B4-BE49-F238E27FC236}">
                <a16:creationId xmlns:a16="http://schemas.microsoft.com/office/drawing/2014/main" id="{6F5FFA75-247A-4C8C-99A7-8FA7026719CF}"/>
              </a:ext>
            </a:extLst>
          </p:cNvPr>
          <p:cNvSpPr>
            <a:spLocks noGrp="1"/>
          </p:cNvSpPr>
          <p:nvPr>
            <p:ph type="pic" idx="16" hasCustomPrompt="1"/>
          </p:nvPr>
        </p:nvSpPr>
        <p:spPr>
          <a:xfrm>
            <a:off x="4403035" y="0"/>
            <a:ext cx="7788965" cy="6858000"/>
          </a:xfrm>
          <a:custGeom>
            <a:avLst/>
            <a:gdLst>
              <a:gd name="connsiteX0" fmla="*/ 3894482 w 7788965"/>
              <a:gd name="connsiteY0" fmla="*/ 2146852 h 6858000"/>
              <a:gd name="connsiteX1" fmla="*/ 7788964 w 7788965"/>
              <a:gd name="connsiteY1" fmla="*/ 6858000 h 6858000"/>
              <a:gd name="connsiteX2" fmla="*/ 0 w 7788965"/>
              <a:gd name="connsiteY2" fmla="*/ 6858000 h 6858000"/>
              <a:gd name="connsiteX3" fmla="*/ 0 w 7788965"/>
              <a:gd name="connsiteY3" fmla="*/ 6857999 h 6858000"/>
              <a:gd name="connsiteX4" fmla="*/ 5734705 w 7788965"/>
              <a:gd name="connsiteY4" fmla="*/ 0 h 6858000"/>
              <a:gd name="connsiteX5" fmla="*/ 7788965 w 7788965"/>
              <a:gd name="connsiteY5" fmla="*/ 0 h 6858000"/>
              <a:gd name="connsiteX6" fmla="*/ 7788965 w 7788965"/>
              <a:gd name="connsiteY6" fmla="*/ 6641351 h 6858000"/>
              <a:gd name="connsiteX7" fmla="*/ 4000566 w 7788965"/>
              <a:gd name="connsiteY7" fmla="*/ 2078313 h 6858000"/>
              <a:gd name="connsiteX8" fmla="*/ 2214158 w 7788965"/>
              <a:gd name="connsiteY8" fmla="*/ 0 h 6858000"/>
              <a:gd name="connsiteX9" fmla="*/ 5574803 w 7788965"/>
              <a:gd name="connsiteY9" fmla="*/ 0 h 6858000"/>
              <a:gd name="connsiteX10" fmla="*/ 3894480 w 7788965"/>
              <a:gd name="connsiteY10" fmla="*/ 2032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88965" h="6858000">
                <a:moveTo>
                  <a:pt x="3894482" y="2146852"/>
                </a:moveTo>
                <a:lnTo>
                  <a:pt x="7788964" y="6858000"/>
                </a:lnTo>
                <a:lnTo>
                  <a:pt x="0" y="6858000"/>
                </a:lnTo>
                <a:lnTo>
                  <a:pt x="0" y="6857999"/>
                </a:lnTo>
                <a:close/>
                <a:moveTo>
                  <a:pt x="5734705" y="0"/>
                </a:moveTo>
                <a:lnTo>
                  <a:pt x="7788965" y="0"/>
                </a:lnTo>
                <a:lnTo>
                  <a:pt x="7788965" y="6641351"/>
                </a:lnTo>
                <a:lnTo>
                  <a:pt x="4000566" y="2078313"/>
                </a:lnTo>
                <a:close/>
                <a:moveTo>
                  <a:pt x="2214158" y="0"/>
                </a:moveTo>
                <a:lnTo>
                  <a:pt x="5574803" y="0"/>
                </a:lnTo>
                <a:lnTo>
                  <a:pt x="3894480" y="2032683"/>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637779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0361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6368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C8E7EEE-5767-4D24-A28E-7A274AF0833D}"/>
              </a:ext>
            </a:extLst>
          </p:cNvPr>
          <p:cNvSpPr>
            <a:spLocks noGrp="1"/>
          </p:cNvSpPr>
          <p:nvPr>
            <p:ph type="pic" idx="13" hasCustomPrompt="1"/>
          </p:nvPr>
        </p:nvSpPr>
        <p:spPr>
          <a:xfrm>
            <a:off x="5724525" y="0"/>
            <a:ext cx="6467475"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714378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657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9241B93-F28E-4606-BBD4-AC939342005F}"/>
              </a:ext>
            </a:extLst>
          </p:cNvPr>
          <p:cNvGrpSpPr/>
          <p:nvPr userDrawn="1"/>
        </p:nvGrpSpPr>
        <p:grpSpPr>
          <a:xfrm>
            <a:off x="8295412" y="1658804"/>
            <a:ext cx="3174949" cy="4282922"/>
            <a:chOff x="5745956" y="3501865"/>
            <a:chExt cx="2146216" cy="2895189"/>
          </a:xfrm>
        </p:grpSpPr>
        <p:sp>
          <p:nvSpPr>
            <p:cNvPr id="3" name="Freeform: Shape 2">
              <a:extLst>
                <a:ext uri="{FF2B5EF4-FFF2-40B4-BE49-F238E27FC236}">
                  <a16:creationId xmlns:a16="http://schemas.microsoft.com/office/drawing/2014/main" id="{4D5FEAD8-CCC8-4927-9D00-F13C672A0888}"/>
                </a:ext>
              </a:extLst>
            </p:cNvPr>
            <p:cNvSpPr/>
            <p:nvPr/>
          </p:nvSpPr>
          <p:spPr>
            <a:xfrm>
              <a:off x="7498806" y="3501865"/>
              <a:ext cx="157347" cy="62939"/>
            </a:xfrm>
            <a:custGeom>
              <a:avLst/>
              <a:gdLst>
                <a:gd name="connsiteX0" fmla="*/ 45244 w 47625"/>
                <a:gd name="connsiteY0" fmla="*/ 13811 h 19050"/>
                <a:gd name="connsiteX1" fmla="*/ 45244 w 47625"/>
                <a:gd name="connsiteY1" fmla="*/ 13811 h 19050"/>
                <a:gd name="connsiteX2" fmla="*/ 38576 w 47625"/>
                <a:gd name="connsiteY2" fmla="*/ 20479 h 19050"/>
                <a:gd name="connsiteX3" fmla="*/ 13811 w 47625"/>
                <a:gd name="connsiteY3" fmla="*/ 20479 h 19050"/>
                <a:gd name="connsiteX4" fmla="*/ 7144 w 47625"/>
                <a:gd name="connsiteY4" fmla="*/ 13811 h 19050"/>
                <a:gd name="connsiteX5" fmla="*/ 7144 w 47625"/>
                <a:gd name="connsiteY5" fmla="*/ 13811 h 19050"/>
                <a:gd name="connsiteX6" fmla="*/ 13811 w 47625"/>
                <a:gd name="connsiteY6" fmla="*/ 7144 h 19050"/>
                <a:gd name="connsiteX7" fmla="*/ 38576 w 47625"/>
                <a:gd name="connsiteY7" fmla="*/ 7144 h 19050"/>
                <a:gd name="connsiteX8" fmla="*/ 45244 w 47625"/>
                <a:gd name="connsiteY8" fmla="*/ 13811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625" h="19050">
                  <a:moveTo>
                    <a:pt x="45244" y="13811"/>
                  </a:moveTo>
                  <a:lnTo>
                    <a:pt x="45244" y="13811"/>
                  </a:lnTo>
                  <a:cubicBezTo>
                    <a:pt x="45244" y="17621"/>
                    <a:pt x="42386" y="20479"/>
                    <a:pt x="38576" y="20479"/>
                  </a:cubicBezTo>
                  <a:lnTo>
                    <a:pt x="13811" y="20479"/>
                  </a:lnTo>
                  <a:cubicBezTo>
                    <a:pt x="10001" y="20479"/>
                    <a:pt x="7144" y="17621"/>
                    <a:pt x="7144" y="13811"/>
                  </a:cubicBezTo>
                  <a:lnTo>
                    <a:pt x="7144" y="13811"/>
                  </a:lnTo>
                  <a:cubicBezTo>
                    <a:pt x="7144" y="10001"/>
                    <a:pt x="10001" y="7144"/>
                    <a:pt x="13811" y="7144"/>
                  </a:cubicBezTo>
                  <a:lnTo>
                    <a:pt x="38576" y="7144"/>
                  </a:lnTo>
                  <a:cubicBezTo>
                    <a:pt x="42386" y="8096"/>
                    <a:pt x="45244" y="10954"/>
                    <a:pt x="45244" y="13811"/>
                  </a:cubicBezTo>
                  <a:close/>
                </a:path>
              </a:pathLst>
            </a:custGeom>
            <a:solidFill>
              <a:srgbClr val="8080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Freeform: Shape 3">
              <a:extLst>
                <a:ext uri="{FF2B5EF4-FFF2-40B4-BE49-F238E27FC236}">
                  <a16:creationId xmlns:a16="http://schemas.microsoft.com/office/drawing/2014/main" id="{6410C0D4-0751-4396-AC4D-8AA62394539D}"/>
                </a:ext>
              </a:extLst>
            </p:cNvPr>
            <p:cNvSpPr/>
            <p:nvPr/>
          </p:nvSpPr>
          <p:spPr>
            <a:xfrm>
              <a:off x="7829233" y="3977052"/>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1B7F163A-D0A2-4263-BD43-507FBE27081D}"/>
                </a:ext>
              </a:extLst>
            </p:cNvPr>
            <p:cNvSpPr/>
            <p:nvPr/>
          </p:nvSpPr>
          <p:spPr>
            <a:xfrm>
              <a:off x="7829233" y="3838586"/>
              <a:ext cx="62939" cy="157347"/>
            </a:xfrm>
            <a:custGeom>
              <a:avLst/>
              <a:gdLst>
                <a:gd name="connsiteX0" fmla="*/ 13811 w 19050"/>
                <a:gd name="connsiteY0" fmla="*/ 45244 h 47625"/>
                <a:gd name="connsiteX1" fmla="*/ 13811 w 19050"/>
                <a:gd name="connsiteY1" fmla="*/ 45244 h 47625"/>
                <a:gd name="connsiteX2" fmla="*/ 7144 w 19050"/>
                <a:gd name="connsiteY2" fmla="*/ 38576 h 47625"/>
                <a:gd name="connsiteX3" fmla="*/ 7144 w 19050"/>
                <a:gd name="connsiteY3" fmla="*/ 13811 h 47625"/>
                <a:gd name="connsiteX4" fmla="*/ 13811 w 19050"/>
                <a:gd name="connsiteY4" fmla="*/ 7144 h 47625"/>
                <a:gd name="connsiteX5" fmla="*/ 13811 w 19050"/>
                <a:gd name="connsiteY5" fmla="*/ 7144 h 47625"/>
                <a:gd name="connsiteX6" fmla="*/ 20479 w 19050"/>
                <a:gd name="connsiteY6" fmla="*/ 13811 h 47625"/>
                <a:gd name="connsiteX7" fmla="*/ 20479 w 19050"/>
                <a:gd name="connsiteY7" fmla="*/ 38576 h 47625"/>
                <a:gd name="connsiteX8" fmla="*/ 13811 w 19050"/>
                <a:gd name="connsiteY8" fmla="*/ 45244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47625">
                  <a:moveTo>
                    <a:pt x="13811" y="45244"/>
                  </a:moveTo>
                  <a:lnTo>
                    <a:pt x="13811" y="45244"/>
                  </a:lnTo>
                  <a:cubicBezTo>
                    <a:pt x="10001" y="45244"/>
                    <a:pt x="7144" y="42386"/>
                    <a:pt x="7144" y="38576"/>
                  </a:cubicBezTo>
                  <a:lnTo>
                    <a:pt x="7144" y="13811"/>
                  </a:lnTo>
                  <a:cubicBezTo>
                    <a:pt x="7144" y="10001"/>
                    <a:pt x="10001" y="7144"/>
                    <a:pt x="13811" y="7144"/>
                  </a:cubicBezTo>
                  <a:lnTo>
                    <a:pt x="13811" y="7144"/>
                  </a:lnTo>
                  <a:cubicBezTo>
                    <a:pt x="17621" y="7144"/>
                    <a:pt x="20479" y="10001"/>
                    <a:pt x="20479" y="13811"/>
                  </a:cubicBezTo>
                  <a:lnTo>
                    <a:pt x="20479" y="38576"/>
                  </a:lnTo>
                  <a:cubicBezTo>
                    <a:pt x="20479" y="42386"/>
                    <a:pt x="17621" y="45244"/>
                    <a:pt x="13811" y="45244"/>
                  </a:cubicBezTo>
                  <a:close/>
                </a:path>
              </a:pathLst>
            </a:custGeom>
            <a:solidFill>
              <a:srgbClr val="8080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E906E010-95BC-405B-A541-6121D952C170}"/>
                </a:ext>
              </a:extLst>
            </p:cNvPr>
            <p:cNvSpPr/>
            <p:nvPr/>
          </p:nvSpPr>
          <p:spPr>
            <a:xfrm>
              <a:off x="5745956" y="3523892"/>
              <a:ext cx="2139922" cy="2863720"/>
            </a:xfrm>
            <a:custGeom>
              <a:avLst/>
              <a:gdLst>
                <a:gd name="connsiteX0" fmla="*/ 611029 w 647700"/>
                <a:gd name="connsiteY0" fmla="*/ 7144 h 866775"/>
                <a:gd name="connsiteX1" fmla="*/ 40481 w 647700"/>
                <a:gd name="connsiteY1" fmla="*/ 7144 h 866775"/>
                <a:gd name="connsiteX2" fmla="*/ 7144 w 647700"/>
                <a:gd name="connsiteY2" fmla="*/ 41434 h 866775"/>
                <a:gd name="connsiteX3" fmla="*/ 7144 w 647700"/>
                <a:gd name="connsiteY3" fmla="*/ 831056 h 866775"/>
                <a:gd name="connsiteX4" fmla="*/ 40481 w 647700"/>
                <a:gd name="connsiteY4" fmla="*/ 865346 h 866775"/>
                <a:gd name="connsiteX5" fmla="*/ 611029 w 647700"/>
                <a:gd name="connsiteY5" fmla="*/ 865346 h 866775"/>
                <a:gd name="connsiteX6" fmla="*/ 644366 w 647700"/>
                <a:gd name="connsiteY6" fmla="*/ 831056 h 866775"/>
                <a:gd name="connsiteX7" fmla="*/ 644366 w 647700"/>
                <a:gd name="connsiteY7" fmla="*/ 41434 h 866775"/>
                <a:gd name="connsiteX8" fmla="*/ 611029 w 647700"/>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700" h="866775">
                  <a:moveTo>
                    <a:pt x="611029" y="7144"/>
                  </a:moveTo>
                  <a:lnTo>
                    <a:pt x="40481" y="7144"/>
                  </a:lnTo>
                  <a:cubicBezTo>
                    <a:pt x="22384" y="7144"/>
                    <a:pt x="7144" y="22384"/>
                    <a:pt x="7144" y="41434"/>
                  </a:cubicBezTo>
                  <a:lnTo>
                    <a:pt x="7144" y="831056"/>
                  </a:lnTo>
                  <a:cubicBezTo>
                    <a:pt x="7144" y="850106"/>
                    <a:pt x="22384" y="865346"/>
                    <a:pt x="40481" y="865346"/>
                  </a:cubicBezTo>
                  <a:lnTo>
                    <a:pt x="611029" y="865346"/>
                  </a:lnTo>
                  <a:cubicBezTo>
                    <a:pt x="629126" y="865346"/>
                    <a:pt x="644366" y="850106"/>
                    <a:pt x="644366" y="831056"/>
                  </a:cubicBezTo>
                  <a:lnTo>
                    <a:pt x="644366" y="41434"/>
                  </a:lnTo>
                  <a:cubicBezTo>
                    <a:pt x="644366" y="23336"/>
                    <a:pt x="629126" y="7144"/>
                    <a:pt x="611029" y="7144"/>
                  </a:cubicBezTo>
                  <a:close/>
                </a:path>
              </a:pathLst>
            </a:custGeom>
            <a:solidFill>
              <a:srgbClr val="80808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97DEF5EB-BA10-4B7D-A44B-0133ED1CF242}"/>
                </a:ext>
              </a:extLst>
            </p:cNvPr>
            <p:cNvSpPr/>
            <p:nvPr/>
          </p:nvSpPr>
          <p:spPr>
            <a:xfrm>
              <a:off x="5755398" y="3533334"/>
              <a:ext cx="2108453" cy="2863720"/>
            </a:xfrm>
            <a:custGeom>
              <a:avLst/>
              <a:gdLst>
                <a:gd name="connsiteX0" fmla="*/ 605314 w 638175"/>
                <a:gd name="connsiteY0" fmla="*/ 7144 h 866775"/>
                <a:gd name="connsiteX1" fmla="*/ 40481 w 638175"/>
                <a:gd name="connsiteY1" fmla="*/ 7144 h 866775"/>
                <a:gd name="connsiteX2" fmla="*/ 7144 w 638175"/>
                <a:gd name="connsiteY2" fmla="*/ 41434 h 866775"/>
                <a:gd name="connsiteX3" fmla="*/ 7144 w 638175"/>
                <a:gd name="connsiteY3" fmla="*/ 826294 h 866775"/>
                <a:gd name="connsiteX4" fmla="*/ 40481 w 638175"/>
                <a:gd name="connsiteY4" fmla="*/ 860584 h 866775"/>
                <a:gd name="connsiteX5" fmla="*/ 604361 w 638175"/>
                <a:gd name="connsiteY5" fmla="*/ 860584 h 866775"/>
                <a:gd name="connsiteX6" fmla="*/ 637699 w 638175"/>
                <a:gd name="connsiteY6" fmla="*/ 826294 h 866775"/>
                <a:gd name="connsiteX7" fmla="*/ 637699 w 638175"/>
                <a:gd name="connsiteY7" fmla="*/ 41434 h 866775"/>
                <a:gd name="connsiteX8" fmla="*/ 605314 w 638175"/>
                <a:gd name="connsiteY8" fmla="*/ 7144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8175" h="866775">
                  <a:moveTo>
                    <a:pt x="605314" y="7144"/>
                  </a:moveTo>
                  <a:lnTo>
                    <a:pt x="40481" y="7144"/>
                  </a:lnTo>
                  <a:cubicBezTo>
                    <a:pt x="22384" y="7144"/>
                    <a:pt x="7144" y="22384"/>
                    <a:pt x="7144" y="41434"/>
                  </a:cubicBezTo>
                  <a:lnTo>
                    <a:pt x="7144" y="826294"/>
                  </a:lnTo>
                  <a:cubicBezTo>
                    <a:pt x="7144" y="845344"/>
                    <a:pt x="22384" y="860584"/>
                    <a:pt x="40481" y="860584"/>
                  </a:cubicBezTo>
                  <a:lnTo>
                    <a:pt x="604361" y="860584"/>
                  </a:lnTo>
                  <a:cubicBezTo>
                    <a:pt x="622459" y="860584"/>
                    <a:pt x="637699" y="845344"/>
                    <a:pt x="637699" y="826294"/>
                  </a:cubicBezTo>
                  <a:lnTo>
                    <a:pt x="637699" y="41434"/>
                  </a:lnTo>
                  <a:cubicBezTo>
                    <a:pt x="637699" y="22384"/>
                    <a:pt x="623411" y="7144"/>
                    <a:pt x="605314" y="7144"/>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07A51BDC-88C3-445B-9C4C-1FEB7CAC7E9E}"/>
                </a:ext>
              </a:extLst>
            </p:cNvPr>
            <p:cNvSpPr/>
            <p:nvPr/>
          </p:nvSpPr>
          <p:spPr>
            <a:xfrm>
              <a:off x="5972536" y="3781941"/>
              <a:ext cx="1699350" cy="2360208"/>
            </a:xfrm>
            <a:custGeom>
              <a:avLst/>
              <a:gdLst>
                <a:gd name="connsiteX0" fmla="*/ 7144 w 514350"/>
                <a:gd name="connsiteY0" fmla="*/ 7144 h 714375"/>
                <a:gd name="connsiteX1" fmla="*/ 508159 w 514350"/>
                <a:gd name="connsiteY1" fmla="*/ 7144 h 714375"/>
                <a:gd name="connsiteX2" fmla="*/ 508159 w 514350"/>
                <a:gd name="connsiteY2" fmla="*/ 711041 h 714375"/>
                <a:gd name="connsiteX3" fmla="*/ 7144 w 514350"/>
                <a:gd name="connsiteY3" fmla="*/ 711041 h 714375"/>
              </a:gdLst>
              <a:ahLst/>
              <a:cxnLst>
                <a:cxn ang="0">
                  <a:pos x="connsiteX0" y="connsiteY0"/>
                </a:cxn>
                <a:cxn ang="0">
                  <a:pos x="connsiteX1" y="connsiteY1"/>
                </a:cxn>
                <a:cxn ang="0">
                  <a:pos x="connsiteX2" y="connsiteY2"/>
                </a:cxn>
                <a:cxn ang="0">
                  <a:pos x="connsiteX3" y="connsiteY3"/>
                </a:cxn>
              </a:cxnLst>
              <a:rect l="l" t="t" r="r" b="b"/>
              <a:pathLst>
                <a:path w="514350" h="714375">
                  <a:moveTo>
                    <a:pt x="7144" y="7144"/>
                  </a:moveTo>
                  <a:lnTo>
                    <a:pt x="508159" y="7144"/>
                  </a:lnTo>
                  <a:lnTo>
                    <a:pt x="508159" y="711041"/>
                  </a:lnTo>
                  <a:lnTo>
                    <a:pt x="7144" y="711041"/>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DF4B3BD2-D148-4C5F-BC4B-7DC5CEAD0464}"/>
                </a:ext>
              </a:extLst>
            </p:cNvPr>
            <p:cNvSpPr/>
            <p:nvPr/>
          </p:nvSpPr>
          <p:spPr>
            <a:xfrm>
              <a:off x="6537278" y="3804313"/>
              <a:ext cx="1119116" cy="2330356"/>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10" name="Group 9">
              <a:extLst>
                <a:ext uri="{FF2B5EF4-FFF2-40B4-BE49-F238E27FC236}">
                  <a16:creationId xmlns:a16="http://schemas.microsoft.com/office/drawing/2014/main" id="{2438DEFB-93C7-4417-B27A-E84ED16848D4}"/>
                </a:ext>
              </a:extLst>
            </p:cNvPr>
            <p:cNvGrpSpPr/>
            <p:nvPr/>
          </p:nvGrpSpPr>
          <p:grpSpPr>
            <a:xfrm>
              <a:off x="6752948" y="6198983"/>
              <a:ext cx="113352" cy="113352"/>
              <a:chOff x="6768693" y="6038239"/>
              <a:chExt cx="147969" cy="147969"/>
            </a:xfrm>
          </p:grpSpPr>
          <p:sp>
            <p:nvSpPr>
              <p:cNvPr id="11" name="Oval 10">
                <a:extLst>
                  <a:ext uri="{FF2B5EF4-FFF2-40B4-BE49-F238E27FC236}">
                    <a16:creationId xmlns:a16="http://schemas.microsoft.com/office/drawing/2014/main" id="{8AEC7DDB-BF36-4D8E-9784-41D44C809CAD}"/>
                  </a:ext>
                </a:extLst>
              </p:cNvPr>
              <p:cNvSpPr/>
              <p:nvPr/>
            </p:nvSpPr>
            <p:spPr>
              <a:xfrm>
                <a:off x="6768693" y="6038239"/>
                <a:ext cx="147969" cy="14796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11">
                <a:extLst>
                  <a:ext uri="{FF2B5EF4-FFF2-40B4-BE49-F238E27FC236}">
                    <a16:creationId xmlns:a16="http://schemas.microsoft.com/office/drawing/2014/main" id="{D8151709-F242-456E-96D1-B0235A677014}"/>
                  </a:ext>
                </a:extLst>
              </p:cNvPr>
              <p:cNvSpPr/>
              <p:nvPr/>
            </p:nvSpPr>
            <p:spPr>
              <a:xfrm>
                <a:off x="6802088" y="6071634"/>
                <a:ext cx="81180"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grpSp>
      </p:grpSp>
      <p:grpSp>
        <p:nvGrpSpPr>
          <p:cNvPr id="13" name="Group 12">
            <a:extLst>
              <a:ext uri="{FF2B5EF4-FFF2-40B4-BE49-F238E27FC236}">
                <a16:creationId xmlns:a16="http://schemas.microsoft.com/office/drawing/2014/main" id="{80420992-F47F-4217-A43D-619E55FB4C8A}"/>
              </a:ext>
            </a:extLst>
          </p:cNvPr>
          <p:cNvGrpSpPr/>
          <p:nvPr userDrawn="1"/>
        </p:nvGrpSpPr>
        <p:grpSpPr>
          <a:xfrm>
            <a:off x="6823319" y="3202196"/>
            <a:ext cx="1656867" cy="2912686"/>
            <a:chOff x="7182034" y="5192864"/>
            <a:chExt cx="825553" cy="1451279"/>
          </a:xfrm>
        </p:grpSpPr>
        <p:grpSp>
          <p:nvGrpSpPr>
            <p:cNvPr id="14" name="Group 3">
              <a:extLst>
                <a:ext uri="{FF2B5EF4-FFF2-40B4-BE49-F238E27FC236}">
                  <a16:creationId xmlns:a16="http://schemas.microsoft.com/office/drawing/2014/main" id="{EA578C17-35B1-48E6-B296-61B28F520150}"/>
                </a:ext>
              </a:extLst>
            </p:cNvPr>
            <p:cNvGrpSpPr/>
            <p:nvPr/>
          </p:nvGrpSpPr>
          <p:grpSpPr>
            <a:xfrm>
              <a:off x="7182034" y="5192864"/>
              <a:ext cx="825553" cy="1451279"/>
              <a:chOff x="445712" y="1449040"/>
              <a:chExt cx="2113018" cy="3924176"/>
            </a:xfrm>
          </p:grpSpPr>
          <p:sp>
            <p:nvSpPr>
              <p:cNvPr id="18" name="Rounded Rectangle 4">
                <a:extLst>
                  <a:ext uri="{FF2B5EF4-FFF2-40B4-BE49-F238E27FC236}">
                    <a16:creationId xmlns:a16="http://schemas.microsoft.com/office/drawing/2014/main" id="{D2F761DF-C8DF-4DE2-906D-05957CBED4CC}"/>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9" name="Rectangle 5">
                <a:extLst>
                  <a:ext uri="{FF2B5EF4-FFF2-40B4-BE49-F238E27FC236}">
                    <a16:creationId xmlns:a16="http://schemas.microsoft.com/office/drawing/2014/main" id="{9A9C4939-7986-450A-BF03-92EC6994DDFE}"/>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20" name="Group 6">
                <a:extLst>
                  <a:ext uri="{FF2B5EF4-FFF2-40B4-BE49-F238E27FC236}">
                    <a16:creationId xmlns:a16="http://schemas.microsoft.com/office/drawing/2014/main" id="{651C2E6A-1A07-41FB-BAFE-59DB09FC6CB0}"/>
                  </a:ext>
                </a:extLst>
              </p:cNvPr>
              <p:cNvGrpSpPr/>
              <p:nvPr userDrawn="1"/>
            </p:nvGrpSpPr>
            <p:grpSpPr>
              <a:xfrm>
                <a:off x="1407705" y="5045834"/>
                <a:ext cx="211967" cy="211967"/>
                <a:chOff x="1549420" y="5712364"/>
                <a:chExt cx="312583" cy="312583"/>
              </a:xfrm>
            </p:grpSpPr>
            <p:sp>
              <p:nvSpPr>
                <p:cNvPr id="21" name="Oval 7">
                  <a:extLst>
                    <a:ext uri="{FF2B5EF4-FFF2-40B4-BE49-F238E27FC236}">
                      <a16:creationId xmlns:a16="http://schemas.microsoft.com/office/drawing/2014/main" id="{0158E23C-F3BA-4F44-A0C3-4095E0A30994}"/>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2" name="Rounded Rectangle 8">
                  <a:extLst>
                    <a:ext uri="{FF2B5EF4-FFF2-40B4-BE49-F238E27FC236}">
                      <a16:creationId xmlns:a16="http://schemas.microsoft.com/office/drawing/2014/main" id="{A65E39CA-F6F1-47A9-A567-86385EA9C95D}"/>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grpSp>
          <p:nvGrpSpPr>
            <p:cNvPr id="15" name="Group 14">
              <a:extLst>
                <a:ext uri="{FF2B5EF4-FFF2-40B4-BE49-F238E27FC236}">
                  <a16:creationId xmlns:a16="http://schemas.microsoft.com/office/drawing/2014/main" id="{6F3EE5F6-CF51-429D-9AB0-4384D58D7D4D}"/>
                </a:ext>
              </a:extLst>
            </p:cNvPr>
            <p:cNvGrpSpPr/>
            <p:nvPr/>
          </p:nvGrpSpPr>
          <p:grpSpPr>
            <a:xfrm>
              <a:off x="7210904" y="5333460"/>
              <a:ext cx="734603" cy="1136247"/>
              <a:chOff x="7224494" y="5344134"/>
              <a:chExt cx="734603" cy="1189257"/>
            </a:xfrm>
          </p:grpSpPr>
          <p:sp>
            <p:nvSpPr>
              <p:cNvPr id="16" name="Freeform: Shape 15">
                <a:extLst>
                  <a:ext uri="{FF2B5EF4-FFF2-40B4-BE49-F238E27FC236}">
                    <a16:creationId xmlns:a16="http://schemas.microsoft.com/office/drawing/2014/main" id="{62058873-FEEF-4AE4-A07B-EFD8FB550E55}"/>
                  </a:ext>
                </a:extLst>
              </p:cNvPr>
              <p:cNvSpPr/>
              <p:nvPr/>
            </p:nvSpPr>
            <p:spPr>
              <a:xfrm>
                <a:off x="7224494" y="5344134"/>
                <a:ext cx="734603" cy="1189257"/>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FDA00E9A-7402-448B-B85E-58BD242040AC}"/>
                  </a:ext>
                </a:extLst>
              </p:cNvPr>
              <p:cNvSpPr/>
              <p:nvPr/>
            </p:nvSpPr>
            <p:spPr>
              <a:xfrm>
                <a:off x="7353653" y="5363515"/>
                <a:ext cx="604560" cy="1150499"/>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sp>
        <p:nvSpPr>
          <p:cNvPr id="23" name="Picture Placeholder 2">
            <a:extLst>
              <a:ext uri="{FF2B5EF4-FFF2-40B4-BE49-F238E27FC236}">
                <a16:creationId xmlns:a16="http://schemas.microsoft.com/office/drawing/2014/main" id="{344AA3EA-E673-4ED9-A582-47186191FE78}"/>
              </a:ext>
            </a:extLst>
          </p:cNvPr>
          <p:cNvSpPr>
            <a:spLocks noGrp="1"/>
          </p:cNvSpPr>
          <p:nvPr>
            <p:ph type="pic" idx="12" hasCustomPrompt="1"/>
          </p:nvPr>
        </p:nvSpPr>
        <p:spPr>
          <a:xfrm>
            <a:off x="8609452" y="2064430"/>
            <a:ext cx="2535033" cy="3500209"/>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24" name="Picture Placeholder 2">
            <a:extLst>
              <a:ext uri="{FF2B5EF4-FFF2-40B4-BE49-F238E27FC236}">
                <a16:creationId xmlns:a16="http://schemas.microsoft.com/office/drawing/2014/main" id="{60F52A28-79CD-4100-B2ED-9CB938668D05}"/>
              </a:ext>
            </a:extLst>
          </p:cNvPr>
          <p:cNvSpPr>
            <a:spLocks noGrp="1"/>
          </p:cNvSpPr>
          <p:nvPr>
            <p:ph type="pic" idx="13" hasCustomPrompt="1"/>
          </p:nvPr>
        </p:nvSpPr>
        <p:spPr>
          <a:xfrm>
            <a:off x="6906381" y="3455576"/>
            <a:ext cx="1484457" cy="2330645"/>
          </a:xfrm>
          <a:prstGeom prst="rect">
            <a:avLst/>
          </a:prstGeom>
          <a:solidFill>
            <a:schemeClr val="bg1">
              <a:lumMod val="95000"/>
            </a:schemeClr>
          </a:solidFill>
        </p:spPr>
        <p:txBody>
          <a:bodyPr anchor="ctr"/>
          <a:lstStyle>
            <a:lvl1pPr marL="0" indent="0" algn="ctr">
              <a:buNone/>
              <a:defRPr sz="1200" baseline="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Insert Your Image</a:t>
            </a:r>
            <a:endParaRPr lang="ko-KR" altLang="en-US" dirty="0"/>
          </a:p>
        </p:txBody>
      </p:sp>
      <p:sp>
        <p:nvSpPr>
          <p:cNvPr id="25" name="Text Placeholder 9">
            <a:extLst>
              <a:ext uri="{FF2B5EF4-FFF2-40B4-BE49-F238E27FC236}">
                <a16:creationId xmlns:a16="http://schemas.microsoft.com/office/drawing/2014/main" id="{979E55A1-D4BA-4358-932E-9597C584FB30}"/>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105577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5530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816C7FB5-2361-4828-BC29-E65F8DBFBE6D}"/>
              </a:ext>
            </a:extLst>
          </p:cNvPr>
          <p:cNvSpPr>
            <a:spLocks noGrp="1"/>
          </p:cNvSpPr>
          <p:nvPr>
            <p:ph type="pic" sz="quarter" idx="12" hasCustomPrompt="1"/>
          </p:nvPr>
        </p:nvSpPr>
        <p:spPr>
          <a:xfrm>
            <a:off x="4319757" y="-1"/>
            <a:ext cx="6580997" cy="5001448"/>
          </a:xfrm>
          <a:custGeom>
            <a:avLst/>
            <a:gdLst>
              <a:gd name="connsiteX0" fmla="*/ 5450668 w 6580997"/>
              <a:gd name="connsiteY0" fmla="*/ 0 h 5001448"/>
              <a:gd name="connsiteX1" fmla="*/ 6157327 w 6580997"/>
              <a:gd name="connsiteY1" fmla="*/ 0 h 5001448"/>
              <a:gd name="connsiteX2" fmla="*/ 6395676 w 6580997"/>
              <a:gd name="connsiteY2" fmla="*/ 313936 h 5001448"/>
              <a:gd name="connsiteX3" fmla="*/ 6417268 w 6580997"/>
              <a:gd name="connsiteY3" fmla="*/ 349241 h 5001448"/>
              <a:gd name="connsiteX4" fmla="*/ 5974700 w 6580997"/>
              <a:gd name="connsiteY4" fmla="*/ 683575 h 5001448"/>
              <a:gd name="connsiteX5" fmla="*/ 5947410 w 6580997"/>
              <a:gd name="connsiteY5" fmla="*/ 654273 h 5001448"/>
              <a:gd name="connsiteX6" fmla="*/ 4672001 w 6580997"/>
              <a:gd name="connsiteY6" fmla="*/ 0 h 5001448"/>
              <a:gd name="connsiteX7" fmla="*/ 5378659 w 6580997"/>
              <a:gd name="connsiteY7" fmla="*/ 0 h 5001448"/>
              <a:gd name="connsiteX8" fmla="*/ 6328696 w 6580997"/>
              <a:gd name="connsiteY8" fmla="*/ 1251323 h 5001448"/>
              <a:gd name="connsiteX9" fmla="*/ 6356584 w 6580997"/>
              <a:gd name="connsiteY9" fmla="*/ 1296919 h 5001448"/>
              <a:gd name="connsiteX10" fmla="*/ 5915946 w 6580997"/>
              <a:gd name="connsiteY10" fmla="*/ 1629794 h 5001448"/>
              <a:gd name="connsiteX11" fmla="*/ 5880432 w 6580997"/>
              <a:gd name="connsiteY11" fmla="*/ 1591659 h 5001448"/>
              <a:gd name="connsiteX12" fmla="*/ 3893333 w 6580997"/>
              <a:gd name="connsiteY12" fmla="*/ 0 h 5001448"/>
              <a:gd name="connsiteX13" fmla="*/ 4599991 w 6580997"/>
              <a:gd name="connsiteY13" fmla="*/ 0 h 5001448"/>
              <a:gd name="connsiteX14" fmla="*/ 6234116 w 6580997"/>
              <a:gd name="connsiteY14" fmla="*/ 2152354 h 5001448"/>
              <a:gd name="connsiteX15" fmla="*/ 5785032 w 6580997"/>
              <a:gd name="connsiteY15" fmla="*/ 2491611 h 5001448"/>
              <a:gd name="connsiteX16" fmla="*/ 3114666 w 6580997"/>
              <a:gd name="connsiteY16" fmla="*/ 0 h 5001448"/>
              <a:gd name="connsiteX17" fmla="*/ 3821325 w 6580997"/>
              <a:gd name="connsiteY17" fmla="*/ 0 h 5001448"/>
              <a:gd name="connsiteX18" fmla="*/ 6505646 w 6580997"/>
              <a:gd name="connsiteY18" fmla="*/ 3535597 h 5001448"/>
              <a:gd name="connsiteX19" fmla="*/ 6517688 w 6580997"/>
              <a:gd name="connsiteY19" fmla="*/ 3555286 h 5001448"/>
              <a:gd name="connsiteX20" fmla="*/ 6072188 w 6580997"/>
              <a:gd name="connsiteY20" fmla="*/ 3891835 h 5001448"/>
              <a:gd name="connsiteX21" fmla="*/ 6057380 w 6580997"/>
              <a:gd name="connsiteY21" fmla="*/ 3875934 h 5001448"/>
              <a:gd name="connsiteX22" fmla="*/ 2335999 w 6580997"/>
              <a:gd name="connsiteY22" fmla="*/ 0 h 5001448"/>
              <a:gd name="connsiteX23" fmla="*/ 3042658 w 6580997"/>
              <a:gd name="connsiteY23" fmla="*/ 0 h 5001448"/>
              <a:gd name="connsiteX24" fmla="*/ 6561747 w 6580997"/>
              <a:gd name="connsiteY24" fmla="*/ 4635097 h 5001448"/>
              <a:gd name="connsiteX25" fmla="*/ 6580997 w 6580997"/>
              <a:gd name="connsiteY25" fmla="*/ 4666571 h 5001448"/>
              <a:gd name="connsiteX26" fmla="*/ 6137710 w 6580997"/>
              <a:gd name="connsiteY26" fmla="*/ 5001448 h 5001448"/>
              <a:gd name="connsiteX27" fmla="*/ 6113482 w 6580997"/>
              <a:gd name="connsiteY27" fmla="*/ 4975433 h 5001448"/>
              <a:gd name="connsiteX28" fmla="*/ 1557333 w 6580997"/>
              <a:gd name="connsiteY28" fmla="*/ 0 h 5001448"/>
              <a:gd name="connsiteX29" fmla="*/ 2263992 w 6580997"/>
              <a:gd name="connsiteY29" fmla="*/ 0 h 5001448"/>
              <a:gd name="connsiteX30" fmla="*/ 5106184 w 6580997"/>
              <a:gd name="connsiteY30" fmla="*/ 3743536 h 5001448"/>
              <a:gd name="connsiteX31" fmla="*/ 5116342 w 6580997"/>
              <a:gd name="connsiteY31" fmla="*/ 3759688 h 5001448"/>
              <a:gd name="connsiteX32" fmla="*/ 4669838 w 6580997"/>
              <a:gd name="connsiteY32" fmla="*/ 4096994 h 5001448"/>
              <a:gd name="connsiteX33" fmla="*/ 4657919 w 6580997"/>
              <a:gd name="connsiteY33" fmla="*/ 4083873 h 5001448"/>
              <a:gd name="connsiteX34" fmla="*/ 778665 w 6580997"/>
              <a:gd name="connsiteY34" fmla="*/ 0 h 5001448"/>
              <a:gd name="connsiteX35" fmla="*/ 1485324 w 6580997"/>
              <a:gd name="connsiteY35" fmla="*/ 0 h 5001448"/>
              <a:gd name="connsiteX36" fmla="*/ 4803038 w 6580997"/>
              <a:gd name="connsiteY36" fmla="*/ 4369858 h 5001448"/>
              <a:gd name="connsiteX37" fmla="*/ 4353952 w 6580997"/>
              <a:gd name="connsiteY37" fmla="*/ 4709116 h 5001448"/>
              <a:gd name="connsiteX38" fmla="*/ 0 w 6580997"/>
              <a:gd name="connsiteY38" fmla="*/ 0 h 5001448"/>
              <a:gd name="connsiteX39" fmla="*/ 706659 w 6580997"/>
              <a:gd name="connsiteY39" fmla="*/ 0 h 5001448"/>
              <a:gd name="connsiteX40" fmla="*/ 3300400 w 6580997"/>
              <a:gd name="connsiteY40" fmla="*/ 3416293 h 5001448"/>
              <a:gd name="connsiteX41" fmla="*/ 2851316 w 6580997"/>
              <a:gd name="connsiteY41" fmla="*/ 3755550 h 500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580997" h="5001448">
                <a:moveTo>
                  <a:pt x="5450668" y="0"/>
                </a:moveTo>
                <a:lnTo>
                  <a:pt x="6157327" y="0"/>
                </a:lnTo>
                <a:lnTo>
                  <a:pt x="6395676" y="313936"/>
                </a:lnTo>
                <a:lnTo>
                  <a:pt x="6417268" y="349241"/>
                </a:lnTo>
                <a:lnTo>
                  <a:pt x="5974700" y="683575"/>
                </a:lnTo>
                <a:lnTo>
                  <a:pt x="5947410" y="654273"/>
                </a:lnTo>
                <a:close/>
                <a:moveTo>
                  <a:pt x="4672001" y="0"/>
                </a:moveTo>
                <a:lnTo>
                  <a:pt x="5378659" y="0"/>
                </a:lnTo>
                <a:lnTo>
                  <a:pt x="6328696" y="1251323"/>
                </a:lnTo>
                <a:lnTo>
                  <a:pt x="6356584" y="1296919"/>
                </a:lnTo>
                <a:lnTo>
                  <a:pt x="5915946" y="1629794"/>
                </a:lnTo>
                <a:lnTo>
                  <a:pt x="5880432" y="1591659"/>
                </a:lnTo>
                <a:close/>
                <a:moveTo>
                  <a:pt x="3893333" y="0"/>
                </a:moveTo>
                <a:lnTo>
                  <a:pt x="4599991" y="0"/>
                </a:lnTo>
                <a:lnTo>
                  <a:pt x="6234116" y="2152354"/>
                </a:lnTo>
                <a:lnTo>
                  <a:pt x="5785032" y="2491611"/>
                </a:lnTo>
                <a:close/>
                <a:moveTo>
                  <a:pt x="3114666" y="0"/>
                </a:moveTo>
                <a:lnTo>
                  <a:pt x="3821325" y="0"/>
                </a:lnTo>
                <a:lnTo>
                  <a:pt x="6505646" y="3535597"/>
                </a:lnTo>
                <a:lnTo>
                  <a:pt x="6517688" y="3555286"/>
                </a:lnTo>
                <a:lnTo>
                  <a:pt x="6072188" y="3891835"/>
                </a:lnTo>
                <a:lnTo>
                  <a:pt x="6057380" y="3875934"/>
                </a:lnTo>
                <a:close/>
                <a:moveTo>
                  <a:pt x="2335999" y="0"/>
                </a:moveTo>
                <a:lnTo>
                  <a:pt x="3042658" y="0"/>
                </a:lnTo>
                <a:lnTo>
                  <a:pt x="6561747" y="4635097"/>
                </a:lnTo>
                <a:lnTo>
                  <a:pt x="6580997" y="4666571"/>
                </a:lnTo>
                <a:lnTo>
                  <a:pt x="6137710" y="5001448"/>
                </a:lnTo>
                <a:lnTo>
                  <a:pt x="6113482" y="4975433"/>
                </a:lnTo>
                <a:close/>
                <a:moveTo>
                  <a:pt x="1557333" y="0"/>
                </a:moveTo>
                <a:lnTo>
                  <a:pt x="2263992" y="0"/>
                </a:lnTo>
                <a:lnTo>
                  <a:pt x="5106184" y="3743536"/>
                </a:lnTo>
                <a:lnTo>
                  <a:pt x="5116342" y="3759688"/>
                </a:lnTo>
                <a:lnTo>
                  <a:pt x="4669838" y="4096994"/>
                </a:lnTo>
                <a:lnTo>
                  <a:pt x="4657919" y="4083873"/>
                </a:lnTo>
                <a:close/>
                <a:moveTo>
                  <a:pt x="778665" y="0"/>
                </a:moveTo>
                <a:lnTo>
                  <a:pt x="1485324" y="0"/>
                </a:lnTo>
                <a:lnTo>
                  <a:pt x="4803038" y="4369858"/>
                </a:lnTo>
                <a:lnTo>
                  <a:pt x="4353952" y="4709116"/>
                </a:lnTo>
                <a:close/>
                <a:moveTo>
                  <a:pt x="0" y="0"/>
                </a:moveTo>
                <a:lnTo>
                  <a:pt x="706659" y="0"/>
                </a:lnTo>
                <a:lnTo>
                  <a:pt x="3300400" y="3416293"/>
                </a:lnTo>
                <a:lnTo>
                  <a:pt x="2851316" y="3755550"/>
                </a:lnTo>
                <a:close/>
              </a:path>
            </a:pathLst>
          </a:custGeom>
          <a:solidFill>
            <a:schemeClr val="bg1">
              <a:lumMod val="95000"/>
            </a:schemeClr>
          </a:solidFill>
          <a:ln w="25400">
            <a:noFill/>
          </a:ln>
          <a:effectLst/>
        </p:spPr>
        <p:txBody>
          <a:bodyPr wrap="square" anchor="ctr">
            <a:noAutofit/>
          </a:bodyP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29417259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91043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770627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Resize without losing quality</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Change Fill Color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Line Color</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latin typeface="Arial" pitchFamily="34" charset="0"/>
                <a:cs typeface="Arial" pitchFamily="34" charset="0"/>
              </a:rPr>
              <a:t>www.allppt.com</a:t>
            </a:r>
            <a:endParaRPr kumimoji="0" lang="ko-KR" altLang="en-US" sz="14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FREE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PPT TEMPLATES</a:t>
            </a:r>
          </a:p>
        </p:txBody>
      </p:sp>
    </p:spTree>
    <p:extLst>
      <p:ext uri="{BB962C8B-B14F-4D97-AF65-F5344CB8AC3E}">
        <p14:creationId xmlns:p14="http://schemas.microsoft.com/office/powerpoint/2010/main" val="67160371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180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12738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17992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187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Picture Placeholder 27">
            <a:extLst>
              <a:ext uri="{FF2B5EF4-FFF2-40B4-BE49-F238E27FC236}">
                <a16:creationId xmlns:a16="http://schemas.microsoft.com/office/drawing/2014/main" id="{3448B0BC-16FA-4F12-B26B-866DD38F4C0E}"/>
              </a:ext>
            </a:extLst>
          </p:cNvPr>
          <p:cNvSpPr>
            <a:spLocks noGrp="1"/>
          </p:cNvSpPr>
          <p:nvPr>
            <p:ph type="pic" sz="quarter" idx="14" hasCustomPrompt="1"/>
          </p:nvPr>
        </p:nvSpPr>
        <p:spPr>
          <a:xfrm>
            <a:off x="7903669"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5" name="Picture Placeholder 27">
            <a:extLst>
              <a:ext uri="{FF2B5EF4-FFF2-40B4-BE49-F238E27FC236}">
                <a16:creationId xmlns:a16="http://schemas.microsoft.com/office/drawing/2014/main" id="{C34DD057-3936-405E-B034-294844B75ACC}"/>
              </a:ext>
            </a:extLst>
          </p:cNvPr>
          <p:cNvSpPr>
            <a:spLocks noGrp="1"/>
          </p:cNvSpPr>
          <p:nvPr>
            <p:ph type="pic" sz="quarter" idx="15" hasCustomPrompt="1"/>
          </p:nvPr>
        </p:nvSpPr>
        <p:spPr>
          <a:xfrm>
            <a:off x="7903669"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6" name="Picture Placeholder 27">
            <a:extLst>
              <a:ext uri="{FF2B5EF4-FFF2-40B4-BE49-F238E27FC236}">
                <a16:creationId xmlns:a16="http://schemas.microsoft.com/office/drawing/2014/main" id="{5062EFAB-48E7-481E-9956-6F2717526CF8}"/>
              </a:ext>
            </a:extLst>
          </p:cNvPr>
          <p:cNvSpPr>
            <a:spLocks noGrp="1"/>
          </p:cNvSpPr>
          <p:nvPr>
            <p:ph type="pic" sz="quarter" idx="16" hasCustomPrompt="1"/>
          </p:nvPr>
        </p:nvSpPr>
        <p:spPr>
          <a:xfrm>
            <a:off x="2929923" y="2174423"/>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baseline="0">
                <a:solidFill>
                  <a:schemeClr val="tx1">
                    <a:lumMod val="75000"/>
                    <a:lumOff val="25000"/>
                  </a:schemeClr>
                </a:solidFill>
                <a:latin typeface="+mn-lt"/>
                <a:ea typeface="+mn-ea"/>
              </a:defRPr>
            </a:lvl1pPr>
          </a:lstStyle>
          <a:p>
            <a:pPr lvl="0"/>
            <a:r>
              <a:rPr lang="en-US" altLang="ko-KR" noProof="0" dirty="0"/>
              <a:t>Place Your Picture Here</a:t>
            </a:r>
            <a:endParaRPr lang="en-JM" noProof="0" dirty="0"/>
          </a:p>
        </p:txBody>
      </p:sp>
      <p:sp>
        <p:nvSpPr>
          <p:cNvPr id="7" name="Picture Placeholder 27">
            <a:extLst>
              <a:ext uri="{FF2B5EF4-FFF2-40B4-BE49-F238E27FC236}">
                <a16:creationId xmlns:a16="http://schemas.microsoft.com/office/drawing/2014/main" id="{F003D129-D482-4D9F-989A-8ADB6B1F7B0A}"/>
              </a:ext>
            </a:extLst>
          </p:cNvPr>
          <p:cNvSpPr>
            <a:spLocks noGrp="1"/>
          </p:cNvSpPr>
          <p:nvPr>
            <p:ph type="pic" sz="quarter" idx="17" hasCustomPrompt="1"/>
          </p:nvPr>
        </p:nvSpPr>
        <p:spPr>
          <a:xfrm>
            <a:off x="2929923" y="4360291"/>
            <a:ext cx="1368000" cy="1368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
        <p:nvSpPr>
          <p:cNvPr id="8" name="Picture Placeholder 27">
            <a:extLst>
              <a:ext uri="{FF2B5EF4-FFF2-40B4-BE49-F238E27FC236}">
                <a16:creationId xmlns:a16="http://schemas.microsoft.com/office/drawing/2014/main" id="{76F7740B-961C-472E-B15E-952CD9337693}"/>
              </a:ext>
            </a:extLst>
          </p:cNvPr>
          <p:cNvSpPr>
            <a:spLocks noGrp="1"/>
          </p:cNvSpPr>
          <p:nvPr>
            <p:ph type="pic" sz="quarter" idx="13" hasCustomPrompt="1"/>
          </p:nvPr>
        </p:nvSpPr>
        <p:spPr>
          <a:xfrm>
            <a:off x="5015183" y="2862813"/>
            <a:ext cx="2160000" cy="2160000"/>
          </a:xfrm>
          <a:prstGeom prst="ellipse">
            <a:avLst/>
          </a:prstGeom>
          <a:solidFill>
            <a:schemeClr val="bg1">
              <a:lumMod val="95000"/>
            </a:schemeClr>
          </a:solidFill>
          <a:ln w="19050">
            <a:solidFill>
              <a:schemeClr val="bg1">
                <a:alpha val="68000"/>
              </a:schemeClr>
            </a:solidFill>
          </a:ln>
          <a:effectLst/>
        </p:spPr>
        <p:txBody>
          <a:bodyPr rtlCol="0" anchor="ctr">
            <a:normAutofit/>
          </a:bodyPr>
          <a:lstStyle>
            <a:lvl1pPr marL="0" indent="0" algn="ctr">
              <a:buFontTx/>
              <a:buNone/>
              <a:defRPr sz="1200">
                <a:solidFill>
                  <a:schemeClr val="tx1">
                    <a:lumMod val="75000"/>
                    <a:lumOff val="25000"/>
                  </a:schemeClr>
                </a:solidFill>
                <a:latin typeface="+mn-lt"/>
                <a:ea typeface="+mn-ea"/>
              </a:defRPr>
            </a:lvl1pPr>
          </a:lstStyle>
          <a:p>
            <a:pPr lvl="0"/>
            <a:r>
              <a:rPr lang="en-US" altLang="ko-KR" noProof="0" dirty="0"/>
              <a:t>Place Your Picture Here</a:t>
            </a:r>
            <a:endParaRPr lang="en-JM" altLang="ko-KR" noProof="0" dirty="0"/>
          </a:p>
        </p:txBody>
      </p:sp>
    </p:spTree>
    <p:extLst>
      <p:ext uri="{BB962C8B-B14F-4D97-AF65-F5344CB8AC3E}">
        <p14:creationId xmlns:p14="http://schemas.microsoft.com/office/powerpoint/2010/main" val="8636703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Picture Placeholder 23">
            <a:extLst>
              <a:ext uri="{FF2B5EF4-FFF2-40B4-BE49-F238E27FC236}">
                <a16:creationId xmlns:a16="http://schemas.microsoft.com/office/drawing/2014/main" id="{FC1FEBDB-0047-4482-BFD1-16DB27F65989}"/>
              </a:ext>
            </a:extLst>
          </p:cNvPr>
          <p:cNvSpPr>
            <a:spLocks noGrp="1"/>
          </p:cNvSpPr>
          <p:nvPr>
            <p:ph type="pic" idx="11" hasCustomPrompt="1"/>
          </p:nvPr>
        </p:nvSpPr>
        <p:spPr>
          <a:xfrm>
            <a:off x="1" y="0"/>
            <a:ext cx="6818245" cy="6858000"/>
          </a:xfrm>
          <a:custGeom>
            <a:avLst/>
            <a:gdLst>
              <a:gd name="connsiteX0" fmla="*/ 0 w 6818245"/>
              <a:gd name="connsiteY0" fmla="*/ 0 h 6858000"/>
              <a:gd name="connsiteX1" fmla="*/ 1262271 w 6818245"/>
              <a:gd name="connsiteY1" fmla="*/ 0 h 6858000"/>
              <a:gd name="connsiteX2" fmla="*/ 1262271 w 6818245"/>
              <a:gd name="connsiteY2" fmla="*/ 1 h 6858000"/>
              <a:gd name="connsiteX3" fmla="*/ 5519930 w 6818245"/>
              <a:gd name="connsiteY3" fmla="*/ 1 h 6858000"/>
              <a:gd name="connsiteX4" fmla="*/ 5734879 w 6818245"/>
              <a:gd name="connsiteY4" fmla="*/ 214950 h 6858000"/>
              <a:gd name="connsiteX5" fmla="*/ 5563250 w 6818245"/>
              <a:gd name="connsiteY5" fmla="*/ 425532 h 6858000"/>
              <a:gd name="connsiteX6" fmla="*/ 5533401 w 6818245"/>
              <a:gd name="connsiteY6" fmla="*/ 428541 h 6858000"/>
              <a:gd name="connsiteX7" fmla="*/ 6036765 w 6818245"/>
              <a:gd name="connsiteY7" fmla="*/ 428541 h 6858000"/>
              <a:gd name="connsiteX8" fmla="*/ 6251714 w 6818245"/>
              <a:gd name="connsiteY8" fmla="*/ 643490 h 6858000"/>
              <a:gd name="connsiteX9" fmla="*/ 6080085 w 6818245"/>
              <a:gd name="connsiteY9" fmla="*/ 854072 h 6858000"/>
              <a:gd name="connsiteX10" fmla="*/ 6050237 w 6818245"/>
              <a:gd name="connsiteY10" fmla="*/ 857081 h 6858000"/>
              <a:gd name="connsiteX11" fmla="*/ 6603296 w 6818245"/>
              <a:gd name="connsiteY11" fmla="*/ 857081 h 6858000"/>
              <a:gd name="connsiteX12" fmla="*/ 6818245 w 6818245"/>
              <a:gd name="connsiteY12" fmla="*/ 1072030 h 6858000"/>
              <a:gd name="connsiteX13" fmla="*/ 6603296 w 6818245"/>
              <a:gd name="connsiteY13" fmla="*/ 1286979 h 6858000"/>
              <a:gd name="connsiteX14" fmla="*/ 5692426 w 6818245"/>
              <a:gd name="connsiteY14" fmla="*/ 1286979 h 6858000"/>
              <a:gd name="connsiteX15" fmla="*/ 5722273 w 6818245"/>
              <a:gd name="connsiteY15" fmla="*/ 1289988 h 6858000"/>
              <a:gd name="connsiteX16" fmla="*/ 5893903 w 6818245"/>
              <a:gd name="connsiteY16" fmla="*/ 1500570 h 6858000"/>
              <a:gd name="connsiteX17" fmla="*/ 5678954 w 6818245"/>
              <a:gd name="connsiteY17" fmla="*/ 1715519 h 6858000"/>
              <a:gd name="connsiteX18" fmla="*/ 5503588 w 6818245"/>
              <a:gd name="connsiteY18" fmla="*/ 1715519 h 6858000"/>
              <a:gd name="connsiteX19" fmla="*/ 5533432 w 6818245"/>
              <a:gd name="connsiteY19" fmla="*/ 1718527 h 6858000"/>
              <a:gd name="connsiteX20" fmla="*/ 5705061 w 6818245"/>
              <a:gd name="connsiteY20" fmla="*/ 1929109 h 6858000"/>
              <a:gd name="connsiteX21" fmla="*/ 5533432 w 6818245"/>
              <a:gd name="connsiteY21" fmla="*/ 2139691 h 6858000"/>
              <a:gd name="connsiteX22" fmla="*/ 5503588 w 6818245"/>
              <a:gd name="connsiteY22" fmla="*/ 2142700 h 6858000"/>
              <a:gd name="connsiteX23" fmla="*/ 6156035 w 6818245"/>
              <a:gd name="connsiteY23" fmla="*/ 2142700 h 6858000"/>
              <a:gd name="connsiteX24" fmla="*/ 6370984 w 6818245"/>
              <a:gd name="connsiteY24" fmla="*/ 2357648 h 6858000"/>
              <a:gd name="connsiteX25" fmla="*/ 6156035 w 6818245"/>
              <a:gd name="connsiteY25" fmla="*/ 2572597 h 6858000"/>
              <a:gd name="connsiteX26" fmla="*/ 5990601 w 6818245"/>
              <a:gd name="connsiteY26" fmla="*/ 2572597 h 6858000"/>
              <a:gd name="connsiteX27" fmla="*/ 6020450 w 6818245"/>
              <a:gd name="connsiteY27" fmla="*/ 2575606 h 6858000"/>
              <a:gd name="connsiteX28" fmla="*/ 6192079 w 6818245"/>
              <a:gd name="connsiteY28" fmla="*/ 2786189 h 6858000"/>
              <a:gd name="connsiteX29" fmla="*/ 5977131 w 6818245"/>
              <a:gd name="connsiteY29" fmla="*/ 3001137 h 6858000"/>
              <a:gd name="connsiteX30" fmla="*/ 5404198 w 6818245"/>
              <a:gd name="connsiteY30" fmla="*/ 3001137 h 6858000"/>
              <a:gd name="connsiteX31" fmla="*/ 5434042 w 6818245"/>
              <a:gd name="connsiteY31" fmla="*/ 3004146 h 6858000"/>
              <a:gd name="connsiteX32" fmla="*/ 5605671 w 6818245"/>
              <a:gd name="connsiteY32" fmla="*/ 3214728 h 6858000"/>
              <a:gd name="connsiteX33" fmla="*/ 5390722 w 6818245"/>
              <a:gd name="connsiteY33" fmla="*/ 3429677 h 6858000"/>
              <a:gd name="connsiteX34" fmla="*/ 4758147 w 6818245"/>
              <a:gd name="connsiteY34" fmla="*/ 3429677 h 6858000"/>
              <a:gd name="connsiteX35" fmla="*/ 4787997 w 6818245"/>
              <a:gd name="connsiteY35" fmla="*/ 3432686 h 6858000"/>
              <a:gd name="connsiteX36" fmla="*/ 4959625 w 6818245"/>
              <a:gd name="connsiteY36" fmla="*/ 3643268 h 6858000"/>
              <a:gd name="connsiteX37" fmla="*/ 4787997 w 6818245"/>
              <a:gd name="connsiteY37" fmla="*/ 3853850 h 6858000"/>
              <a:gd name="connsiteX38" fmla="*/ 4758142 w 6818245"/>
              <a:gd name="connsiteY38" fmla="*/ 3856859 h 6858000"/>
              <a:gd name="connsiteX39" fmla="*/ 5788285 w 6818245"/>
              <a:gd name="connsiteY39" fmla="*/ 3856859 h 6858000"/>
              <a:gd name="connsiteX40" fmla="*/ 6003234 w 6818245"/>
              <a:gd name="connsiteY40" fmla="*/ 4071808 h 6858000"/>
              <a:gd name="connsiteX41" fmla="*/ 5788285 w 6818245"/>
              <a:gd name="connsiteY41" fmla="*/ 4286757 h 6858000"/>
              <a:gd name="connsiteX42" fmla="*/ 5344564 w 6818245"/>
              <a:gd name="connsiteY42" fmla="*/ 4286757 h 6858000"/>
              <a:gd name="connsiteX43" fmla="*/ 5374408 w 6818245"/>
              <a:gd name="connsiteY43" fmla="*/ 4289766 h 6858000"/>
              <a:gd name="connsiteX44" fmla="*/ 5546037 w 6818245"/>
              <a:gd name="connsiteY44" fmla="*/ 4500348 h 6858000"/>
              <a:gd name="connsiteX45" fmla="*/ 5374408 w 6818245"/>
              <a:gd name="connsiteY45" fmla="*/ 4710930 h 6858000"/>
              <a:gd name="connsiteX46" fmla="*/ 5344564 w 6818245"/>
              <a:gd name="connsiteY46" fmla="*/ 4713938 h 6858000"/>
              <a:gd name="connsiteX47" fmla="*/ 6096400 w 6818245"/>
              <a:gd name="connsiteY47" fmla="*/ 4713938 h 6858000"/>
              <a:gd name="connsiteX48" fmla="*/ 6311349 w 6818245"/>
              <a:gd name="connsiteY48" fmla="*/ 4928887 h 6858000"/>
              <a:gd name="connsiteX49" fmla="*/ 6096400 w 6818245"/>
              <a:gd name="connsiteY49" fmla="*/ 5143836 h 6858000"/>
              <a:gd name="connsiteX50" fmla="*/ 5950845 w 6818245"/>
              <a:gd name="connsiteY50" fmla="*/ 5143836 h 6858000"/>
              <a:gd name="connsiteX51" fmla="*/ 5980694 w 6818245"/>
              <a:gd name="connsiteY51" fmla="*/ 5146845 h 6858000"/>
              <a:gd name="connsiteX52" fmla="*/ 6152322 w 6818245"/>
              <a:gd name="connsiteY52" fmla="*/ 5357427 h 6858000"/>
              <a:gd name="connsiteX53" fmla="*/ 5937373 w 6818245"/>
              <a:gd name="connsiteY53" fmla="*/ 5572376 h 6858000"/>
              <a:gd name="connsiteX54" fmla="*/ 5762000 w 6818245"/>
              <a:gd name="connsiteY54" fmla="*/ 5572376 h 6858000"/>
              <a:gd name="connsiteX55" fmla="*/ 5791848 w 6818245"/>
              <a:gd name="connsiteY55" fmla="*/ 5575385 h 6858000"/>
              <a:gd name="connsiteX56" fmla="*/ 5963477 w 6818245"/>
              <a:gd name="connsiteY56" fmla="*/ 5785967 h 6858000"/>
              <a:gd name="connsiteX57" fmla="*/ 5748528 w 6818245"/>
              <a:gd name="connsiteY57" fmla="*/ 6000916 h 6858000"/>
              <a:gd name="connsiteX58" fmla="*/ 5225288 w 6818245"/>
              <a:gd name="connsiteY58" fmla="*/ 6000916 h 6858000"/>
              <a:gd name="connsiteX59" fmla="*/ 5255138 w 6818245"/>
              <a:gd name="connsiteY59" fmla="*/ 6003925 h 6858000"/>
              <a:gd name="connsiteX60" fmla="*/ 5426767 w 6818245"/>
              <a:gd name="connsiteY60" fmla="*/ 6214507 h 6858000"/>
              <a:gd name="connsiteX61" fmla="*/ 5255138 w 6818245"/>
              <a:gd name="connsiteY61" fmla="*/ 6425089 h 6858000"/>
              <a:gd name="connsiteX62" fmla="*/ 5225250 w 6818245"/>
              <a:gd name="connsiteY62" fmla="*/ 6428102 h 6858000"/>
              <a:gd name="connsiteX63" fmla="*/ 6255429 w 6818245"/>
              <a:gd name="connsiteY63" fmla="*/ 6428102 h 6858000"/>
              <a:gd name="connsiteX64" fmla="*/ 6470378 w 6818245"/>
              <a:gd name="connsiteY64" fmla="*/ 6643051 h 6858000"/>
              <a:gd name="connsiteX65" fmla="*/ 6255429 w 6818245"/>
              <a:gd name="connsiteY65" fmla="*/ 6858000 h 6858000"/>
              <a:gd name="connsiteX66" fmla="*/ 735500 w 6818245"/>
              <a:gd name="connsiteY66" fmla="*/ 6858000 h 6858000"/>
              <a:gd name="connsiteX67" fmla="*/ 735500 w 6818245"/>
              <a:gd name="connsiteY67" fmla="*/ 6857995 h 6858000"/>
              <a:gd name="connsiteX68" fmla="*/ 0 w 6818245"/>
              <a:gd name="connsiteY68" fmla="*/ 685799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818245" h="6858000">
                <a:moveTo>
                  <a:pt x="0" y="0"/>
                </a:moveTo>
                <a:lnTo>
                  <a:pt x="1262271" y="0"/>
                </a:lnTo>
                <a:lnTo>
                  <a:pt x="1262271" y="1"/>
                </a:lnTo>
                <a:lnTo>
                  <a:pt x="5519930" y="1"/>
                </a:lnTo>
                <a:cubicBezTo>
                  <a:pt x="5638643" y="1"/>
                  <a:pt x="5734879" y="96237"/>
                  <a:pt x="5734879" y="214950"/>
                </a:cubicBezTo>
                <a:cubicBezTo>
                  <a:pt x="5734879" y="318824"/>
                  <a:pt x="5661198" y="405489"/>
                  <a:pt x="5563250" y="425532"/>
                </a:cubicBezTo>
                <a:lnTo>
                  <a:pt x="5533401" y="428541"/>
                </a:lnTo>
                <a:lnTo>
                  <a:pt x="6036765" y="428541"/>
                </a:lnTo>
                <a:cubicBezTo>
                  <a:pt x="6155478" y="428541"/>
                  <a:pt x="6251714" y="524777"/>
                  <a:pt x="6251714" y="643490"/>
                </a:cubicBezTo>
                <a:cubicBezTo>
                  <a:pt x="6251714" y="747364"/>
                  <a:pt x="6178034" y="834029"/>
                  <a:pt x="6080085" y="854072"/>
                </a:cubicBezTo>
                <a:lnTo>
                  <a:pt x="6050237" y="857081"/>
                </a:lnTo>
                <a:lnTo>
                  <a:pt x="6603296" y="857081"/>
                </a:lnTo>
                <a:cubicBezTo>
                  <a:pt x="6722009" y="857081"/>
                  <a:pt x="6818245" y="953317"/>
                  <a:pt x="6818245" y="1072030"/>
                </a:cubicBezTo>
                <a:cubicBezTo>
                  <a:pt x="6818245" y="1190743"/>
                  <a:pt x="6722009" y="1286979"/>
                  <a:pt x="6603296" y="1286979"/>
                </a:cubicBezTo>
                <a:lnTo>
                  <a:pt x="5692426" y="1286979"/>
                </a:lnTo>
                <a:lnTo>
                  <a:pt x="5722273" y="1289988"/>
                </a:lnTo>
                <a:cubicBezTo>
                  <a:pt x="5820223" y="1310031"/>
                  <a:pt x="5893903" y="1396696"/>
                  <a:pt x="5893903" y="1500570"/>
                </a:cubicBezTo>
                <a:cubicBezTo>
                  <a:pt x="5893903" y="1619283"/>
                  <a:pt x="5797667" y="1715519"/>
                  <a:pt x="5678954" y="1715519"/>
                </a:cubicBezTo>
                <a:lnTo>
                  <a:pt x="5503588" y="1715519"/>
                </a:lnTo>
                <a:lnTo>
                  <a:pt x="5533432" y="1718527"/>
                </a:lnTo>
                <a:cubicBezTo>
                  <a:pt x="5631381" y="1738571"/>
                  <a:pt x="5705061" y="1825235"/>
                  <a:pt x="5705061" y="1929109"/>
                </a:cubicBezTo>
                <a:cubicBezTo>
                  <a:pt x="5705061" y="2032983"/>
                  <a:pt x="5631381" y="2119648"/>
                  <a:pt x="5533432" y="2139691"/>
                </a:cubicBezTo>
                <a:lnTo>
                  <a:pt x="5503588" y="2142700"/>
                </a:lnTo>
                <a:lnTo>
                  <a:pt x="6156035" y="2142700"/>
                </a:lnTo>
                <a:cubicBezTo>
                  <a:pt x="6274748" y="2142700"/>
                  <a:pt x="6370984" y="2238935"/>
                  <a:pt x="6370984" y="2357648"/>
                </a:cubicBezTo>
                <a:cubicBezTo>
                  <a:pt x="6370984" y="2476361"/>
                  <a:pt x="6274748" y="2572597"/>
                  <a:pt x="6156035" y="2572597"/>
                </a:cubicBezTo>
                <a:lnTo>
                  <a:pt x="5990601" y="2572597"/>
                </a:lnTo>
                <a:lnTo>
                  <a:pt x="6020450" y="2575606"/>
                </a:lnTo>
                <a:cubicBezTo>
                  <a:pt x="6118399" y="2595650"/>
                  <a:pt x="6192079" y="2682314"/>
                  <a:pt x="6192079" y="2786189"/>
                </a:cubicBezTo>
                <a:cubicBezTo>
                  <a:pt x="6192079" y="2904901"/>
                  <a:pt x="6095843" y="3001137"/>
                  <a:pt x="5977131" y="3001137"/>
                </a:cubicBezTo>
                <a:lnTo>
                  <a:pt x="5404198" y="3001137"/>
                </a:lnTo>
                <a:lnTo>
                  <a:pt x="5434042" y="3004146"/>
                </a:lnTo>
                <a:cubicBezTo>
                  <a:pt x="5531991" y="3024189"/>
                  <a:pt x="5605671" y="3110854"/>
                  <a:pt x="5605671" y="3214728"/>
                </a:cubicBezTo>
                <a:cubicBezTo>
                  <a:pt x="5605671" y="3333441"/>
                  <a:pt x="5509435" y="3429677"/>
                  <a:pt x="5390722" y="3429677"/>
                </a:cubicBezTo>
                <a:lnTo>
                  <a:pt x="4758147" y="3429677"/>
                </a:lnTo>
                <a:lnTo>
                  <a:pt x="4787997" y="3432686"/>
                </a:lnTo>
                <a:cubicBezTo>
                  <a:pt x="4885945" y="3452729"/>
                  <a:pt x="4959625" y="3539394"/>
                  <a:pt x="4959625" y="3643268"/>
                </a:cubicBezTo>
                <a:cubicBezTo>
                  <a:pt x="4959625" y="3747142"/>
                  <a:pt x="4885945" y="3833806"/>
                  <a:pt x="4787997" y="3853850"/>
                </a:cubicBezTo>
                <a:lnTo>
                  <a:pt x="4758142" y="3856859"/>
                </a:lnTo>
                <a:lnTo>
                  <a:pt x="5788285" y="3856859"/>
                </a:lnTo>
                <a:cubicBezTo>
                  <a:pt x="5906998" y="3856859"/>
                  <a:pt x="6003234" y="3953095"/>
                  <a:pt x="6003234" y="4071808"/>
                </a:cubicBezTo>
                <a:cubicBezTo>
                  <a:pt x="6003234" y="4190521"/>
                  <a:pt x="5906998" y="4286757"/>
                  <a:pt x="5788285" y="4286757"/>
                </a:cubicBezTo>
                <a:lnTo>
                  <a:pt x="5344564" y="4286757"/>
                </a:lnTo>
                <a:lnTo>
                  <a:pt x="5374408" y="4289766"/>
                </a:lnTo>
                <a:cubicBezTo>
                  <a:pt x="5472357" y="4309809"/>
                  <a:pt x="5546037" y="4396474"/>
                  <a:pt x="5546037" y="4500348"/>
                </a:cubicBezTo>
                <a:cubicBezTo>
                  <a:pt x="5546037" y="4604222"/>
                  <a:pt x="5472357" y="4690887"/>
                  <a:pt x="5374408" y="4710930"/>
                </a:cubicBezTo>
                <a:lnTo>
                  <a:pt x="5344564" y="4713938"/>
                </a:lnTo>
                <a:lnTo>
                  <a:pt x="6096400" y="4713938"/>
                </a:lnTo>
                <a:cubicBezTo>
                  <a:pt x="6215113" y="4713938"/>
                  <a:pt x="6311349" y="4810174"/>
                  <a:pt x="6311349" y="4928887"/>
                </a:cubicBezTo>
                <a:cubicBezTo>
                  <a:pt x="6311349" y="5047600"/>
                  <a:pt x="6215113" y="5143836"/>
                  <a:pt x="6096400" y="5143836"/>
                </a:cubicBezTo>
                <a:lnTo>
                  <a:pt x="5950845" y="5143836"/>
                </a:lnTo>
                <a:lnTo>
                  <a:pt x="5980694" y="5146845"/>
                </a:lnTo>
                <a:cubicBezTo>
                  <a:pt x="6078642" y="5166888"/>
                  <a:pt x="6152322" y="5253553"/>
                  <a:pt x="6152322" y="5357427"/>
                </a:cubicBezTo>
                <a:cubicBezTo>
                  <a:pt x="6152322" y="5476140"/>
                  <a:pt x="6056086" y="5572376"/>
                  <a:pt x="5937373" y="5572376"/>
                </a:cubicBezTo>
                <a:lnTo>
                  <a:pt x="5762000" y="5572376"/>
                </a:lnTo>
                <a:lnTo>
                  <a:pt x="5791848" y="5575385"/>
                </a:lnTo>
                <a:cubicBezTo>
                  <a:pt x="5889797" y="5595428"/>
                  <a:pt x="5963477" y="5682093"/>
                  <a:pt x="5963477" y="5785967"/>
                </a:cubicBezTo>
                <a:cubicBezTo>
                  <a:pt x="5963477" y="5904680"/>
                  <a:pt x="5867242" y="6000916"/>
                  <a:pt x="5748528" y="6000916"/>
                </a:cubicBezTo>
                <a:lnTo>
                  <a:pt x="5225288" y="6000916"/>
                </a:lnTo>
                <a:lnTo>
                  <a:pt x="5255138" y="6003925"/>
                </a:lnTo>
                <a:cubicBezTo>
                  <a:pt x="5353086" y="6023968"/>
                  <a:pt x="5426767" y="6110633"/>
                  <a:pt x="5426767" y="6214507"/>
                </a:cubicBezTo>
                <a:cubicBezTo>
                  <a:pt x="5426767" y="6318381"/>
                  <a:pt x="5353086" y="6405046"/>
                  <a:pt x="5255138" y="6425089"/>
                </a:cubicBezTo>
                <a:lnTo>
                  <a:pt x="5225250" y="6428102"/>
                </a:lnTo>
                <a:lnTo>
                  <a:pt x="6255429" y="6428102"/>
                </a:lnTo>
                <a:cubicBezTo>
                  <a:pt x="6374142" y="6428102"/>
                  <a:pt x="6470378" y="6524338"/>
                  <a:pt x="6470378" y="6643051"/>
                </a:cubicBezTo>
                <a:cubicBezTo>
                  <a:pt x="6470378" y="6761764"/>
                  <a:pt x="6374142" y="6858000"/>
                  <a:pt x="6255429" y="6858000"/>
                </a:cubicBezTo>
                <a:lnTo>
                  <a:pt x="735500" y="6858000"/>
                </a:lnTo>
                <a:lnTo>
                  <a:pt x="735500" y="6857995"/>
                </a:lnTo>
                <a:lnTo>
                  <a:pt x="0" y="6857995"/>
                </a:lnTo>
                <a:close/>
              </a:path>
            </a:pathLst>
          </a:custGeom>
          <a:solidFill>
            <a:schemeClr val="bg1">
              <a:lumMod val="95000"/>
            </a:schemeClr>
          </a:solidFill>
          <a:ln w="12700">
            <a:noFill/>
          </a:ln>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21281552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059397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grpSp>
        <p:nvGrpSpPr>
          <p:cNvPr id="2" name="Graphic 14">
            <a:extLst>
              <a:ext uri="{FF2B5EF4-FFF2-40B4-BE49-F238E27FC236}">
                <a16:creationId xmlns:a16="http://schemas.microsoft.com/office/drawing/2014/main" id="{A2813159-4220-4CAE-8673-9D0052A27C5D}"/>
              </a:ext>
            </a:extLst>
          </p:cNvPr>
          <p:cNvGrpSpPr/>
          <p:nvPr userDrawn="1"/>
        </p:nvGrpSpPr>
        <p:grpSpPr>
          <a:xfrm>
            <a:off x="4079368" y="2047052"/>
            <a:ext cx="4033264" cy="3172231"/>
            <a:chOff x="2444748" y="555045"/>
            <a:chExt cx="7282048" cy="5727454"/>
          </a:xfrm>
        </p:grpSpPr>
        <p:sp>
          <p:nvSpPr>
            <p:cNvPr id="3" name="Freeform: Shape 2">
              <a:extLst>
                <a:ext uri="{FF2B5EF4-FFF2-40B4-BE49-F238E27FC236}">
                  <a16:creationId xmlns:a16="http://schemas.microsoft.com/office/drawing/2014/main" id="{978A0F0B-B914-44B8-9B3D-1E5819BC07D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 name="Freeform: Shape 3">
              <a:extLst>
                <a:ext uri="{FF2B5EF4-FFF2-40B4-BE49-F238E27FC236}">
                  <a16:creationId xmlns:a16="http://schemas.microsoft.com/office/drawing/2014/main" id="{D35DBC24-49E9-4A23-8B2D-0BB4F76D65D8}"/>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5" name="Freeform: Shape 4">
              <a:extLst>
                <a:ext uri="{FF2B5EF4-FFF2-40B4-BE49-F238E27FC236}">
                  <a16:creationId xmlns:a16="http://schemas.microsoft.com/office/drawing/2014/main" id="{B37287AE-5256-4395-BFE3-89FFF91DC325}"/>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DEE03E38-67EC-474F-9D7D-4A0997D890A9}"/>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B26BBE0C-3B26-4CF9-9E80-25C14810F877}"/>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18A8E186-E5A1-4DE8-AC47-2DA4A054FCF4}"/>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 name="Freeform: Shape 8">
              <a:extLst>
                <a:ext uri="{FF2B5EF4-FFF2-40B4-BE49-F238E27FC236}">
                  <a16:creationId xmlns:a16="http://schemas.microsoft.com/office/drawing/2014/main" id="{D82860BC-DD31-4DFA-ABC8-86D005EA6B89}"/>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 name="Freeform: Shape 9">
              <a:extLst>
                <a:ext uri="{FF2B5EF4-FFF2-40B4-BE49-F238E27FC236}">
                  <a16:creationId xmlns:a16="http://schemas.microsoft.com/office/drawing/2014/main" id="{1729BDBE-5F7B-443D-9DE6-4176108F93EE}"/>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11" name="그림 개체 틀 2">
            <a:extLst>
              <a:ext uri="{FF2B5EF4-FFF2-40B4-BE49-F238E27FC236}">
                <a16:creationId xmlns:a16="http://schemas.microsoft.com/office/drawing/2014/main" id="{4E597E85-85E9-45B5-9A2A-9019478B49C5}"/>
              </a:ext>
            </a:extLst>
          </p:cNvPr>
          <p:cNvSpPr>
            <a:spLocks noGrp="1"/>
          </p:cNvSpPr>
          <p:nvPr>
            <p:ph type="pic" sz="quarter" idx="43" hasCustomPrompt="1"/>
          </p:nvPr>
        </p:nvSpPr>
        <p:spPr>
          <a:xfrm>
            <a:off x="4247170" y="2208608"/>
            <a:ext cx="3697660" cy="215576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Text Placeholder 9">
            <a:extLst>
              <a:ext uri="{FF2B5EF4-FFF2-40B4-BE49-F238E27FC236}">
                <a16:creationId xmlns:a16="http://schemas.microsoft.com/office/drawing/2014/main" id="{F14912E3-B866-44EB-B51A-ABD32E5FD3F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7216444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85627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그림 개체 틀 11">
            <a:extLst>
              <a:ext uri="{FF2B5EF4-FFF2-40B4-BE49-F238E27FC236}">
                <a16:creationId xmlns:a16="http://schemas.microsoft.com/office/drawing/2014/main" id="{D77B7FC8-EA9E-453C-85BF-3311D727E8EF}"/>
              </a:ext>
            </a:extLst>
          </p:cNvPr>
          <p:cNvSpPr>
            <a:spLocks noGrp="1"/>
          </p:cNvSpPr>
          <p:nvPr>
            <p:ph type="pic" sz="quarter" idx="10" hasCustomPrompt="1"/>
          </p:nvPr>
        </p:nvSpPr>
        <p:spPr>
          <a:xfrm>
            <a:off x="3" y="0"/>
            <a:ext cx="7896225" cy="6858000"/>
          </a:xfrm>
          <a:custGeom>
            <a:avLst/>
            <a:gdLst>
              <a:gd name="connsiteX0" fmla="*/ 6193612 w 7896225"/>
              <a:gd name="connsiteY0" fmla="*/ 0 h 6858000"/>
              <a:gd name="connsiteX1" fmla="*/ 7896225 w 7896225"/>
              <a:gd name="connsiteY1" fmla="*/ 0 h 6858000"/>
              <a:gd name="connsiteX2" fmla="*/ 4598214 w 7896225"/>
              <a:gd name="connsiteY2" fmla="*/ 6858000 h 6858000"/>
              <a:gd name="connsiteX3" fmla="*/ 2895600 w 7896225"/>
              <a:gd name="connsiteY3" fmla="*/ 6858000 h 6858000"/>
              <a:gd name="connsiteX4" fmla="*/ 4383861 w 7896225"/>
              <a:gd name="connsiteY4" fmla="*/ 0 h 6858000"/>
              <a:gd name="connsiteX5" fmla="*/ 6086474 w 7896225"/>
              <a:gd name="connsiteY5" fmla="*/ 0 h 6858000"/>
              <a:gd name="connsiteX6" fmla="*/ 2788462 w 7896225"/>
              <a:gd name="connsiteY6" fmla="*/ 6858000 h 6858000"/>
              <a:gd name="connsiteX7" fmla="*/ 1085849 w 7896225"/>
              <a:gd name="connsiteY7" fmla="*/ 6858000 h 6858000"/>
              <a:gd name="connsiteX8" fmla="*/ 2574110 w 7896225"/>
              <a:gd name="connsiteY8" fmla="*/ 0 h 6858000"/>
              <a:gd name="connsiteX9" fmla="*/ 4276723 w 7896225"/>
              <a:gd name="connsiteY9" fmla="*/ 0 h 6858000"/>
              <a:gd name="connsiteX10" fmla="*/ 978711 w 7896225"/>
              <a:gd name="connsiteY10" fmla="*/ 6858000 h 6858000"/>
              <a:gd name="connsiteX11" fmla="*/ 0 w 7896225"/>
              <a:gd name="connsiteY11" fmla="*/ 6858000 h 6858000"/>
              <a:gd name="connsiteX12" fmla="*/ 0 w 7896225"/>
              <a:gd name="connsiteY12" fmla="*/ 5352694 h 6858000"/>
              <a:gd name="connsiteX13" fmla="*/ 764359 w 7896225"/>
              <a:gd name="connsiteY13" fmla="*/ 0 h 6858000"/>
              <a:gd name="connsiteX14" fmla="*/ 2466972 w 7896225"/>
              <a:gd name="connsiteY14" fmla="*/ 0 h 6858000"/>
              <a:gd name="connsiteX15" fmla="*/ 0 w 7896225"/>
              <a:gd name="connsiteY15" fmla="*/ 5129907 h 6858000"/>
              <a:gd name="connsiteX16" fmla="*/ 0 w 7896225"/>
              <a:gd name="connsiteY16" fmla="*/ 15894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96225" h="6858000">
                <a:moveTo>
                  <a:pt x="6193612" y="0"/>
                </a:moveTo>
                <a:lnTo>
                  <a:pt x="7896225" y="0"/>
                </a:lnTo>
                <a:lnTo>
                  <a:pt x="4598214" y="6858000"/>
                </a:lnTo>
                <a:lnTo>
                  <a:pt x="2895600" y="6858000"/>
                </a:lnTo>
                <a:close/>
                <a:moveTo>
                  <a:pt x="4383861" y="0"/>
                </a:moveTo>
                <a:lnTo>
                  <a:pt x="6086474" y="0"/>
                </a:lnTo>
                <a:lnTo>
                  <a:pt x="2788462" y="6858000"/>
                </a:lnTo>
                <a:lnTo>
                  <a:pt x="1085849" y="6858000"/>
                </a:lnTo>
                <a:close/>
                <a:moveTo>
                  <a:pt x="2574110" y="0"/>
                </a:moveTo>
                <a:lnTo>
                  <a:pt x="4276723" y="0"/>
                </a:lnTo>
                <a:lnTo>
                  <a:pt x="978711" y="6858000"/>
                </a:lnTo>
                <a:lnTo>
                  <a:pt x="0" y="6858000"/>
                </a:lnTo>
                <a:lnTo>
                  <a:pt x="0" y="5352694"/>
                </a:lnTo>
                <a:close/>
                <a:moveTo>
                  <a:pt x="764359" y="0"/>
                </a:moveTo>
                <a:lnTo>
                  <a:pt x="2466972" y="0"/>
                </a:lnTo>
                <a:lnTo>
                  <a:pt x="0" y="5129907"/>
                </a:lnTo>
                <a:lnTo>
                  <a:pt x="0" y="1589435"/>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834227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0211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107031-9979-4E86-8163-9043F6C98EEE}"/>
              </a:ext>
            </a:extLst>
          </p:cNvPr>
          <p:cNvSpPr/>
          <p:nvPr userDrawn="1"/>
        </p:nvSpPr>
        <p:spPr>
          <a:xfrm>
            <a:off x="-1" y="828942"/>
            <a:ext cx="4862557" cy="16637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Picture Placeholder 2">
            <a:extLst>
              <a:ext uri="{FF2B5EF4-FFF2-40B4-BE49-F238E27FC236}">
                <a16:creationId xmlns:a16="http://schemas.microsoft.com/office/drawing/2014/main" id="{F8DBC7CC-2C91-44C5-B8FB-33A5F062ACC2}"/>
              </a:ext>
            </a:extLst>
          </p:cNvPr>
          <p:cNvSpPr>
            <a:spLocks noGrp="1"/>
          </p:cNvSpPr>
          <p:nvPr>
            <p:ph type="pic" idx="11" hasCustomPrompt="1"/>
          </p:nvPr>
        </p:nvSpPr>
        <p:spPr>
          <a:xfrm>
            <a:off x="503221" y="-3827"/>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Picture Placeholder 2">
            <a:extLst>
              <a:ext uri="{FF2B5EF4-FFF2-40B4-BE49-F238E27FC236}">
                <a16:creationId xmlns:a16="http://schemas.microsoft.com/office/drawing/2014/main" id="{4F1AA131-8A58-4FF0-926C-D0B386C6EC0B}"/>
              </a:ext>
            </a:extLst>
          </p:cNvPr>
          <p:cNvSpPr>
            <a:spLocks noGrp="1"/>
          </p:cNvSpPr>
          <p:nvPr>
            <p:ph type="pic" idx="12" hasCustomPrompt="1"/>
          </p:nvPr>
        </p:nvSpPr>
        <p:spPr>
          <a:xfrm>
            <a:off x="3774835" y="1488113"/>
            <a:ext cx="2666667" cy="5369887"/>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999850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51599"/>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28651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681BDAC6-2D9B-4879-8795-C983D2020940}"/>
              </a:ext>
            </a:extLst>
          </p:cNvPr>
          <p:cNvSpPr>
            <a:spLocks noGrp="1"/>
          </p:cNvSpPr>
          <p:nvPr>
            <p:ph type="pic" sz="quarter" idx="43" hasCustomPrompt="1"/>
          </p:nvPr>
        </p:nvSpPr>
        <p:spPr>
          <a:xfrm>
            <a:off x="7885720" y="2827733"/>
            <a:ext cx="1334480" cy="2477692"/>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 And Send To Back</a:t>
            </a:r>
            <a:endParaRPr lang="ko-KR" altLang="en-US" dirty="0"/>
          </a:p>
        </p:txBody>
      </p:sp>
      <p:sp>
        <p:nvSpPr>
          <p:cNvPr id="4" name="Text Placeholder 9">
            <a:extLst>
              <a:ext uri="{FF2B5EF4-FFF2-40B4-BE49-F238E27FC236}">
                <a16:creationId xmlns:a16="http://schemas.microsoft.com/office/drawing/2014/main" id="{D9DC7CCE-1EE8-48DF-86C2-311D432FB3C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248109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48485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6C9E1EC0-04E1-4608-87AC-B518E68DD48A}"/>
              </a:ext>
            </a:extLst>
          </p:cNvPr>
          <p:cNvSpPr>
            <a:spLocks noGrp="1"/>
          </p:cNvSpPr>
          <p:nvPr>
            <p:ph type="pic" sz="quarter" idx="10" hasCustomPrompt="1"/>
          </p:nvPr>
        </p:nvSpPr>
        <p:spPr>
          <a:xfrm>
            <a:off x="0" y="0"/>
            <a:ext cx="6400800" cy="6858000"/>
          </a:xfrm>
          <a:custGeom>
            <a:avLst/>
            <a:gdLst>
              <a:gd name="connsiteX0" fmla="*/ 0 w 5508104"/>
              <a:gd name="connsiteY0" fmla="*/ 0 h 5143500"/>
              <a:gd name="connsiteX1" fmla="*/ 5508104 w 5508104"/>
              <a:gd name="connsiteY1" fmla="*/ 0 h 5143500"/>
              <a:gd name="connsiteX2" fmla="*/ 5508104 w 5508104"/>
              <a:gd name="connsiteY2" fmla="*/ 5143500 h 5143500"/>
              <a:gd name="connsiteX3" fmla="*/ 0 w 5508104"/>
              <a:gd name="connsiteY3" fmla="*/ 5143500 h 5143500"/>
              <a:gd name="connsiteX4" fmla="*/ 0 w 5508104"/>
              <a:gd name="connsiteY4" fmla="*/ 0 h 5143500"/>
              <a:gd name="connsiteX0" fmla="*/ 0 w 5508104"/>
              <a:gd name="connsiteY0" fmla="*/ 0 h 5143500"/>
              <a:gd name="connsiteX1" fmla="*/ 3984104 w 5508104"/>
              <a:gd name="connsiteY1" fmla="*/ 0 h 5143500"/>
              <a:gd name="connsiteX2" fmla="*/ 5508104 w 5508104"/>
              <a:gd name="connsiteY2" fmla="*/ 5143500 h 5143500"/>
              <a:gd name="connsiteX3" fmla="*/ 0 w 5508104"/>
              <a:gd name="connsiteY3" fmla="*/ 5143500 h 5143500"/>
              <a:gd name="connsiteX4" fmla="*/ 0 w 5508104"/>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8104" h="5143500">
                <a:moveTo>
                  <a:pt x="0" y="0"/>
                </a:moveTo>
                <a:lnTo>
                  <a:pt x="3984104" y="0"/>
                </a:lnTo>
                <a:lnTo>
                  <a:pt x="5508104" y="5143500"/>
                </a:lnTo>
                <a:lnTo>
                  <a:pt x="0" y="5143500"/>
                </a:lnTo>
                <a:lnTo>
                  <a:pt x="0" y="0"/>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 And Send To Back</a:t>
            </a:r>
            <a:endParaRPr lang="ko-KR" altLang="en-US" dirty="0"/>
          </a:p>
        </p:txBody>
      </p:sp>
      <p:sp>
        <p:nvSpPr>
          <p:cNvPr id="3" name="Rectangle 3">
            <a:extLst>
              <a:ext uri="{FF2B5EF4-FFF2-40B4-BE49-F238E27FC236}">
                <a16:creationId xmlns:a16="http://schemas.microsoft.com/office/drawing/2014/main" id="{BD043F2B-9986-4D0C-A93A-02978DCDE913}"/>
              </a:ext>
            </a:extLst>
          </p:cNvPr>
          <p:cNvSpPr/>
          <p:nvPr userDrawn="1"/>
        </p:nvSpPr>
        <p:spPr>
          <a:xfrm>
            <a:off x="4980561" y="550565"/>
            <a:ext cx="7186467" cy="1440160"/>
          </a:xfrm>
          <a:custGeom>
            <a:avLst/>
            <a:gdLst>
              <a:gd name="connsiteX0" fmla="*/ 0 w 5220072"/>
              <a:gd name="connsiteY0" fmla="*/ 0 h 1080120"/>
              <a:gd name="connsiteX1" fmla="*/ 5220072 w 5220072"/>
              <a:gd name="connsiteY1" fmla="*/ 0 h 1080120"/>
              <a:gd name="connsiteX2" fmla="*/ 5220072 w 5220072"/>
              <a:gd name="connsiteY2" fmla="*/ 1080120 h 1080120"/>
              <a:gd name="connsiteX3" fmla="*/ 0 w 5220072"/>
              <a:gd name="connsiteY3" fmla="*/ 1080120 h 1080120"/>
              <a:gd name="connsiteX4" fmla="*/ 0 w 5220072"/>
              <a:gd name="connsiteY4" fmla="*/ 0 h 1080120"/>
              <a:gd name="connsiteX0" fmla="*/ 0 w 5524872"/>
              <a:gd name="connsiteY0" fmla="*/ 0 h 1080120"/>
              <a:gd name="connsiteX1" fmla="*/ 5524872 w 5524872"/>
              <a:gd name="connsiteY1" fmla="*/ 0 h 1080120"/>
              <a:gd name="connsiteX2" fmla="*/ 5524872 w 5524872"/>
              <a:gd name="connsiteY2" fmla="*/ 1080120 h 1080120"/>
              <a:gd name="connsiteX3" fmla="*/ 304800 w 5524872"/>
              <a:gd name="connsiteY3" fmla="*/ 1080120 h 1080120"/>
              <a:gd name="connsiteX4" fmla="*/ 0 w 5524872"/>
              <a:gd name="connsiteY4" fmla="*/ 0 h 108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4872" h="1080120">
                <a:moveTo>
                  <a:pt x="0" y="0"/>
                </a:moveTo>
                <a:lnTo>
                  <a:pt x="5524872" y="0"/>
                </a:lnTo>
                <a:lnTo>
                  <a:pt x="5524872" y="1080120"/>
                </a:lnTo>
                <a:lnTo>
                  <a:pt x="304800" y="108012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pitchFamily="34" charset="0"/>
              <a:cs typeface="Arial" pitchFamily="34" charset="0"/>
            </a:endParaRPr>
          </a:p>
        </p:txBody>
      </p:sp>
      <p:sp>
        <p:nvSpPr>
          <p:cNvPr id="4" name="Rectangle 3">
            <a:extLst>
              <a:ext uri="{FF2B5EF4-FFF2-40B4-BE49-F238E27FC236}">
                <a16:creationId xmlns:a16="http://schemas.microsoft.com/office/drawing/2014/main" id="{0A5CF9F3-015B-42C8-9CF8-D50E35325D55}"/>
              </a:ext>
            </a:extLst>
          </p:cNvPr>
          <p:cNvSpPr/>
          <p:nvPr userDrawn="1"/>
        </p:nvSpPr>
        <p:spPr>
          <a:xfrm>
            <a:off x="5145932" y="550565"/>
            <a:ext cx="7046068" cy="1440160"/>
          </a:xfrm>
          <a:custGeom>
            <a:avLst/>
            <a:gdLst/>
            <a:ahLst/>
            <a:cxnLst/>
            <a:rect l="l" t="t" r="r" b="b"/>
            <a:pathLst>
              <a:path w="5416352" h="1080120">
                <a:moveTo>
                  <a:pt x="0" y="0"/>
                </a:moveTo>
                <a:lnTo>
                  <a:pt x="5416352" y="0"/>
                </a:lnTo>
                <a:lnTo>
                  <a:pt x="5416352" y="1080120"/>
                </a:lnTo>
                <a:lnTo>
                  <a:pt x="304800" y="108012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pitchFamily="34" charset="0"/>
              <a:cs typeface="Arial" pitchFamily="34" charset="0"/>
            </a:endParaRPr>
          </a:p>
        </p:txBody>
      </p:sp>
      <p:sp>
        <p:nvSpPr>
          <p:cNvPr id="5" name="제목 1">
            <a:extLst>
              <a:ext uri="{FF2B5EF4-FFF2-40B4-BE49-F238E27FC236}">
                <a16:creationId xmlns:a16="http://schemas.microsoft.com/office/drawing/2014/main" id="{74420AEA-46F3-4D27-8721-8B5E0D5FE193}"/>
              </a:ext>
            </a:extLst>
          </p:cNvPr>
          <p:cNvSpPr>
            <a:spLocks noGrp="1"/>
          </p:cNvSpPr>
          <p:nvPr>
            <p:ph type="title" hasCustomPrompt="1"/>
          </p:nvPr>
        </p:nvSpPr>
        <p:spPr>
          <a:xfrm>
            <a:off x="5664629" y="701900"/>
            <a:ext cx="6527371" cy="710877"/>
          </a:xfrm>
          <a:prstGeom prst="rect">
            <a:avLst/>
          </a:prstGeom>
        </p:spPr>
        <p:txBody>
          <a:bodyPr anchor="ctr">
            <a:noAutofit/>
          </a:bodyPr>
          <a:lstStyle>
            <a:lvl1pPr algn="l">
              <a:defRPr sz="4000" b="0" baseline="0">
                <a:solidFill>
                  <a:schemeClr val="bg1"/>
                </a:solidFill>
                <a:latin typeface="+mj-lt"/>
                <a:cs typeface="Arial" pitchFamily="34" charset="0"/>
              </a:defRPr>
            </a:lvl1pPr>
          </a:lstStyle>
          <a:p>
            <a:r>
              <a:rPr lang="en-US" altLang="ko-KR" dirty="0"/>
              <a:t>Images &amp; Contents</a:t>
            </a:r>
            <a:endParaRPr lang="ko-KR" altLang="en-US" dirty="0"/>
          </a:p>
        </p:txBody>
      </p:sp>
      <p:sp>
        <p:nvSpPr>
          <p:cNvPr id="6" name="Text Placeholder 9">
            <a:extLst>
              <a:ext uri="{FF2B5EF4-FFF2-40B4-BE49-F238E27FC236}">
                <a16:creationId xmlns:a16="http://schemas.microsoft.com/office/drawing/2014/main" id="{F2B99D84-E4AA-4175-87A7-AEDE6CD919FB}"/>
              </a:ext>
            </a:extLst>
          </p:cNvPr>
          <p:cNvSpPr>
            <a:spLocks noGrp="1"/>
          </p:cNvSpPr>
          <p:nvPr>
            <p:ph type="body" sz="quarter" idx="11" hasCustomPrompt="1"/>
          </p:nvPr>
        </p:nvSpPr>
        <p:spPr>
          <a:xfrm>
            <a:off x="5654725" y="1463629"/>
            <a:ext cx="6537063" cy="288032"/>
          </a:xfrm>
          <a:prstGeom prst="rect">
            <a:avLst/>
          </a:prstGeom>
        </p:spPr>
        <p:txBody>
          <a:bodyPr lIns="144000" anchor="ctr"/>
          <a:lstStyle>
            <a:lvl1pPr marL="0" indent="0" algn="l">
              <a:buNone/>
              <a:defRPr sz="1400" baseline="0">
                <a:solidFill>
                  <a:schemeClr val="bg1"/>
                </a:solidFill>
                <a:effectLst/>
                <a:latin typeface="+mn-lt"/>
                <a:cs typeface="Arial" pitchFamily="34" charset="0"/>
              </a:defRPr>
            </a:lvl1pPr>
          </a:lstStyle>
          <a:p>
            <a:pPr lvl="0"/>
            <a:r>
              <a:rPr lang="en-US" altLang="ko-KR" dirty="0"/>
              <a:t>This text can be replaced with your own text</a:t>
            </a:r>
            <a:endParaRPr lang="ko-KR" altLang="en-US" dirty="0"/>
          </a:p>
        </p:txBody>
      </p:sp>
    </p:spTree>
    <p:extLst>
      <p:ext uri="{BB962C8B-B14F-4D97-AF65-F5344CB8AC3E}">
        <p14:creationId xmlns:p14="http://schemas.microsoft.com/office/powerpoint/2010/main" val="36660888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04825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247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5208224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Resize without losing quality</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Change Fill Color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Line Color</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latin typeface="Arial" pitchFamily="34" charset="0"/>
                <a:cs typeface="Arial" pitchFamily="34" charset="0"/>
              </a:rPr>
              <a:t>www.allppt.com</a:t>
            </a:r>
            <a:endParaRPr kumimoji="0" lang="ko-KR" altLang="en-US" sz="14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FREE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PPT TEMPLATES</a:t>
            </a:r>
          </a:p>
        </p:txBody>
      </p:sp>
    </p:spTree>
    <p:extLst>
      <p:ext uri="{BB962C8B-B14F-4D97-AF65-F5344CB8AC3E}">
        <p14:creationId xmlns:p14="http://schemas.microsoft.com/office/powerpoint/2010/main" val="24361192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06643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7F98B0-1969-4B0D-B39C-719F77064B57}"/>
              </a:ext>
            </a:extLst>
          </p:cNvPr>
          <p:cNvSpPr/>
          <p:nvPr userDrawn="1"/>
        </p:nvSpPr>
        <p:spPr>
          <a:xfrm>
            <a:off x="0" y="0"/>
            <a:ext cx="12192000" cy="6858000"/>
          </a:xfrm>
          <a:prstGeom prst="rect">
            <a:avLst/>
          </a:pr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Arc 2">
            <a:extLst>
              <a:ext uri="{FF2B5EF4-FFF2-40B4-BE49-F238E27FC236}">
                <a16:creationId xmlns:a16="http://schemas.microsoft.com/office/drawing/2014/main" id="{A0175121-4C90-40A9-B147-E4149E5190AE}"/>
              </a:ext>
            </a:extLst>
          </p:cNvPr>
          <p:cNvSpPr/>
          <p:nvPr userDrawn="1"/>
        </p:nvSpPr>
        <p:spPr>
          <a:xfrm>
            <a:off x="8301789" y="-866274"/>
            <a:ext cx="4066673" cy="4066673"/>
          </a:xfrm>
          <a:prstGeom prst="arc">
            <a:avLst>
              <a:gd name="adj1" fmla="val 1409913"/>
              <a:gd name="adj2" fmla="val 12880072"/>
            </a:avLst>
          </a:prstGeom>
          <a:ln w="19050">
            <a:solidFill>
              <a:schemeClr val="bg1">
                <a:alpha val="12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32889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75530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8690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1033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931360-7E41-4248-8AEF-AC858AB643B6}"/>
              </a:ext>
            </a:extLst>
          </p:cNvPr>
          <p:cNvSpPr/>
          <p:nvPr userDrawn="1"/>
        </p:nvSpPr>
        <p:spPr>
          <a:xfrm>
            <a:off x="0" y="0"/>
            <a:ext cx="12192000" cy="6858000"/>
          </a:xfrm>
          <a:prstGeom prst="rect">
            <a:avLst/>
          </a:prstGeom>
          <a:gradFill flip="none" rotWithShape="1">
            <a:gsLst>
              <a:gs pos="29000">
                <a:schemeClr val="accent1">
                  <a:lumMod val="5000"/>
                  <a:lumOff val="95000"/>
                  <a:alpha val="0"/>
                </a:schemeClr>
              </a:gs>
              <a:gs pos="66000">
                <a:schemeClr val="accent1">
                  <a:alpha val="58000"/>
                </a:schemeClr>
              </a:gs>
              <a:gs pos="80000">
                <a:schemeClr val="accent1">
                  <a:alpha val="61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7239791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974274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 y="339509"/>
            <a:ext cx="12192000" cy="792605"/>
          </a:xfrm>
          <a:prstGeom prst="rect">
            <a:avLst/>
          </a:prstGeom>
        </p:spPr>
        <p:txBody>
          <a:bodyPr anchor="ctr"/>
          <a:lstStyle>
            <a:lvl1pPr marL="0" indent="0" algn="ctr">
              <a:lnSpc>
                <a:spcPct val="100000"/>
              </a:lnSpc>
              <a:buNone/>
              <a:defRPr sz="54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4" name="Rectangle 3">
            <a:extLst>
              <a:ext uri="{FF2B5EF4-FFF2-40B4-BE49-F238E27FC236}">
                <a16:creationId xmlns:a16="http://schemas.microsoft.com/office/drawing/2014/main" id="{FDF1FE28-12EC-4903-A460-E890754C1903}"/>
              </a:ext>
            </a:extLst>
          </p:cNvPr>
          <p:cNvSpPr/>
          <p:nvPr userDrawn="1"/>
        </p:nvSpPr>
        <p:spPr>
          <a:xfrm>
            <a:off x="323530" y="6357257"/>
            <a:ext cx="11868470" cy="3396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3" name="Freeform: Shape 2">
            <a:extLst>
              <a:ext uri="{FF2B5EF4-FFF2-40B4-BE49-F238E27FC236}">
                <a16:creationId xmlns:a16="http://schemas.microsoft.com/office/drawing/2014/main" id="{008DF3A5-76B0-4E36-B0C8-90B00A8736A3}"/>
              </a:ext>
            </a:extLst>
          </p:cNvPr>
          <p:cNvSpPr/>
          <p:nvPr userDrawn="1"/>
        </p:nvSpPr>
        <p:spPr>
          <a:xfrm>
            <a:off x="323530" y="6349287"/>
            <a:ext cx="565116" cy="347603"/>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2441205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ontents slide layout">
    <p:bg>
      <p:bgPr>
        <a:solidFill>
          <a:schemeClr val="bg1"/>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0E8D5F8-DCBB-4697-978C-9F18383C891F}"/>
              </a:ext>
            </a:extLst>
          </p:cNvPr>
          <p:cNvSpPr/>
          <p:nvPr userDrawn="1"/>
        </p:nvSpPr>
        <p:spPr>
          <a:xfrm>
            <a:off x="0" y="161317"/>
            <a:ext cx="11191164" cy="1026038"/>
          </a:xfrm>
          <a:custGeom>
            <a:avLst/>
            <a:gdLst>
              <a:gd name="connsiteX0" fmla="*/ 0 w 11191164"/>
              <a:gd name="connsiteY0" fmla="*/ 0 h 1026038"/>
              <a:gd name="connsiteX1" fmla="*/ 10678145 w 11191164"/>
              <a:gd name="connsiteY1" fmla="*/ 0 h 1026038"/>
              <a:gd name="connsiteX2" fmla="*/ 11191164 w 11191164"/>
              <a:gd name="connsiteY2" fmla="*/ 513019 h 1026038"/>
              <a:gd name="connsiteX3" fmla="*/ 10678145 w 11191164"/>
              <a:gd name="connsiteY3" fmla="*/ 1026038 h 1026038"/>
              <a:gd name="connsiteX4" fmla="*/ 0 w 11191164"/>
              <a:gd name="connsiteY4" fmla="*/ 1026038 h 1026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4" h="1026038">
                <a:moveTo>
                  <a:pt x="0" y="0"/>
                </a:moveTo>
                <a:lnTo>
                  <a:pt x="10678145" y="0"/>
                </a:lnTo>
                <a:cubicBezTo>
                  <a:pt x="10961478" y="0"/>
                  <a:pt x="11191164" y="229686"/>
                  <a:pt x="11191164" y="513019"/>
                </a:cubicBezTo>
                <a:cubicBezTo>
                  <a:pt x="11191164" y="796352"/>
                  <a:pt x="10961478" y="1026038"/>
                  <a:pt x="10678145" y="1026038"/>
                </a:cubicBezTo>
                <a:lnTo>
                  <a:pt x="0" y="102603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 name="Text Placeholder 9"/>
          <p:cNvSpPr>
            <a:spLocks noGrp="1"/>
          </p:cNvSpPr>
          <p:nvPr>
            <p:ph type="body" sz="quarter" idx="10" hasCustomPrompt="1"/>
          </p:nvPr>
        </p:nvSpPr>
        <p:spPr>
          <a:xfrm>
            <a:off x="2120734" y="339509"/>
            <a:ext cx="9775991"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sp>
        <p:nvSpPr>
          <p:cNvPr id="4" name="Freeform: Shape 3">
            <a:extLst>
              <a:ext uri="{FF2B5EF4-FFF2-40B4-BE49-F238E27FC236}">
                <a16:creationId xmlns:a16="http://schemas.microsoft.com/office/drawing/2014/main" id="{1FC942A5-2D0D-4483-A217-3F3729323734}"/>
              </a:ext>
            </a:extLst>
          </p:cNvPr>
          <p:cNvSpPr/>
          <p:nvPr userDrawn="1"/>
        </p:nvSpPr>
        <p:spPr>
          <a:xfrm>
            <a:off x="0" y="161317"/>
            <a:ext cx="1668083" cy="1026038"/>
          </a:xfrm>
          <a:custGeom>
            <a:avLst/>
            <a:gdLst>
              <a:gd name="connsiteX0" fmla="*/ 5086770 w 5086770"/>
              <a:gd name="connsiteY0" fmla="*/ 1174706 h 3128874"/>
              <a:gd name="connsiteX1" fmla="*/ 5086770 w 5086770"/>
              <a:gd name="connsiteY1" fmla="*/ 1184663 h 3128874"/>
              <a:gd name="connsiteX2" fmla="*/ 5079830 w 5086770"/>
              <a:gd name="connsiteY2" fmla="*/ 1185820 h 3128874"/>
              <a:gd name="connsiteX3" fmla="*/ 5078289 w 5086770"/>
              <a:gd name="connsiteY3" fmla="*/ 1182737 h 3128874"/>
              <a:gd name="connsiteX4" fmla="*/ 5078289 w 5086770"/>
              <a:gd name="connsiteY4" fmla="*/ 1179654 h 3128874"/>
              <a:gd name="connsiteX5" fmla="*/ 1690658 w 5086770"/>
              <a:gd name="connsiteY5" fmla="*/ 810655 h 3128874"/>
              <a:gd name="connsiteX6" fmla="*/ 1349061 w 5086770"/>
              <a:gd name="connsiteY6" fmla="*/ 1934928 h 3128874"/>
              <a:gd name="connsiteX7" fmla="*/ 2035854 w 5086770"/>
              <a:gd name="connsiteY7" fmla="*/ 1934928 h 3128874"/>
              <a:gd name="connsiteX8" fmla="*/ 3765314 w 5086770"/>
              <a:gd name="connsiteY8" fmla="*/ 0 h 3128874"/>
              <a:gd name="connsiteX9" fmla="*/ 4465138 w 5086770"/>
              <a:gd name="connsiteY9" fmla="*/ 0 h 3128874"/>
              <a:gd name="connsiteX10" fmla="*/ 4675955 w 5086770"/>
              <a:gd name="connsiteY10" fmla="*/ 0 h 3128874"/>
              <a:gd name="connsiteX11" fmla="*/ 4659036 w 5086770"/>
              <a:gd name="connsiteY11" fmla="*/ 34412 h 3128874"/>
              <a:gd name="connsiteX12" fmla="*/ 4651327 w 5086770"/>
              <a:gd name="connsiteY12" fmla="*/ 45203 h 3128874"/>
              <a:gd name="connsiteX13" fmla="*/ 4648245 w 5086770"/>
              <a:gd name="connsiteY13" fmla="*/ 51368 h 3128874"/>
              <a:gd name="connsiteX14" fmla="*/ 4483319 w 5086770"/>
              <a:gd name="connsiteY14" fmla="*/ 361184 h 3128874"/>
              <a:gd name="connsiteX15" fmla="*/ 4480236 w 5086770"/>
              <a:gd name="connsiteY15" fmla="*/ 373515 h 3128874"/>
              <a:gd name="connsiteX16" fmla="*/ 4474071 w 5086770"/>
              <a:gd name="connsiteY16" fmla="*/ 398176 h 3128874"/>
              <a:gd name="connsiteX17" fmla="*/ 4450950 w 5086770"/>
              <a:gd name="connsiteY17" fmla="*/ 498367 h 3128874"/>
              <a:gd name="connsiteX18" fmla="*/ 4440161 w 5086770"/>
              <a:gd name="connsiteY18" fmla="*/ 527652 h 3128874"/>
              <a:gd name="connsiteX19" fmla="*/ 4441700 w 5086770"/>
              <a:gd name="connsiteY19" fmla="*/ 539983 h 3128874"/>
              <a:gd name="connsiteX20" fmla="*/ 4437078 w 5086770"/>
              <a:gd name="connsiteY20" fmla="*/ 561562 h 3128874"/>
              <a:gd name="connsiteX21" fmla="*/ 4433995 w 5086770"/>
              <a:gd name="connsiteY21" fmla="*/ 576976 h 3128874"/>
              <a:gd name="connsiteX22" fmla="*/ 4433994 w 5086770"/>
              <a:gd name="connsiteY22" fmla="*/ 578519 h 3128874"/>
              <a:gd name="connsiteX23" fmla="*/ 4413956 w 5086770"/>
              <a:gd name="connsiteY23" fmla="*/ 797393 h 3128874"/>
              <a:gd name="connsiteX24" fmla="*/ 4438619 w 5086770"/>
              <a:gd name="connsiteY24" fmla="*/ 996230 h 3128874"/>
              <a:gd name="connsiteX25" fmla="*/ 4433995 w 5086770"/>
              <a:gd name="connsiteY25" fmla="*/ 1016268 h 3128874"/>
              <a:gd name="connsiteX26" fmla="*/ 4435536 w 5086770"/>
              <a:gd name="connsiteY26" fmla="*/ 1025517 h 3128874"/>
              <a:gd name="connsiteX27" fmla="*/ 4437078 w 5086770"/>
              <a:gd name="connsiteY27" fmla="*/ 1027057 h 3128874"/>
              <a:gd name="connsiteX28" fmla="*/ 4432452 w 5086770"/>
              <a:gd name="connsiteY28" fmla="*/ 1048636 h 3128874"/>
              <a:gd name="connsiteX29" fmla="*/ 4413956 w 5086770"/>
              <a:gd name="connsiteY29" fmla="*/ 1085630 h 3128874"/>
              <a:gd name="connsiteX30" fmla="*/ 4196623 w 5086770"/>
              <a:gd name="connsiteY30" fmla="*/ 1389280 h 3128874"/>
              <a:gd name="connsiteX31" fmla="*/ 4085645 w 5086770"/>
              <a:gd name="connsiteY31" fmla="*/ 1597365 h 3128874"/>
              <a:gd name="connsiteX32" fmla="*/ 4216661 w 5086770"/>
              <a:gd name="connsiteY32" fmla="*/ 1697556 h 3128874"/>
              <a:gd name="connsiteX33" fmla="*/ 4250571 w 5086770"/>
              <a:gd name="connsiteY33" fmla="*/ 1811617 h 3128874"/>
              <a:gd name="connsiteX34" fmla="*/ 4173502 w 5086770"/>
              <a:gd name="connsiteY34" fmla="*/ 1888685 h 3128874"/>
              <a:gd name="connsiteX35" fmla="*/ 4213578 w 5086770"/>
              <a:gd name="connsiteY35" fmla="*/ 2022784 h 3128874"/>
              <a:gd name="connsiteX36" fmla="*/ 4347678 w 5086770"/>
              <a:gd name="connsiteY36" fmla="*/ 2090605 h 3128874"/>
              <a:gd name="connsiteX37" fmla="*/ 4233616 w 5086770"/>
              <a:gd name="connsiteY37" fmla="*/ 2138388 h 3128874"/>
              <a:gd name="connsiteX38" fmla="*/ 4227451 w 5086770"/>
              <a:gd name="connsiteY38" fmla="*/ 2258616 h 3128874"/>
              <a:gd name="connsiteX39" fmla="*/ 4350761 w 5086770"/>
              <a:gd name="connsiteY39" fmla="*/ 2320270 h 3128874"/>
              <a:gd name="connsiteX40" fmla="*/ 4333805 w 5086770"/>
              <a:gd name="connsiteY40" fmla="*/ 2462077 h 3128874"/>
              <a:gd name="connsiteX41" fmla="*/ 4467905 w 5086770"/>
              <a:gd name="connsiteY41" fmla="*/ 2719486 h 3128874"/>
              <a:gd name="connsiteX42" fmla="*/ 4800655 w 5086770"/>
              <a:gd name="connsiteY42" fmla="*/ 2748491 h 3128874"/>
              <a:gd name="connsiteX43" fmla="*/ 4838191 w 5086770"/>
              <a:gd name="connsiteY43" fmla="*/ 2744074 h 3128874"/>
              <a:gd name="connsiteX44" fmla="*/ 4863823 w 5086770"/>
              <a:gd name="connsiteY44" fmla="*/ 2765476 h 3128874"/>
              <a:gd name="connsiteX45" fmla="*/ 4934321 w 5086770"/>
              <a:gd name="connsiteY45" fmla="*/ 2911083 h 3128874"/>
              <a:gd name="connsiteX46" fmla="*/ 4964162 w 5086770"/>
              <a:gd name="connsiteY46" fmla="*/ 3074402 h 3128874"/>
              <a:gd name="connsiteX47" fmla="*/ 4967647 w 5086770"/>
              <a:gd name="connsiteY47" fmla="*/ 3128874 h 3128874"/>
              <a:gd name="connsiteX48" fmla="*/ 4465138 w 5086770"/>
              <a:gd name="connsiteY48" fmla="*/ 3128874 h 3128874"/>
              <a:gd name="connsiteX49" fmla="*/ 4465138 w 5086770"/>
              <a:gd name="connsiteY49" fmla="*/ 3127460 h 3128874"/>
              <a:gd name="connsiteX50" fmla="*/ 3765314 w 5086770"/>
              <a:gd name="connsiteY50" fmla="*/ 3127460 h 3128874"/>
              <a:gd name="connsiteX51" fmla="*/ 1175459 w 5086770"/>
              <a:gd name="connsiteY51" fmla="*/ 0 h 3128874"/>
              <a:gd name="connsiteX52" fmla="*/ 2229594 w 5086770"/>
              <a:gd name="connsiteY52" fmla="*/ 0 h 3128874"/>
              <a:gd name="connsiteX53" fmla="*/ 3404781 w 5086770"/>
              <a:gd name="connsiteY53" fmla="*/ 3127460 h 3128874"/>
              <a:gd name="connsiteX54" fmla="*/ 2392789 w 5086770"/>
              <a:gd name="connsiteY54" fmla="*/ 3127460 h 3128874"/>
              <a:gd name="connsiteX55" fmla="*/ 2236317 w 5086770"/>
              <a:gd name="connsiteY55" fmla="*/ 2611186 h 3128874"/>
              <a:gd name="connsiteX56" fmla="*/ 1139165 w 5086770"/>
              <a:gd name="connsiteY56" fmla="*/ 2611186 h 3128874"/>
              <a:gd name="connsiteX57" fmla="*/ 986721 w 5086770"/>
              <a:gd name="connsiteY57" fmla="*/ 3127460 h 3128874"/>
              <a:gd name="connsiteX58" fmla="*/ 0 w 5086770"/>
              <a:gd name="connsiteY58" fmla="*/ 3127460 h 3128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086770" h="3128874">
                <a:moveTo>
                  <a:pt x="5086770" y="1174706"/>
                </a:moveTo>
                <a:lnTo>
                  <a:pt x="5086770" y="1184663"/>
                </a:lnTo>
                <a:lnTo>
                  <a:pt x="5079830" y="1185820"/>
                </a:lnTo>
                <a:cubicBezTo>
                  <a:pt x="5079829" y="1184277"/>
                  <a:pt x="5078289" y="1184277"/>
                  <a:pt x="5078289" y="1182737"/>
                </a:cubicBezTo>
                <a:lnTo>
                  <a:pt x="5078289" y="1179654"/>
                </a:lnTo>
                <a:close/>
                <a:moveTo>
                  <a:pt x="1690658" y="810655"/>
                </a:moveTo>
                <a:lnTo>
                  <a:pt x="1349061" y="1934928"/>
                </a:lnTo>
                <a:lnTo>
                  <a:pt x="2035854" y="1934928"/>
                </a:lnTo>
                <a:close/>
                <a:moveTo>
                  <a:pt x="3765314" y="0"/>
                </a:moveTo>
                <a:lnTo>
                  <a:pt x="4465138" y="0"/>
                </a:lnTo>
                <a:lnTo>
                  <a:pt x="4675955" y="0"/>
                </a:lnTo>
                <a:lnTo>
                  <a:pt x="4659036" y="34412"/>
                </a:lnTo>
                <a:cubicBezTo>
                  <a:pt x="4655952" y="37496"/>
                  <a:pt x="4652870" y="40578"/>
                  <a:pt x="4651327" y="45203"/>
                </a:cubicBezTo>
                <a:cubicBezTo>
                  <a:pt x="4649787" y="48285"/>
                  <a:pt x="4649788" y="49827"/>
                  <a:pt x="4648245" y="51368"/>
                </a:cubicBezTo>
                <a:cubicBezTo>
                  <a:pt x="4632831" y="72947"/>
                  <a:pt x="4528018" y="224002"/>
                  <a:pt x="4483319" y="361184"/>
                </a:cubicBezTo>
                <a:cubicBezTo>
                  <a:pt x="4481777" y="365808"/>
                  <a:pt x="4480236" y="368891"/>
                  <a:pt x="4480236" y="373515"/>
                </a:cubicBezTo>
                <a:cubicBezTo>
                  <a:pt x="4478694" y="381223"/>
                  <a:pt x="4475612" y="390471"/>
                  <a:pt x="4474071" y="398176"/>
                </a:cubicBezTo>
                <a:cubicBezTo>
                  <a:pt x="4466362" y="432087"/>
                  <a:pt x="4458657" y="465997"/>
                  <a:pt x="4450950" y="498367"/>
                </a:cubicBezTo>
                <a:cubicBezTo>
                  <a:pt x="4444783" y="506073"/>
                  <a:pt x="4440160" y="516863"/>
                  <a:pt x="4440161" y="527652"/>
                </a:cubicBezTo>
                <a:cubicBezTo>
                  <a:pt x="4440160" y="532277"/>
                  <a:pt x="4440160" y="535360"/>
                  <a:pt x="4441700" y="539983"/>
                </a:cubicBezTo>
                <a:cubicBezTo>
                  <a:pt x="4440161" y="547691"/>
                  <a:pt x="4438618" y="555397"/>
                  <a:pt x="4437078" y="561562"/>
                </a:cubicBezTo>
                <a:cubicBezTo>
                  <a:pt x="4435535" y="566187"/>
                  <a:pt x="4433995" y="570810"/>
                  <a:pt x="4433995" y="576976"/>
                </a:cubicBezTo>
                <a:cubicBezTo>
                  <a:pt x="4433995" y="576976"/>
                  <a:pt x="4433994" y="578519"/>
                  <a:pt x="4433994" y="578519"/>
                </a:cubicBezTo>
                <a:cubicBezTo>
                  <a:pt x="4417039" y="674083"/>
                  <a:pt x="4407790" y="755776"/>
                  <a:pt x="4413956" y="797393"/>
                </a:cubicBezTo>
                <a:cubicBezTo>
                  <a:pt x="4421664" y="846717"/>
                  <a:pt x="4440160" y="929951"/>
                  <a:pt x="4438619" y="996230"/>
                </a:cubicBezTo>
                <a:cubicBezTo>
                  <a:pt x="4435535" y="1002395"/>
                  <a:pt x="4433995" y="1008560"/>
                  <a:pt x="4433995" y="1016268"/>
                </a:cubicBezTo>
                <a:cubicBezTo>
                  <a:pt x="4433995" y="1019351"/>
                  <a:pt x="4435536" y="1022434"/>
                  <a:pt x="4435536" y="1025517"/>
                </a:cubicBezTo>
                <a:cubicBezTo>
                  <a:pt x="4435536" y="1025517"/>
                  <a:pt x="4435535" y="1027057"/>
                  <a:pt x="4437078" y="1027057"/>
                </a:cubicBezTo>
                <a:cubicBezTo>
                  <a:pt x="4435536" y="1034764"/>
                  <a:pt x="4433994" y="1042471"/>
                  <a:pt x="4432452" y="1048636"/>
                </a:cubicBezTo>
                <a:lnTo>
                  <a:pt x="4413956" y="1085630"/>
                </a:lnTo>
                <a:cubicBezTo>
                  <a:pt x="4369257" y="1164240"/>
                  <a:pt x="4258278" y="1339957"/>
                  <a:pt x="4196623" y="1389280"/>
                </a:cubicBezTo>
                <a:cubicBezTo>
                  <a:pt x="4128802" y="1441687"/>
                  <a:pt x="4062523" y="1538793"/>
                  <a:pt x="4085645" y="1597365"/>
                </a:cubicBezTo>
                <a:cubicBezTo>
                  <a:pt x="4119555" y="1660562"/>
                  <a:pt x="4181210" y="1688307"/>
                  <a:pt x="4216661" y="1697556"/>
                </a:cubicBezTo>
                <a:cubicBezTo>
                  <a:pt x="4252112" y="1706804"/>
                  <a:pt x="4275233" y="1779247"/>
                  <a:pt x="4250571" y="1811617"/>
                </a:cubicBezTo>
                <a:cubicBezTo>
                  <a:pt x="4225909" y="1843985"/>
                  <a:pt x="4187375" y="1853233"/>
                  <a:pt x="4173502" y="1888685"/>
                </a:cubicBezTo>
                <a:cubicBezTo>
                  <a:pt x="4159630" y="1924137"/>
                  <a:pt x="4153465" y="1998123"/>
                  <a:pt x="4213578" y="2022784"/>
                </a:cubicBezTo>
                <a:cubicBezTo>
                  <a:pt x="4259818" y="2041281"/>
                  <a:pt x="4349219" y="2081356"/>
                  <a:pt x="4347678" y="2090605"/>
                </a:cubicBezTo>
                <a:cubicBezTo>
                  <a:pt x="4346136" y="2099853"/>
                  <a:pt x="4250570" y="2107561"/>
                  <a:pt x="4233616" y="2138388"/>
                </a:cubicBezTo>
                <a:cubicBezTo>
                  <a:pt x="4216660" y="2169216"/>
                  <a:pt x="4204330" y="2220080"/>
                  <a:pt x="4227451" y="2258616"/>
                </a:cubicBezTo>
                <a:cubicBezTo>
                  <a:pt x="4250571" y="2297149"/>
                  <a:pt x="4332264" y="2292526"/>
                  <a:pt x="4350761" y="2320270"/>
                </a:cubicBezTo>
                <a:cubicBezTo>
                  <a:pt x="4381588" y="2371135"/>
                  <a:pt x="4358466" y="2378843"/>
                  <a:pt x="4333805" y="2462077"/>
                </a:cubicBezTo>
                <a:cubicBezTo>
                  <a:pt x="4306060" y="2551476"/>
                  <a:pt x="4302977" y="2650125"/>
                  <a:pt x="4467905" y="2719486"/>
                </a:cubicBezTo>
                <a:cubicBezTo>
                  <a:pt x="4562314" y="2758983"/>
                  <a:pt x="4694054" y="2758743"/>
                  <a:pt x="4800655" y="2748491"/>
                </a:cubicBezTo>
                <a:lnTo>
                  <a:pt x="4838191" y="2744074"/>
                </a:lnTo>
                <a:lnTo>
                  <a:pt x="4863823" y="2765476"/>
                </a:lnTo>
                <a:cubicBezTo>
                  <a:pt x="4895578" y="2799449"/>
                  <a:pt x="4917344" y="2847230"/>
                  <a:pt x="4934321" y="2911083"/>
                </a:cubicBezTo>
                <a:cubicBezTo>
                  <a:pt x="4945640" y="2953651"/>
                  <a:pt x="4957371" y="3013267"/>
                  <a:pt x="4964162" y="3074402"/>
                </a:cubicBezTo>
                <a:lnTo>
                  <a:pt x="4967647" y="3128874"/>
                </a:lnTo>
                <a:lnTo>
                  <a:pt x="4465138" y="3128874"/>
                </a:lnTo>
                <a:lnTo>
                  <a:pt x="4465138" y="3127460"/>
                </a:lnTo>
                <a:lnTo>
                  <a:pt x="3765314" y="3127460"/>
                </a:lnTo>
                <a:close/>
                <a:moveTo>
                  <a:pt x="1175459" y="0"/>
                </a:moveTo>
                <a:lnTo>
                  <a:pt x="2229594" y="0"/>
                </a:lnTo>
                <a:lnTo>
                  <a:pt x="3404781" y="3127460"/>
                </a:lnTo>
                <a:lnTo>
                  <a:pt x="2392789" y="3127460"/>
                </a:lnTo>
                <a:lnTo>
                  <a:pt x="2236317" y="2611186"/>
                </a:lnTo>
                <a:lnTo>
                  <a:pt x="1139165" y="2611186"/>
                </a:lnTo>
                <a:lnTo>
                  <a:pt x="986721" y="3127460"/>
                </a:lnTo>
                <a:lnTo>
                  <a:pt x="0" y="312746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 name="Freeform: Shape 8">
            <a:extLst>
              <a:ext uri="{FF2B5EF4-FFF2-40B4-BE49-F238E27FC236}">
                <a16:creationId xmlns:a16="http://schemas.microsoft.com/office/drawing/2014/main" id="{A01515AE-4193-4204-AAE3-28BCF655ED34}"/>
              </a:ext>
            </a:extLst>
          </p:cNvPr>
          <p:cNvSpPr/>
          <p:nvPr userDrawn="1"/>
        </p:nvSpPr>
        <p:spPr>
          <a:xfrm>
            <a:off x="11288971" y="161317"/>
            <a:ext cx="903029" cy="1026038"/>
          </a:xfrm>
          <a:custGeom>
            <a:avLst/>
            <a:gdLst>
              <a:gd name="connsiteX0" fmla="*/ 513019 w 903029"/>
              <a:gd name="connsiteY0" fmla="*/ 0 h 1026038"/>
              <a:gd name="connsiteX1" fmla="*/ 903029 w 903029"/>
              <a:gd name="connsiteY1" fmla="*/ 0 h 1026038"/>
              <a:gd name="connsiteX2" fmla="*/ 903029 w 903029"/>
              <a:gd name="connsiteY2" fmla="*/ 1026038 h 1026038"/>
              <a:gd name="connsiteX3" fmla="*/ 513019 w 903029"/>
              <a:gd name="connsiteY3" fmla="*/ 1026038 h 1026038"/>
              <a:gd name="connsiteX4" fmla="*/ 0 w 903029"/>
              <a:gd name="connsiteY4" fmla="*/ 513019 h 1026038"/>
              <a:gd name="connsiteX5" fmla="*/ 513019 w 903029"/>
              <a:gd name="connsiteY5" fmla="*/ 0 h 1026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029" h="1026038">
                <a:moveTo>
                  <a:pt x="513019" y="0"/>
                </a:moveTo>
                <a:lnTo>
                  <a:pt x="903029" y="0"/>
                </a:lnTo>
                <a:lnTo>
                  <a:pt x="903029" y="1026038"/>
                </a:lnTo>
                <a:lnTo>
                  <a:pt x="513019" y="1026038"/>
                </a:lnTo>
                <a:cubicBezTo>
                  <a:pt x="229686" y="1026038"/>
                  <a:pt x="0" y="796352"/>
                  <a:pt x="0" y="513019"/>
                </a:cubicBezTo>
                <a:cubicBezTo>
                  <a:pt x="0" y="229686"/>
                  <a:pt x="229686" y="0"/>
                  <a:pt x="513019"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65714284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2664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
        <p:nvSpPr>
          <p:cNvPr id="6" name="그림 개체 틀 2">
            <a:extLst>
              <a:ext uri="{FF2B5EF4-FFF2-40B4-BE49-F238E27FC236}">
                <a16:creationId xmlns:a16="http://schemas.microsoft.com/office/drawing/2014/main" id="{2C30C39C-AAA9-4761-B982-E964F936EA3C}"/>
              </a:ext>
            </a:extLst>
          </p:cNvPr>
          <p:cNvSpPr>
            <a:spLocks noGrp="1"/>
          </p:cNvSpPr>
          <p:nvPr>
            <p:ph type="pic" sz="quarter" idx="42" hasCustomPrompt="1"/>
          </p:nvPr>
        </p:nvSpPr>
        <p:spPr>
          <a:xfrm>
            <a:off x="1032695" y="1988366"/>
            <a:ext cx="2444297" cy="2444297"/>
          </a:xfrm>
          <a:prstGeom prst="ellipse">
            <a:avLst/>
          </a:prstGeom>
          <a:solidFill>
            <a:schemeClr val="bg1">
              <a:lumMod val="95000"/>
            </a:schemeClr>
          </a:solidFill>
          <a:ln w="15875">
            <a:noFill/>
          </a:ln>
          <a:effectLst>
            <a:innerShdw blurRad="114300">
              <a:schemeClr val="bg1"/>
            </a:innerShdw>
          </a:effectLst>
        </p:spPr>
        <p:txBody>
          <a:bodyPr anchor="ctr"/>
          <a:lstStyle>
            <a:lvl1pPr marL="0" indent="0" algn="ctr">
              <a:buNone/>
              <a:defRPr sz="1200">
                <a:solidFill>
                  <a:schemeClr val="tx1">
                    <a:lumMod val="75000"/>
                    <a:lumOff val="25000"/>
                  </a:schemeClr>
                </a:solidFill>
              </a:defRPr>
            </a:lvl1pPr>
          </a:lstStyle>
          <a:p>
            <a:r>
              <a:rPr lang="en-US" altLang="ko-KR" dirty="0"/>
              <a:t>Place Your Picture Here and Bring to Front</a:t>
            </a:r>
            <a:endParaRPr lang="ko-KR" altLang="en-US" dirty="0"/>
          </a:p>
        </p:txBody>
      </p:sp>
    </p:spTree>
    <p:extLst>
      <p:ext uri="{BB962C8B-B14F-4D97-AF65-F5344CB8AC3E}">
        <p14:creationId xmlns:p14="http://schemas.microsoft.com/office/powerpoint/2010/main" val="3327560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5313452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43073D1A-A4A7-4F5B-BE54-63CEAB575F6A}"/>
              </a:ext>
            </a:extLst>
          </p:cNvPr>
          <p:cNvSpPr>
            <a:spLocks noGrp="1"/>
          </p:cNvSpPr>
          <p:nvPr>
            <p:ph type="pic" sz="quarter" idx="10" hasCustomPrompt="1"/>
          </p:nvPr>
        </p:nvSpPr>
        <p:spPr>
          <a:xfrm>
            <a:off x="7266709" y="529965"/>
            <a:ext cx="4925290" cy="5798070"/>
          </a:xfrm>
          <a:custGeom>
            <a:avLst/>
            <a:gdLst>
              <a:gd name="connsiteX0" fmla="*/ 857449 w 4925290"/>
              <a:gd name="connsiteY0" fmla="*/ 0 h 5798070"/>
              <a:gd name="connsiteX1" fmla="*/ 4214649 w 4925290"/>
              <a:gd name="connsiteY1" fmla="*/ 0 h 5798070"/>
              <a:gd name="connsiteX2" fmla="*/ 4925290 w 4925290"/>
              <a:gd name="connsiteY2" fmla="*/ 1223176 h 5798070"/>
              <a:gd name="connsiteX3" fmla="*/ 4925290 w 4925290"/>
              <a:gd name="connsiteY3" fmla="*/ 4574894 h 5798070"/>
              <a:gd name="connsiteX4" fmla="*/ 4214649 w 4925290"/>
              <a:gd name="connsiteY4" fmla="*/ 5798070 h 5798070"/>
              <a:gd name="connsiteX5" fmla="*/ 857449 w 4925290"/>
              <a:gd name="connsiteY5" fmla="*/ 5798070 h 5798070"/>
              <a:gd name="connsiteX6" fmla="*/ 0 w 4925290"/>
              <a:gd name="connsiteY6" fmla="*/ 4322202 h 5798070"/>
              <a:gd name="connsiteX7" fmla="*/ 2152428 w 4925290"/>
              <a:gd name="connsiteY7" fmla="*/ 4322202 h 5798070"/>
              <a:gd name="connsiteX8" fmla="*/ 2979260 w 4925290"/>
              <a:gd name="connsiteY8" fmla="*/ 2899035 h 5798070"/>
              <a:gd name="connsiteX9" fmla="*/ 2152428 w 4925290"/>
              <a:gd name="connsiteY9" fmla="*/ 1475868 h 5798070"/>
              <a:gd name="connsiteX10" fmla="*/ 0 w 4925290"/>
              <a:gd name="connsiteY10" fmla="*/ 1475868 h 579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25290" h="5798070">
                <a:moveTo>
                  <a:pt x="857449" y="0"/>
                </a:moveTo>
                <a:lnTo>
                  <a:pt x="4214649" y="0"/>
                </a:lnTo>
                <a:lnTo>
                  <a:pt x="4925290" y="1223176"/>
                </a:lnTo>
                <a:lnTo>
                  <a:pt x="4925290" y="4574894"/>
                </a:lnTo>
                <a:lnTo>
                  <a:pt x="4214649" y="5798070"/>
                </a:lnTo>
                <a:lnTo>
                  <a:pt x="857449" y="5798070"/>
                </a:lnTo>
                <a:lnTo>
                  <a:pt x="0" y="4322202"/>
                </a:lnTo>
                <a:lnTo>
                  <a:pt x="2152428" y="4322202"/>
                </a:lnTo>
                <a:lnTo>
                  <a:pt x="2979260" y="2899035"/>
                </a:lnTo>
                <a:lnTo>
                  <a:pt x="2152428" y="1475868"/>
                </a:lnTo>
                <a:lnTo>
                  <a:pt x="0" y="1475868"/>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3" name="Picture Placeholder 12">
            <a:extLst>
              <a:ext uri="{FF2B5EF4-FFF2-40B4-BE49-F238E27FC236}">
                <a16:creationId xmlns:a16="http://schemas.microsoft.com/office/drawing/2014/main" id="{8CF70162-E0C4-4E2A-B2CE-73A493476724}"/>
              </a:ext>
            </a:extLst>
          </p:cNvPr>
          <p:cNvSpPr>
            <a:spLocks noGrp="1"/>
          </p:cNvSpPr>
          <p:nvPr>
            <p:ph type="pic" sz="quarter" idx="11" hasCustomPrompt="1"/>
          </p:nvPr>
        </p:nvSpPr>
        <p:spPr>
          <a:xfrm>
            <a:off x="4525108" y="2105085"/>
            <a:ext cx="4925290" cy="2647831"/>
          </a:xfrm>
          <a:custGeom>
            <a:avLst/>
            <a:gdLst>
              <a:gd name="connsiteX0" fmla="*/ 769169 w 6213231"/>
              <a:gd name="connsiteY0" fmla="*/ 0 h 2647831"/>
              <a:gd name="connsiteX1" fmla="*/ 5444062 w 6213231"/>
              <a:gd name="connsiteY1" fmla="*/ 0 h 2647831"/>
              <a:gd name="connsiteX2" fmla="*/ 6213231 w 6213231"/>
              <a:gd name="connsiteY2" fmla="*/ 1323916 h 2647831"/>
              <a:gd name="connsiteX3" fmla="*/ 5444062 w 6213231"/>
              <a:gd name="connsiteY3" fmla="*/ 2647831 h 2647831"/>
              <a:gd name="connsiteX4" fmla="*/ 769169 w 6213231"/>
              <a:gd name="connsiteY4" fmla="*/ 2647831 h 2647831"/>
              <a:gd name="connsiteX5" fmla="*/ 0 w 6213231"/>
              <a:gd name="connsiteY5" fmla="*/ 1323916 h 264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3231" h="2647831">
                <a:moveTo>
                  <a:pt x="769169" y="0"/>
                </a:moveTo>
                <a:lnTo>
                  <a:pt x="5444062" y="0"/>
                </a:lnTo>
                <a:lnTo>
                  <a:pt x="6213231" y="1323916"/>
                </a:lnTo>
                <a:lnTo>
                  <a:pt x="5444062" y="2647831"/>
                </a:lnTo>
                <a:lnTo>
                  <a:pt x="769169" y="2647831"/>
                </a:lnTo>
                <a:lnTo>
                  <a:pt x="0" y="132391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8114817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solidFill>
          <a:schemeClr val="bg1"/>
        </a:solidFill>
        <a:effectLst/>
      </p:bgPr>
    </p:bg>
    <p:spTree>
      <p:nvGrpSpPr>
        <p:cNvPr id="1" name=""/>
        <p:cNvGrpSpPr/>
        <p:nvPr/>
      </p:nvGrpSpPr>
      <p:grpSpPr>
        <a:xfrm>
          <a:off x="0" y="0"/>
          <a:ext cx="0" cy="0"/>
          <a:chOff x="0" y="0"/>
          <a:chExt cx="0" cy="0"/>
        </a:xfrm>
      </p:grpSpPr>
      <p:sp>
        <p:nvSpPr>
          <p:cNvPr id="4" name="그림 개체 틀 2">
            <a:extLst>
              <a:ext uri="{FF2B5EF4-FFF2-40B4-BE49-F238E27FC236}">
                <a16:creationId xmlns:a16="http://schemas.microsoft.com/office/drawing/2014/main" id="{6BEAFC25-821F-477D-B4DA-EF0E26AE0841}"/>
              </a:ext>
            </a:extLst>
          </p:cNvPr>
          <p:cNvSpPr>
            <a:spLocks noGrp="1"/>
          </p:cNvSpPr>
          <p:nvPr>
            <p:ph type="pic" sz="quarter" idx="10" hasCustomPrompt="1"/>
          </p:nvPr>
        </p:nvSpPr>
        <p:spPr>
          <a:xfrm>
            <a:off x="1160586" y="0"/>
            <a:ext cx="4853352" cy="6858000"/>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Sent to Back</a:t>
            </a:r>
            <a:endParaRPr lang="ko-KR" altLang="en-US" dirty="0"/>
          </a:p>
        </p:txBody>
      </p:sp>
    </p:spTree>
    <p:extLst>
      <p:ext uri="{BB962C8B-B14F-4D97-AF65-F5344CB8AC3E}">
        <p14:creationId xmlns:p14="http://schemas.microsoft.com/office/powerpoint/2010/main" val="2123297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1446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bg1"/>
        </a:solidFill>
        <a:effectLst/>
      </p:bgPr>
    </p:bg>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21AEC72C-3C89-4B08-B67E-E04E47BA302D}"/>
              </a:ext>
            </a:extLst>
          </p:cNvPr>
          <p:cNvSpPr>
            <a:spLocks noGrp="1"/>
          </p:cNvSpPr>
          <p:nvPr>
            <p:ph type="pic" sz="quarter" idx="10" hasCustomPrompt="1"/>
          </p:nvPr>
        </p:nvSpPr>
        <p:spPr>
          <a:xfrm>
            <a:off x="5847486" y="342900"/>
            <a:ext cx="5926499" cy="6172200"/>
          </a:xfrm>
          <a:custGeom>
            <a:avLst/>
            <a:gdLst>
              <a:gd name="connsiteX0" fmla="*/ 1240972 w 5926499"/>
              <a:gd name="connsiteY0" fmla="*/ 0 h 6172200"/>
              <a:gd name="connsiteX1" fmla="*/ 5926499 w 5926499"/>
              <a:gd name="connsiteY1" fmla="*/ 0 h 6172200"/>
              <a:gd name="connsiteX2" fmla="*/ 5926499 w 5926499"/>
              <a:gd name="connsiteY2" fmla="*/ 6172200 h 6172200"/>
              <a:gd name="connsiteX3" fmla="*/ 1240972 w 5926499"/>
              <a:gd name="connsiteY3" fmla="*/ 6172200 h 6172200"/>
              <a:gd name="connsiteX4" fmla="*/ 1240972 w 5926499"/>
              <a:gd name="connsiteY4" fmla="*/ 6015988 h 6172200"/>
              <a:gd name="connsiteX5" fmla="*/ 92399 w 5926499"/>
              <a:gd name="connsiteY5" fmla="*/ 6015988 h 6172200"/>
              <a:gd name="connsiteX6" fmla="*/ 92399 w 5926499"/>
              <a:gd name="connsiteY6" fmla="*/ 5938701 h 6172200"/>
              <a:gd name="connsiteX7" fmla="*/ 1240972 w 5926499"/>
              <a:gd name="connsiteY7" fmla="*/ 5938701 h 6172200"/>
              <a:gd name="connsiteX8" fmla="*/ 1240972 w 5926499"/>
              <a:gd name="connsiteY8" fmla="*/ 5859778 h 6172200"/>
              <a:gd name="connsiteX9" fmla="*/ 497028 w 5926499"/>
              <a:gd name="connsiteY9" fmla="*/ 5859778 h 6172200"/>
              <a:gd name="connsiteX10" fmla="*/ 497028 w 5926499"/>
              <a:gd name="connsiteY10" fmla="*/ 5668190 h 6172200"/>
              <a:gd name="connsiteX11" fmla="*/ 1240972 w 5926499"/>
              <a:gd name="connsiteY11" fmla="*/ 5668190 h 6172200"/>
              <a:gd name="connsiteX12" fmla="*/ 1240972 w 5926499"/>
              <a:gd name="connsiteY12" fmla="*/ 5589267 h 6172200"/>
              <a:gd name="connsiteX13" fmla="*/ 2775704 w 5926499"/>
              <a:gd name="connsiteY13" fmla="*/ 5589267 h 6172200"/>
              <a:gd name="connsiteX14" fmla="*/ 2775704 w 5926499"/>
              <a:gd name="connsiteY14" fmla="*/ 5511980 h 6172200"/>
              <a:gd name="connsiteX15" fmla="*/ 1240972 w 5926499"/>
              <a:gd name="connsiteY15" fmla="*/ 5511980 h 6172200"/>
              <a:gd name="connsiteX16" fmla="*/ 1240972 w 5926499"/>
              <a:gd name="connsiteY16" fmla="*/ 5222694 h 6172200"/>
              <a:gd name="connsiteX17" fmla="*/ 2993421 w 5926499"/>
              <a:gd name="connsiteY17" fmla="*/ 5222694 h 6172200"/>
              <a:gd name="connsiteX18" fmla="*/ 2993421 w 5926499"/>
              <a:gd name="connsiteY18" fmla="*/ 5031107 h 6172200"/>
              <a:gd name="connsiteX19" fmla="*/ 1240972 w 5926499"/>
              <a:gd name="connsiteY19" fmla="*/ 5031107 h 6172200"/>
              <a:gd name="connsiteX20" fmla="*/ 1240972 w 5926499"/>
              <a:gd name="connsiteY20" fmla="*/ 4922382 h 6172200"/>
              <a:gd name="connsiteX21" fmla="*/ 225578 w 5926499"/>
              <a:gd name="connsiteY21" fmla="*/ 4922382 h 6172200"/>
              <a:gd name="connsiteX22" fmla="*/ 225578 w 5926499"/>
              <a:gd name="connsiteY22" fmla="*/ 4845095 h 6172200"/>
              <a:gd name="connsiteX23" fmla="*/ 1240972 w 5926499"/>
              <a:gd name="connsiteY23" fmla="*/ 4845095 h 6172200"/>
              <a:gd name="connsiteX24" fmla="*/ 1240972 w 5926499"/>
              <a:gd name="connsiteY24" fmla="*/ 4721133 h 6172200"/>
              <a:gd name="connsiteX25" fmla="*/ 2181818 w 5926499"/>
              <a:gd name="connsiteY25" fmla="*/ 4721133 h 6172200"/>
              <a:gd name="connsiteX26" fmla="*/ 2181818 w 5926499"/>
              <a:gd name="connsiteY26" fmla="*/ 4655818 h 6172200"/>
              <a:gd name="connsiteX27" fmla="*/ 1240972 w 5926499"/>
              <a:gd name="connsiteY27" fmla="*/ 4655818 h 6172200"/>
              <a:gd name="connsiteX28" fmla="*/ 1240972 w 5926499"/>
              <a:gd name="connsiteY28" fmla="*/ 4516481 h 6172200"/>
              <a:gd name="connsiteX29" fmla="*/ 497028 w 5926499"/>
              <a:gd name="connsiteY29" fmla="*/ 4516481 h 6172200"/>
              <a:gd name="connsiteX30" fmla="*/ 497028 w 5926499"/>
              <a:gd name="connsiteY30" fmla="*/ 4439194 h 6172200"/>
              <a:gd name="connsiteX31" fmla="*/ 1240972 w 5926499"/>
              <a:gd name="connsiteY31" fmla="*/ 4439194 h 6172200"/>
              <a:gd name="connsiteX32" fmla="*/ 1240972 w 5926499"/>
              <a:gd name="connsiteY32" fmla="*/ 4321628 h 6172200"/>
              <a:gd name="connsiteX33" fmla="*/ 2347278 w 5926499"/>
              <a:gd name="connsiteY33" fmla="*/ 4321628 h 6172200"/>
              <a:gd name="connsiteX34" fmla="*/ 2347278 w 5926499"/>
              <a:gd name="connsiteY34" fmla="*/ 4130040 h 6172200"/>
              <a:gd name="connsiteX35" fmla="*/ 1240972 w 5926499"/>
              <a:gd name="connsiteY35" fmla="*/ 4130040 h 6172200"/>
              <a:gd name="connsiteX36" fmla="*/ 1240972 w 5926499"/>
              <a:gd name="connsiteY36" fmla="*/ 3828776 h 6172200"/>
              <a:gd name="connsiteX37" fmla="*/ 2347278 w 5926499"/>
              <a:gd name="connsiteY37" fmla="*/ 3828776 h 6172200"/>
              <a:gd name="connsiteX38" fmla="*/ 2347278 w 5926499"/>
              <a:gd name="connsiteY38" fmla="*/ 3751489 h 6172200"/>
              <a:gd name="connsiteX39" fmla="*/ 1240972 w 5926499"/>
              <a:gd name="connsiteY39" fmla="*/ 3751489 h 6172200"/>
              <a:gd name="connsiteX40" fmla="*/ 1240972 w 5926499"/>
              <a:gd name="connsiteY40" fmla="*/ 3567249 h 6172200"/>
              <a:gd name="connsiteX41" fmla="*/ 544605 w 5926499"/>
              <a:gd name="connsiteY41" fmla="*/ 3567249 h 6172200"/>
              <a:gd name="connsiteX42" fmla="*/ 544605 w 5926499"/>
              <a:gd name="connsiteY42" fmla="*/ 3279866 h 6172200"/>
              <a:gd name="connsiteX43" fmla="*/ 1240972 w 5926499"/>
              <a:gd name="connsiteY43" fmla="*/ 3279866 h 6172200"/>
              <a:gd name="connsiteX44" fmla="*/ 1240972 w 5926499"/>
              <a:gd name="connsiteY44" fmla="*/ 3141069 h 6172200"/>
              <a:gd name="connsiteX45" fmla="*/ 0 w 5926499"/>
              <a:gd name="connsiteY45" fmla="*/ 3141069 h 6172200"/>
              <a:gd name="connsiteX46" fmla="*/ 0 w 5926499"/>
              <a:gd name="connsiteY46" fmla="*/ 3063782 h 6172200"/>
              <a:gd name="connsiteX47" fmla="*/ 1240972 w 5926499"/>
              <a:gd name="connsiteY47" fmla="*/ 3063782 h 6172200"/>
              <a:gd name="connsiteX48" fmla="*/ 1240972 w 5926499"/>
              <a:gd name="connsiteY48" fmla="*/ 2942953 h 6172200"/>
              <a:gd name="connsiteX49" fmla="*/ 343464 w 5926499"/>
              <a:gd name="connsiteY49" fmla="*/ 2942953 h 6172200"/>
              <a:gd name="connsiteX50" fmla="*/ 343464 w 5926499"/>
              <a:gd name="connsiteY50" fmla="*/ 2865666 h 6172200"/>
              <a:gd name="connsiteX51" fmla="*/ 1240972 w 5926499"/>
              <a:gd name="connsiteY51" fmla="*/ 2865666 h 6172200"/>
              <a:gd name="connsiteX52" fmla="*/ 1240972 w 5926499"/>
              <a:gd name="connsiteY52" fmla="*/ 2770414 h 6172200"/>
              <a:gd name="connsiteX53" fmla="*/ 2020709 w 5926499"/>
              <a:gd name="connsiteY53" fmla="*/ 2770414 h 6172200"/>
              <a:gd name="connsiteX54" fmla="*/ 2020709 w 5926499"/>
              <a:gd name="connsiteY54" fmla="*/ 2705099 h 6172200"/>
              <a:gd name="connsiteX55" fmla="*/ 1240972 w 5926499"/>
              <a:gd name="connsiteY55" fmla="*/ 2705099 h 6172200"/>
              <a:gd name="connsiteX56" fmla="*/ 1240972 w 5926499"/>
              <a:gd name="connsiteY56" fmla="*/ 2453364 h 6172200"/>
              <a:gd name="connsiteX57" fmla="*/ 2113162 w 5926499"/>
              <a:gd name="connsiteY57" fmla="*/ 2453364 h 6172200"/>
              <a:gd name="connsiteX58" fmla="*/ 2113162 w 5926499"/>
              <a:gd name="connsiteY58" fmla="*/ 2261777 h 6172200"/>
              <a:gd name="connsiteX59" fmla="*/ 1240972 w 5926499"/>
              <a:gd name="connsiteY59" fmla="*/ 2261777 h 6172200"/>
              <a:gd name="connsiteX60" fmla="*/ 1240972 w 5926499"/>
              <a:gd name="connsiteY60" fmla="*/ 2065018 h 6172200"/>
              <a:gd name="connsiteX61" fmla="*/ 544605 w 5926499"/>
              <a:gd name="connsiteY61" fmla="*/ 2065018 h 6172200"/>
              <a:gd name="connsiteX62" fmla="*/ 544605 w 5926499"/>
              <a:gd name="connsiteY62" fmla="*/ 1999703 h 6172200"/>
              <a:gd name="connsiteX63" fmla="*/ 1240972 w 5926499"/>
              <a:gd name="connsiteY63" fmla="*/ 1999703 h 6172200"/>
              <a:gd name="connsiteX64" fmla="*/ 1240972 w 5926499"/>
              <a:gd name="connsiteY64" fmla="*/ 1794507 h 6172200"/>
              <a:gd name="connsiteX65" fmla="*/ 2587402 w 5926499"/>
              <a:gd name="connsiteY65" fmla="*/ 1794507 h 6172200"/>
              <a:gd name="connsiteX66" fmla="*/ 2587402 w 5926499"/>
              <a:gd name="connsiteY66" fmla="*/ 1717220 h 6172200"/>
              <a:gd name="connsiteX67" fmla="*/ 1240972 w 5926499"/>
              <a:gd name="connsiteY67" fmla="*/ 1717220 h 6172200"/>
              <a:gd name="connsiteX68" fmla="*/ 1240972 w 5926499"/>
              <a:gd name="connsiteY68" fmla="*/ 1582782 h 6172200"/>
              <a:gd name="connsiteX69" fmla="*/ 191589 w 5926499"/>
              <a:gd name="connsiteY69" fmla="*/ 1582782 h 6172200"/>
              <a:gd name="connsiteX70" fmla="*/ 191589 w 5926499"/>
              <a:gd name="connsiteY70" fmla="*/ 1391193 h 6172200"/>
              <a:gd name="connsiteX71" fmla="*/ 1240972 w 5926499"/>
              <a:gd name="connsiteY71" fmla="*/ 1391193 h 6172200"/>
              <a:gd name="connsiteX72" fmla="*/ 1240972 w 5926499"/>
              <a:gd name="connsiteY72" fmla="*/ 1256756 h 6172200"/>
              <a:gd name="connsiteX73" fmla="*/ 2981203 w 5926499"/>
              <a:gd name="connsiteY73" fmla="*/ 1256756 h 6172200"/>
              <a:gd name="connsiteX74" fmla="*/ 2981203 w 5926499"/>
              <a:gd name="connsiteY74" fmla="*/ 1179469 h 6172200"/>
              <a:gd name="connsiteX75" fmla="*/ 1240972 w 5926499"/>
              <a:gd name="connsiteY75" fmla="*/ 1179469 h 6172200"/>
              <a:gd name="connsiteX76" fmla="*/ 1240972 w 5926499"/>
              <a:gd name="connsiteY76" fmla="*/ 1024346 h 6172200"/>
              <a:gd name="connsiteX77" fmla="*/ 2051188 w 5926499"/>
              <a:gd name="connsiteY77" fmla="*/ 1024346 h 6172200"/>
              <a:gd name="connsiteX78" fmla="*/ 2051188 w 5926499"/>
              <a:gd name="connsiteY78" fmla="*/ 828402 h 6172200"/>
              <a:gd name="connsiteX79" fmla="*/ 1240972 w 5926499"/>
              <a:gd name="connsiteY79" fmla="*/ 828402 h 6172200"/>
              <a:gd name="connsiteX80" fmla="*/ 1240972 w 5926499"/>
              <a:gd name="connsiteY80" fmla="*/ 695597 h 6172200"/>
              <a:gd name="connsiteX81" fmla="*/ 579440 w 5926499"/>
              <a:gd name="connsiteY81" fmla="*/ 695597 h 6172200"/>
              <a:gd name="connsiteX82" fmla="*/ 579440 w 5926499"/>
              <a:gd name="connsiteY82" fmla="*/ 504009 h 6172200"/>
              <a:gd name="connsiteX83" fmla="*/ 1240972 w 5926499"/>
              <a:gd name="connsiteY83" fmla="*/ 504009 h 6172200"/>
              <a:gd name="connsiteX84" fmla="*/ 1240972 w 5926499"/>
              <a:gd name="connsiteY84" fmla="*/ 447943 h 6172200"/>
              <a:gd name="connsiteX85" fmla="*/ 977276 w 5926499"/>
              <a:gd name="connsiteY85" fmla="*/ 447943 h 6172200"/>
              <a:gd name="connsiteX86" fmla="*/ 977276 w 5926499"/>
              <a:gd name="connsiteY86" fmla="*/ 370656 h 6172200"/>
              <a:gd name="connsiteX87" fmla="*/ 1240972 w 5926499"/>
              <a:gd name="connsiteY87" fmla="*/ 370656 h 617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926499" h="6172200">
                <a:moveTo>
                  <a:pt x="1240972" y="0"/>
                </a:moveTo>
                <a:lnTo>
                  <a:pt x="5926499" y="0"/>
                </a:lnTo>
                <a:lnTo>
                  <a:pt x="5926499" y="6172200"/>
                </a:lnTo>
                <a:lnTo>
                  <a:pt x="1240972" y="6172200"/>
                </a:lnTo>
                <a:lnTo>
                  <a:pt x="1240972" y="6015988"/>
                </a:lnTo>
                <a:lnTo>
                  <a:pt x="92399" y="6015988"/>
                </a:lnTo>
                <a:lnTo>
                  <a:pt x="92399" y="5938701"/>
                </a:lnTo>
                <a:lnTo>
                  <a:pt x="1240972" y="5938701"/>
                </a:lnTo>
                <a:lnTo>
                  <a:pt x="1240972" y="5859778"/>
                </a:lnTo>
                <a:lnTo>
                  <a:pt x="497028" y="5859778"/>
                </a:lnTo>
                <a:lnTo>
                  <a:pt x="497028" y="5668190"/>
                </a:lnTo>
                <a:lnTo>
                  <a:pt x="1240972" y="5668190"/>
                </a:lnTo>
                <a:lnTo>
                  <a:pt x="1240972" y="5589267"/>
                </a:lnTo>
                <a:lnTo>
                  <a:pt x="2775704" y="5589267"/>
                </a:lnTo>
                <a:lnTo>
                  <a:pt x="2775704" y="5511980"/>
                </a:lnTo>
                <a:lnTo>
                  <a:pt x="1240972" y="5511980"/>
                </a:lnTo>
                <a:lnTo>
                  <a:pt x="1240972" y="5222694"/>
                </a:lnTo>
                <a:lnTo>
                  <a:pt x="2993421" y="5222694"/>
                </a:lnTo>
                <a:lnTo>
                  <a:pt x="2993421" y="5031107"/>
                </a:lnTo>
                <a:lnTo>
                  <a:pt x="1240972" y="5031107"/>
                </a:lnTo>
                <a:lnTo>
                  <a:pt x="1240972" y="4922382"/>
                </a:lnTo>
                <a:lnTo>
                  <a:pt x="225578" y="4922382"/>
                </a:lnTo>
                <a:lnTo>
                  <a:pt x="225578" y="4845095"/>
                </a:lnTo>
                <a:lnTo>
                  <a:pt x="1240972" y="4845095"/>
                </a:lnTo>
                <a:lnTo>
                  <a:pt x="1240972" y="4721133"/>
                </a:lnTo>
                <a:lnTo>
                  <a:pt x="2181818" y="4721133"/>
                </a:lnTo>
                <a:lnTo>
                  <a:pt x="2181818" y="4655818"/>
                </a:lnTo>
                <a:lnTo>
                  <a:pt x="1240972" y="4655818"/>
                </a:lnTo>
                <a:lnTo>
                  <a:pt x="1240972" y="4516481"/>
                </a:lnTo>
                <a:lnTo>
                  <a:pt x="497028" y="4516481"/>
                </a:lnTo>
                <a:lnTo>
                  <a:pt x="497028" y="4439194"/>
                </a:lnTo>
                <a:lnTo>
                  <a:pt x="1240972" y="4439194"/>
                </a:lnTo>
                <a:lnTo>
                  <a:pt x="1240972" y="4321628"/>
                </a:lnTo>
                <a:lnTo>
                  <a:pt x="2347278" y="4321628"/>
                </a:lnTo>
                <a:lnTo>
                  <a:pt x="2347278" y="4130040"/>
                </a:lnTo>
                <a:lnTo>
                  <a:pt x="1240972" y="4130040"/>
                </a:lnTo>
                <a:lnTo>
                  <a:pt x="1240972" y="3828776"/>
                </a:lnTo>
                <a:lnTo>
                  <a:pt x="2347278" y="3828776"/>
                </a:lnTo>
                <a:lnTo>
                  <a:pt x="2347278" y="3751489"/>
                </a:lnTo>
                <a:lnTo>
                  <a:pt x="1240972" y="3751489"/>
                </a:lnTo>
                <a:lnTo>
                  <a:pt x="1240972" y="3567249"/>
                </a:lnTo>
                <a:lnTo>
                  <a:pt x="544605" y="3567249"/>
                </a:lnTo>
                <a:lnTo>
                  <a:pt x="544605" y="3279866"/>
                </a:lnTo>
                <a:lnTo>
                  <a:pt x="1240972" y="3279866"/>
                </a:lnTo>
                <a:lnTo>
                  <a:pt x="1240972" y="3141069"/>
                </a:lnTo>
                <a:lnTo>
                  <a:pt x="0" y="3141069"/>
                </a:lnTo>
                <a:lnTo>
                  <a:pt x="0" y="3063782"/>
                </a:lnTo>
                <a:lnTo>
                  <a:pt x="1240972" y="3063782"/>
                </a:lnTo>
                <a:lnTo>
                  <a:pt x="1240972" y="2942953"/>
                </a:lnTo>
                <a:lnTo>
                  <a:pt x="343464" y="2942953"/>
                </a:lnTo>
                <a:lnTo>
                  <a:pt x="343464" y="2865666"/>
                </a:lnTo>
                <a:lnTo>
                  <a:pt x="1240972" y="2865666"/>
                </a:lnTo>
                <a:lnTo>
                  <a:pt x="1240972" y="2770414"/>
                </a:lnTo>
                <a:lnTo>
                  <a:pt x="2020709" y="2770414"/>
                </a:lnTo>
                <a:lnTo>
                  <a:pt x="2020709" y="2705099"/>
                </a:lnTo>
                <a:lnTo>
                  <a:pt x="1240972" y="2705099"/>
                </a:lnTo>
                <a:lnTo>
                  <a:pt x="1240972" y="2453364"/>
                </a:lnTo>
                <a:lnTo>
                  <a:pt x="2113162" y="2453364"/>
                </a:lnTo>
                <a:lnTo>
                  <a:pt x="2113162" y="2261777"/>
                </a:lnTo>
                <a:lnTo>
                  <a:pt x="1240972" y="2261777"/>
                </a:lnTo>
                <a:lnTo>
                  <a:pt x="1240972" y="2065018"/>
                </a:lnTo>
                <a:lnTo>
                  <a:pt x="544605" y="2065018"/>
                </a:lnTo>
                <a:lnTo>
                  <a:pt x="544605" y="1999703"/>
                </a:lnTo>
                <a:lnTo>
                  <a:pt x="1240972" y="1999703"/>
                </a:lnTo>
                <a:lnTo>
                  <a:pt x="1240972" y="1794507"/>
                </a:lnTo>
                <a:lnTo>
                  <a:pt x="2587402" y="1794507"/>
                </a:lnTo>
                <a:lnTo>
                  <a:pt x="2587402" y="1717220"/>
                </a:lnTo>
                <a:lnTo>
                  <a:pt x="1240972" y="1717220"/>
                </a:lnTo>
                <a:lnTo>
                  <a:pt x="1240972" y="1582782"/>
                </a:lnTo>
                <a:lnTo>
                  <a:pt x="191589" y="1582782"/>
                </a:lnTo>
                <a:lnTo>
                  <a:pt x="191589" y="1391193"/>
                </a:lnTo>
                <a:lnTo>
                  <a:pt x="1240972" y="1391193"/>
                </a:lnTo>
                <a:lnTo>
                  <a:pt x="1240972" y="1256756"/>
                </a:lnTo>
                <a:lnTo>
                  <a:pt x="2981203" y="1256756"/>
                </a:lnTo>
                <a:lnTo>
                  <a:pt x="2981203" y="1179469"/>
                </a:lnTo>
                <a:lnTo>
                  <a:pt x="1240972" y="1179469"/>
                </a:lnTo>
                <a:lnTo>
                  <a:pt x="1240972" y="1024346"/>
                </a:lnTo>
                <a:lnTo>
                  <a:pt x="2051188" y="1024346"/>
                </a:lnTo>
                <a:lnTo>
                  <a:pt x="2051188" y="828402"/>
                </a:lnTo>
                <a:lnTo>
                  <a:pt x="1240972" y="828402"/>
                </a:lnTo>
                <a:lnTo>
                  <a:pt x="1240972" y="695597"/>
                </a:lnTo>
                <a:lnTo>
                  <a:pt x="579440" y="695597"/>
                </a:lnTo>
                <a:lnTo>
                  <a:pt x="579440" y="504009"/>
                </a:lnTo>
                <a:lnTo>
                  <a:pt x="1240972" y="504009"/>
                </a:lnTo>
                <a:lnTo>
                  <a:pt x="1240972" y="447943"/>
                </a:lnTo>
                <a:lnTo>
                  <a:pt x="977276" y="447943"/>
                </a:lnTo>
                <a:lnTo>
                  <a:pt x="977276" y="370656"/>
                </a:lnTo>
                <a:lnTo>
                  <a:pt x="1240972" y="370656"/>
                </a:ln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46837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5704970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75000"/>
                    <a:lumOff val="2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black">
                  <a:lumMod val="85000"/>
                  <a:lumOff val="15000"/>
                </a:prstClr>
              </a:solidFill>
              <a:effectLst/>
              <a:uLnTx/>
              <a:uFillTx/>
              <a:latin typeface="Arial"/>
              <a:cs typeface="+mn-c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Resize without losing quality</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Change Fill Color &amp;</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Line Color</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latin typeface="Arial" pitchFamily="34" charset="0"/>
                <a:cs typeface="Arial" pitchFamily="34" charset="0"/>
              </a:rPr>
              <a:t>www.allppt.com</a:t>
            </a:r>
            <a:endParaRPr kumimoji="0" lang="ko-KR" altLang="en-US" sz="14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FREE </a:t>
            </a:r>
          </a:p>
          <a:p>
            <a:pPr marL="0" marR="0" lvl="0" indent="0" algn="l" defTabSz="914286"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PPT TEMPLATES</a:t>
            </a:r>
          </a:p>
        </p:txBody>
      </p:sp>
    </p:spTree>
    <p:extLst>
      <p:ext uri="{BB962C8B-B14F-4D97-AF65-F5344CB8AC3E}">
        <p14:creationId xmlns:p14="http://schemas.microsoft.com/office/powerpoint/2010/main" val="134659399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2_Images &amp; Contents">
    <p:spTree>
      <p:nvGrpSpPr>
        <p:cNvPr id="1" name=""/>
        <p:cNvGrpSpPr/>
        <p:nvPr/>
      </p:nvGrpSpPr>
      <p:grpSpPr>
        <a:xfrm>
          <a:off x="0" y="0"/>
          <a:ext cx="0" cy="0"/>
          <a:chOff x="0" y="0"/>
          <a:chExt cx="0" cy="0"/>
        </a:xfrm>
      </p:grpSpPr>
      <p:sp>
        <p:nvSpPr>
          <p:cNvPr id="7" name="그림 개체 틀 6">
            <a:extLst>
              <a:ext uri="{FF2B5EF4-FFF2-40B4-BE49-F238E27FC236}">
                <a16:creationId xmlns:a16="http://schemas.microsoft.com/office/drawing/2014/main" id="{7F4A55B2-3184-47B9-BAEC-BDBF1F47C6F6}"/>
              </a:ext>
            </a:extLst>
          </p:cNvPr>
          <p:cNvSpPr>
            <a:spLocks noGrp="1"/>
          </p:cNvSpPr>
          <p:nvPr>
            <p:ph type="pic" sz="quarter" idx="11" hasCustomPrompt="1"/>
          </p:nvPr>
        </p:nvSpPr>
        <p:spPr>
          <a:xfrm>
            <a:off x="5104465" y="844530"/>
            <a:ext cx="6265900" cy="5168940"/>
          </a:xfrm>
          <a:custGeom>
            <a:avLst/>
            <a:gdLst>
              <a:gd name="connsiteX0" fmla="*/ 2712780 w 6265900"/>
              <a:gd name="connsiteY0" fmla="*/ 2405403 h 5168940"/>
              <a:gd name="connsiteX1" fmla="*/ 1432529 w 6265900"/>
              <a:gd name="connsiteY1" fmla="*/ 2704316 h 5168940"/>
              <a:gd name="connsiteX2" fmla="*/ 951729 w 6265900"/>
              <a:gd name="connsiteY2" fmla="*/ 3183705 h 5168940"/>
              <a:gd name="connsiteX3" fmla="*/ 772664 w 6265900"/>
              <a:gd name="connsiteY3" fmla="*/ 3764615 h 5168940"/>
              <a:gd name="connsiteX4" fmla="*/ 944680 w 6265900"/>
              <a:gd name="connsiteY4" fmla="*/ 4222853 h 5168940"/>
              <a:gd name="connsiteX5" fmla="*/ 1362029 w 6265900"/>
              <a:gd name="connsiteY5" fmla="*/ 4413201 h 5168940"/>
              <a:gd name="connsiteX6" fmla="*/ 2114955 w 6265900"/>
              <a:gd name="connsiteY6" fmla="*/ 3849211 h 5168940"/>
              <a:gd name="connsiteX7" fmla="*/ 2952477 w 6265900"/>
              <a:gd name="connsiteY7" fmla="*/ 2405403 h 5168940"/>
              <a:gd name="connsiteX8" fmla="*/ 5270459 w 6265900"/>
              <a:gd name="connsiteY8" fmla="*/ 730364 h 5168940"/>
              <a:gd name="connsiteX9" fmla="*/ 4767103 w 6265900"/>
              <a:gd name="connsiteY9" fmla="*/ 920707 h 5168940"/>
              <a:gd name="connsiteX10" fmla="*/ 4300404 w 6265900"/>
              <a:gd name="connsiteY10" fmla="*/ 1539683 h 5168940"/>
              <a:gd name="connsiteX11" fmla="*/ 4184786 w 6265900"/>
              <a:gd name="connsiteY11" fmla="*/ 1731442 h 5168940"/>
              <a:gd name="connsiteX12" fmla="*/ 4864389 w 6265900"/>
              <a:gd name="connsiteY12" fmla="*/ 1731442 h 5168940"/>
              <a:gd name="connsiteX13" fmla="*/ 5825989 w 6265900"/>
              <a:gd name="connsiteY13" fmla="*/ 0 h 5168940"/>
              <a:gd name="connsiteX14" fmla="*/ 6105163 w 6265900"/>
              <a:gd name="connsiteY14" fmla="*/ 78955 h 5168940"/>
              <a:gd name="connsiteX15" fmla="*/ 6206679 w 6265900"/>
              <a:gd name="connsiteY15" fmla="*/ 298913 h 5168940"/>
              <a:gd name="connsiteX16" fmla="*/ 6172839 w 6265900"/>
              <a:gd name="connsiteY16" fmla="*/ 451190 h 5168940"/>
              <a:gd name="connsiteX17" fmla="*/ 6147463 w 6265900"/>
              <a:gd name="connsiteY17" fmla="*/ 516048 h 5168940"/>
              <a:gd name="connsiteX18" fmla="*/ 5662433 w 6265900"/>
              <a:gd name="connsiteY18" fmla="*/ 1731442 h 5168940"/>
              <a:gd name="connsiteX19" fmla="*/ 5876749 w 6265900"/>
              <a:gd name="connsiteY19" fmla="*/ 1731442 h 5168940"/>
              <a:gd name="connsiteX20" fmla="*/ 5950067 w 6265900"/>
              <a:gd name="connsiteY20" fmla="*/ 1731442 h 5168940"/>
              <a:gd name="connsiteX21" fmla="*/ 6265900 w 6265900"/>
              <a:gd name="connsiteY21" fmla="*/ 2004974 h 5168940"/>
              <a:gd name="connsiteX22" fmla="*/ 6136180 w 6265900"/>
              <a:gd name="connsiteY22" fmla="*/ 2288378 h 5168940"/>
              <a:gd name="connsiteX23" fmla="*/ 5820347 w 6265900"/>
              <a:gd name="connsiteY23" fmla="*/ 2405403 h 5168940"/>
              <a:gd name="connsiteX24" fmla="*/ 5744211 w 6265900"/>
              <a:gd name="connsiteY24" fmla="*/ 2405403 h 5168940"/>
              <a:gd name="connsiteX25" fmla="*/ 5388896 w 6265900"/>
              <a:gd name="connsiteY25" fmla="*/ 2405403 h 5168940"/>
              <a:gd name="connsiteX26" fmla="*/ 5075887 w 6265900"/>
              <a:gd name="connsiteY26" fmla="*/ 3175249 h 5168940"/>
              <a:gd name="connsiteX27" fmla="*/ 5535537 w 6265900"/>
              <a:gd name="connsiteY27" fmla="*/ 3175249 h 5168940"/>
              <a:gd name="connsiteX28" fmla="*/ 5608854 w 6265900"/>
              <a:gd name="connsiteY28" fmla="*/ 3175249 h 5168940"/>
              <a:gd name="connsiteX29" fmla="*/ 5924687 w 6265900"/>
              <a:gd name="connsiteY29" fmla="*/ 3445963 h 5168940"/>
              <a:gd name="connsiteX30" fmla="*/ 5794967 w 6265900"/>
              <a:gd name="connsiteY30" fmla="*/ 3732186 h 5168940"/>
              <a:gd name="connsiteX31" fmla="*/ 5479134 w 6265900"/>
              <a:gd name="connsiteY31" fmla="*/ 3849211 h 5168940"/>
              <a:gd name="connsiteX32" fmla="*/ 5402998 w 6265900"/>
              <a:gd name="connsiteY32" fmla="*/ 3849211 h 5168940"/>
              <a:gd name="connsiteX33" fmla="*/ 4799531 w 6265900"/>
              <a:gd name="connsiteY33" fmla="*/ 3849211 h 5168940"/>
              <a:gd name="connsiteX34" fmla="*/ 4403332 w 6265900"/>
              <a:gd name="connsiteY34" fmla="*/ 3723726 h 5168940"/>
              <a:gd name="connsiteX35" fmla="*/ 4249643 w 6265900"/>
              <a:gd name="connsiteY35" fmla="*/ 3398021 h 5168940"/>
              <a:gd name="connsiteX36" fmla="*/ 4365261 w 6265900"/>
              <a:gd name="connsiteY36" fmla="*/ 2958110 h 5168940"/>
              <a:gd name="connsiteX37" fmla="*/ 4588038 w 6265900"/>
              <a:gd name="connsiteY37" fmla="*/ 2405403 h 5168940"/>
              <a:gd name="connsiteX38" fmla="*/ 3806914 w 6265900"/>
              <a:gd name="connsiteY38" fmla="*/ 2405403 h 5168940"/>
              <a:gd name="connsiteX39" fmla="*/ 2873517 w 6265900"/>
              <a:gd name="connsiteY39" fmla="*/ 4021227 h 5168940"/>
              <a:gd name="connsiteX40" fmla="*/ 1308450 w 6265900"/>
              <a:gd name="connsiteY40" fmla="*/ 5168940 h 5168940"/>
              <a:gd name="connsiteX41" fmla="*/ 376465 w 6265900"/>
              <a:gd name="connsiteY41" fmla="*/ 4769923 h 5168940"/>
              <a:gd name="connsiteX42" fmla="*/ 0 w 6265900"/>
              <a:gd name="connsiteY42" fmla="*/ 3781535 h 5168940"/>
              <a:gd name="connsiteX43" fmla="*/ 290457 w 6265900"/>
              <a:gd name="connsiteY43" fmla="*/ 2858005 h 5168940"/>
              <a:gd name="connsiteX44" fmla="*/ 1082855 w 6265900"/>
              <a:gd name="connsiteY44" fmla="*/ 2120593 h 5168940"/>
              <a:gd name="connsiteX45" fmla="*/ 1914740 w 6265900"/>
              <a:gd name="connsiteY45" fmla="*/ 1818857 h 5168940"/>
              <a:gd name="connsiteX46" fmla="*/ 3130129 w 6265900"/>
              <a:gd name="connsiteY46" fmla="*/ 1731442 h 5168940"/>
              <a:gd name="connsiteX47" fmla="*/ 3338804 w 6265900"/>
              <a:gd name="connsiteY47" fmla="*/ 1731442 h 5168940"/>
              <a:gd name="connsiteX48" fmla="*/ 3561580 w 6265900"/>
              <a:gd name="connsiteY48" fmla="*/ 1322548 h 5168940"/>
              <a:gd name="connsiteX49" fmla="*/ 4698015 w 6265900"/>
              <a:gd name="connsiteY49" fmla="*/ 183294 h 5168940"/>
              <a:gd name="connsiteX50" fmla="*/ 5825989 w 6265900"/>
              <a:gd name="connsiteY50" fmla="*/ 0 h 516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265900" h="5168940">
                <a:moveTo>
                  <a:pt x="2712780" y="2405403"/>
                </a:moveTo>
                <a:cubicBezTo>
                  <a:pt x="2175113" y="2405403"/>
                  <a:pt x="1748361" y="2505044"/>
                  <a:pt x="1432529" y="2704316"/>
                </a:cubicBezTo>
                <a:cubicBezTo>
                  <a:pt x="1231376" y="2832156"/>
                  <a:pt x="1071108" y="2991950"/>
                  <a:pt x="951729" y="3183705"/>
                </a:cubicBezTo>
                <a:cubicBezTo>
                  <a:pt x="832354" y="3375464"/>
                  <a:pt x="772664" y="3569099"/>
                  <a:pt x="772664" y="3764615"/>
                </a:cubicBezTo>
                <a:cubicBezTo>
                  <a:pt x="772664" y="3943210"/>
                  <a:pt x="830005" y="4095956"/>
                  <a:pt x="944680" y="4222853"/>
                </a:cubicBezTo>
                <a:cubicBezTo>
                  <a:pt x="1059356" y="4349750"/>
                  <a:pt x="1198474" y="4413201"/>
                  <a:pt x="1362029" y="4413201"/>
                </a:cubicBezTo>
                <a:cubicBezTo>
                  <a:pt x="1645902" y="4413201"/>
                  <a:pt x="1896878" y="4225203"/>
                  <a:pt x="2114955" y="3849211"/>
                </a:cubicBezTo>
                <a:lnTo>
                  <a:pt x="2952477" y="2405403"/>
                </a:lnTo>
                <a:close/>
                <a:moveTo>
                  <a:pt x="5270459" y="730364"/>
                </a:moveTo>
                <a:cubicBezTo>
                  <a:pt x="5071187" y="743523"/>
                  <a:pt x="4903402" y="806969"/>
                  <a:pt x="4767103" y="920707"/>
                </a:cubicBezTo>
                <a:cubicBezTo>
                  <a:pt x="4630807" y="1034445"/>
                  <a:pt x="4475238" y="1240770"/>
                  <a:pt x="4300404" y="1539683"/>
                </a:cubicBezTo>
                <a:lnTo>
                  <a:pt x="4184786" y="1731442"/>
                </a:lnTo>
                <a:lnTo>
                  <a:pt x="4864389" y="1731442"/>
                </a:lnTo>
                <a:close/>
                <a:moveTo>
                  <a:pt x="5825989" y="0"/>
                </a:moveTo>
                <a:cubicBezTo>
                  <a:pt x="5944425" y="0"/>
                  <a:pt x="6037482" y="26318"/>
                  <a:pt x="6105163" y="78955"/>
                </a:cubicBezTo>
                <a:cubicBezTo>
                  <a:pt x="6172839" y="131596"/>
                  <a:pt x="6206679" y="204914"/>
                  <a:pt x="6206679" y="298913"/>
                </a:cubicBezTo>
                <a:cubicBezTo>
                  <a:pt x="6206679" y="342151"/>
                  <a:pt x="6195401" y="392912"/>
                  <a:pt x="6172839" y="451190"/>
                </a:cubicBezTo>
                <a:lnTo>
                  <a:pt x="6147463" y="516048"/>
                </a:lnTo>
                <a:lnTo>
                  <a:pt x="5662433" y="1731442"/>
                </a:lnTo>
                <a:lnTo>
                  <a:pt x="5876749" y="1731442"/>
                </a:lnTo>
                <a:lnTo>
                  <a:pt x="5950067" y="1731442"/>
                </a:lnTo>
                <a:cubicBezTo>
                  <a:pt x="6160623" y="1731442"/>
                  <a:pt x="6265900" y="1822618"/>
                  <a:pt x="6265900" y="2004974"/>
                </a:cubicBezTo>
                <a:cubicBezTo>
                  <a:pt x="6265900" y="2115889"/>
                  <a:pt x="6222661" y="2210357"/>
                  <a:pt x="6136180" y="2288378"/>
                </a:cubicBezTo>
                <a:cubicBezTo>
                  <a:pt x="6049703" y="2366395"/>
                  <a:pt x="5944425" y="2405403"/>
                  <a:pt x="5820347" y="2405403"/>
                </a:cubicBezTo>
                <a:lnTo>
                  <a:pt x="5744211" y="2405403"/>
                </a:lnTo>
                <a:lnTo>
                  <a:pt x="5388896" y="2405403"/>
                </a:lnTo>
                <a:lnTo>
                  <a:pt x="5075887" y="3175249"/>
                </a:lnTo>
                <a:lnTo>
                  <a:pt x="5535537" y="3175249"/>
                </a:lnTo>
                <a:lnTo>
                  <a:pt x="5608854" y="3175249"/>
                </a:lnTo>
                <a:cubicBezTo>
                  <a:pt x="5819409" y="3175249"/>
                  <a:pt x="5924687" y="3265487"/>
                  <a:pt x="5924687" y="3445963"/>
                </a:cubicBezTo>
                <a:cubicBezTo>
                  <a:pt x="5924687" y="3558758"/>
                  <a:pt x="5881449" y="3654164"/>
                  <a:pt x="5794967" y="3732186"/>
                </a:cubicBezTo>
                <a:cubicBezTo>
                  <a:pt x="5708490" y="3810203"/>
                  <a:pt x="5603213" y="3849211"/>
                  <a:pt x="5479134" y="3849211"/>
                </a:cubicBezTo>
                <a:lnTo>
                  <a:pt x="5402998" y="3849211"/>
                </a:lnTo>
                <a:lnTo>
                  <a:pt x="4799531" y="3849211"/>
                </a:lnTo>
                <a:cubicBezTo>
                  <a:pt x="4637856" y="3849211"/>
                  <a:pt x="4505787" y="3807384"/>
                  <a:pt x="4403332" y="3723726"/>
                </a:cubicBezTo>
                <a:cubicBezTo>
                  <a:pt x="4300873" y="3640067"/>
                  <a:pt x="4249643" y="3531498"/>
                  <a:pt x="4249643" y="3398021"/>
                </a:cubicBezTo>
                <a:cubicBezTo>
                  <a:pt x="4249643" y="3294624"/>
                  <a:pt x="4288183" y="3147988"/>
                  <a:pt x="4365261" y="2958110"/>
                </a:cubicBezTo>
                <a:lnTo>
                  <a:pt x="4588038" y="2405403"/>
                </a:lnTo>
                <a:lnTo>
                  <a:pt x="3806914" y="2405403"/>
                </a:lnTo>
                <a:lnTo>
                  <a:pt x="2873517" y="4021227"/>
                </a:lnTo>
                <a:cubicBezTo>
                  <a:pt x="2433606" y="4786369"/>
                  <a:pt x="1911917" y="5168940"/>
                  <a:pt x="1308450" y="5168940"/>
                </a:cubicBezTo>
                <a:cubicBezTo>
                  <a:pt x="938101" y="5168940"/>
                  <a:pt x="627436" y="5035938"/>
                  <a:pt x="376465" y="4769923"/>
                </a:cubicBezTo>
                <a:cubicBezTo>
                  <a:pt x="125490" y="4503908"/>
                  <a:pt x="0" y="4174447"/>
                  <a:pt x="0" y="3781535"/>
                </a:cubicBezTo>
                <a:cubicBezTo>
                  <a:pt x="0" y="3461941"/>
                  <a:pt x="96818" y="3154099"/>
                  <a:pt x="290457" y="2858005"/>
                </a:cubicBezTo>
                <a:cubicBezTo>
                  <a:pt x="484092" y="2561911"/>
                  <a:pt x="748227" y="2316108"/>
                  <a:pt x="1082855" y="2120593"/>
                </a:cubicBezTo>
                <a:cubicBezTo>
                  <a:pt x="1332893" y="1977713"/>
                  <a:pt x="1610186" y="1877135"/>
                  <a:pt x="1914740" y="1818857"/>
                </a:cubicBezTo>
                <a:cubicBezTo>
                  <a:pt x="2219290" y="1760579"/>
                  <a:pt x="2624423" y="1731442"/>
                  <a:pt x="3130129" y="1731442"/>
                </a:cubicBezTo>
                <a:lnTo>
                  <a:pt x="3338804" y="1731442"/>
                </a:lnTo>
                <a:lnTo>
                  <a:pt x="3561580" y="1322548"/>
                </a:lnTo>
                <a:cubicBezTo>
                  <a:pt x="3871771" y="752921"/>
                  <a:pt x="4250586" y="373169"/>
                  <a:pt x="4698015" y="183294"/>
                </a:cubicBezTo>
                <a:cubicBezTo>
                  <a:pt x="4985649" y="61097"/>
                  <a:pt x="5361640" y="0"/>
                  <a:pt x="5825989" y="0"/>
                </a:cubicBez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a:t>
            </a:r>
            <a:endParaRPr lang="ko-KR" altLang="en-US" dirty="0"/>
          </a:p>
        </p:txBody>
      </p:sp>
    </p:spTree>
    <p:extLst>
      <p:ext uri="{BB962C8B-B14F-4D97-AF65-F5344CB8AC3E}">
        <p14:creationId xmlns:p14="http://schemas.microsoft.com/office/powerpoint/2010/main" val="32308034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8_Images &amp; Contents">
    <p:spTree>
      <p:nvGrpSpPr>
        <p:cNvPr id="1" name=""/>
        <p:cNvGrpSpPr/>
        <p:nvPr/>
      </p:nvGrpSpPr>
      <p:grpSpPr>
        <a:xfrm>
          <a:off x="0" y="0"/>
          <a:ext cx="0" cy="0"/>
          <a:chOff x="0" y="0"/>
          <a:chExt cx="0" cy="0"/>
        </a:xfrm>
      </p:grpSpPr>
      <p:sp>
        <p:nvSpPr>
          <p:cNvPr id="2" name="직각 삼각형 1">
            <a:extLst>
              <a:ext uri="{FF2B5EF4-FFF2-40B4-BE49-F238E27FC236}">
                <a16:creationId xmlns:a16="http://schemas.microsoft.com/office/drawing/2014/main" id="{D7F48D74-B6C6-4E71-91E7-685EBC5FF9D4}"/>
              </a:ext>
            </a:extLst>
          </p:cNvPr>
          <p:cNvSpPr/>
          <p:nvPr userDrawn="1"/>
        </p:nvSpPr>
        <p:spPr>
          <a:xfrm>
            <a:off x="2" y="0"/>
            <a:ext cx="6980222" cy="68580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9" name="그림 개체 틀 8"/>
          <p:cNvSpPr>
            <a:spLocks noGrp="1"/>
          </p:cNvSpPr>
          <p:nvPr>
            <p:ph type="pic" sz="quarter" idx="10" hasCustomPrompt="1"/>
          </p:nvPr>
        </p:nvSpPr>
        <p:spPr>
          <a:xfrm>
            <a:off x="438914" y="446342"/>
            <a:ext cx="6785752" cy="5965316"/>
          </a:xfrm>
          <a:prstGeom prst="rect">
            <a:avLst/>
          </a:pr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dirty="0"/>
              <a:t>Your Picture Here and Sent to Back</a:t>
            </a:r>
            <a:endParaRPr lang="ko-KR" altLang="en-US" dirty="0"/>
          </a:p>
        </p:txBody>
      </p:sp>
    </p:spTree>
    <p:extLst>
      <p:ext uri="{BB962C8B-B14F-4D97-AF65-F5344CB8AC3E}">
        <p14:creationId xmlns:p14="http://schemas.microsoft.com/office/powerpoint/2010/main" val="26922622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7_Images &amp; Contents Layout">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2E541B56-E562-45F7-AF65-DC212716E3B3}"/>
              </a:ext>
            </a:extLst>
          </p:cNvPr>
          <p:cNvSpPr/>
          <p:nvPr userDrawn="1"/>
        </p:nvSpPr>
        <p:spPr>
          <a:xfrm>
            <a:off x="0" y="863125"/>
            <a:ext cx="7036904" cy="513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그림 개체 틀 2">
            <a:extLst>
              <a:ext uri="{FF2B5EF4-FFF2-40B4-BE49-F238E27FC236}">
                <a16:creationId xmlns:a16="http://schemas.microsoft.com/office/drawing/2014/main" id="{1D487A8B-D75C-45FC-8BC1-0D4AF5ACE0C7}"/>
              </a:ext>
            </a:extLst>
          </p:cNvPr>
          <p:cNvSpPr>
            <a:spLocks noGrp="1"/>
          </p:cNvSpPr>
          <p:nvPr>
            <p:ph type="pic" sz="quarter" idx="65" hasCustomPrompt="1"/>
          </p:nvPr>
        </p:nvSpPr>
        <p:spPr>
          <a:xfrm>
            <a:off x="6096000" y="2959216"/>
            <a:ext cx="6096000" cy="2700000"/>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Picture Placeholder 7">
            <a:extLst>
              <a:ext uri="{FF2B5EF4-FFF2-40B4-BE49-F238E27FC236}">
                <a16:creationId xmlns:a16="http://schemas.microsoft.com/office/drawing/2014/main" id="{FC10FD60-B279-4A90-879E-DC51895B3BCD}"/>
              </a:ext>
            </a:extLst>
          </p:cNvPr>
          <p:cNvSpPr>
            <a:spLocks noGrp="1"/>
          </p:cNvSpPr>
          <p:nvPr>
            <p:ph type="pic" sz="quarter" idx="10" hasCustomPrompt="1"/>
          </p:nvPr>
        </p:nvSpPr>
        <p:spPr>
          <a:xfrm>
            <a:off x="238056" y="412403"/>
            <a:ext cx="4125224" cy="6033194"/>
          </a:xfrm>
          <a:custGeom>
            <a:avLst/>
            <a:gdLst/>
            <a:ahLst/>
            <a:cxnLst/>
            <a:rect l="l" t="t" r="r" b="b"/>
            <a:pathLst>
              <a:path w="105705" h="154595">
                <a:moveTo>
                  <a:pt x="60945" y="0"/>
                </a:moveTo>
                <a:cubicBezTo>
                  <a:pt x="73149" y="0"/>
                  <a:pt x="83325" y="3572"/>
                  <a:pt x="91474" y="10716"/>
                </a:cubicBezTo>
                <a:cubicBezTo>
                  <a:pt x="99622" y="17859"/>
                  <a:pt x="103696" y="26752"/>
                  <a:pt x="103696" y="37393"/>
                </a:cubicBezTo>
                <a:cubicBezTo>
                  <a:pt x="103696" y="45058"/>
                  <a:pt x="101762" y="53652"/>
                  <a:pt x="97892" y="63177"/>
                </a:cubicBezTo>
                <a:lnTo>
                  <a:pt x="71549" y="127918"/>
                </a:lnTo>
                <a:lnTo>
                  <a:pt x="90302" y="127918"/>
                </a:lnTo>
                <a:cubicBezTo>
                  <a:pt x="100571" y="127918"/>
                  <a:pt x="105705" y="131490"/>
                  <a:pt x="105705" y="138633"/>
                </a:cubicBezTo>
                <a:cubicBezTo>
                  <a:pt x="105705" y="143693"/>
                  <a:pt x="103901" y="147619"/>
                  <a:pt x="100292" y="150409"/>
                </a:cubicBezTo>
                <a:cubicBezTo>
                  <a:pt x="96683" y="153200"/>
                  <a:pt x="91604" y="154595"/>
                  <a:pt x="85056" y="154595"/>
                </a:cubicBezTo>
                <a:lnTo>
                  <a:pt x="64741" y="154595"/>
                </a:lnTo>
                <a:cubicBezTo>
                  <a:pt x="56555" y="154595"/>
                  <a:pt x="50341" y="153014"/>
                  <a:pt x="46100" y="149851"/>
                </a:cubicBezTo>
                <a:cubicBezTo>
                  <a:pt x="41858" y="146689"/>
                  <a:pt x="39737" y="142094"/>
                  <a:pt x="39737" y="136066"/>
                </a:cubicBezTo>
                <a:cubicBezTo>
                  <a:pt x="39737" y="131825"/>
                  <a:pt x="41263" y="125909"/>
                  <a:pt x="44314" y="118319"/>
                </a:cubicBezTo>
                <a:lnTo>
                  <a:pt x="66750" y="63177"/>
                </a:lnTo>
                <a:cubicBezTo>
                  <a:pt x="71289" y="52016"/>
                  <a:pt x="73559" y="44351"/>
                  <a:pt x="73559" y="40184"/>
                </a:cubicBezTo>
                <a:cubicBezTo>
                  <a:pt x="73559" y="36835"/>
                  <a:pt x="72033" y="33840"/>
                  <a:pt x="68982" y="31198"/>
                </a:cubicBezTo>
                <a:cubicBezTo>
                  <a:pt x="65931" y="28556"/>
                  <a:pt x="62434" y="27236"/>
                  <a:pt x="58490" y="27236"/>
                </a:cubicBezTo>
                <a:cubicBezTo>
                  <a:pt x="51048" y="27236"/>
                  <a:pt x="44314" y="30454"/>
                  <a:pt x="38286" y="36891"/>
                </a:cubicBezTo>
                <a:cubicBezTo>
                  <a:pt x="32259" y="43328"/>
                  <a:pt x="29245" y="50527"/>
                  <a:pt x="29245" y="58489"/>
                </a:cubicBezTo>
                <a:cubicBezTo>
                  <a:pt x="29245" y="63103"/>
                  <a:pt x="30268" y="66675"/>
                  <a:pt x="32315" y="69205"/>
                </a:cubicBezTo>
                <a:cubicBezTo>
                  <a:pt x="34361" y="71735"/>
                  <a:pt x="38100" y="74079"/>
                  <a:pt x="43533" y="76237"/>
                </a:cubicBezTo>
                <a:cubicBezTo>
                  <a:pt x="48369" y="78172"/>
                  <a:pt x="50788" y="81483"/>
                  <a:pt x="50788" y="86172"/>
                </a:cubicBezTo>
                <a:cubicBezTo>
                  <a:pt x="50788" y="90487"/>
                  <a:pt x="49169" y="94041"/>
                  <a:pt x="45932" y="96831"/>
                </a:cubicBezTo>
                <a:cubicBezTo>
                  <a:pt x="42695" y="99622"/>
                  <a:pt x="38658" y="101017"/>
                  <a:pt x="33821" y="101017"/>
                </a:cubicBezTo>
                <a:cubicBezTo>
                  <a:pt x="24520" y="101017"/>
                  <a:pt x="16557" y="97054"/>
                  <a:pt x="9935" y="89129"/>
                </a:cubicBezTo>
                <a:cubicBezTo>
                  <a:pt x="3312" y="81204"/>
                  <a:pt x="0" y="71698"/>
                  <a:pt x="0" y="60610"/>
                </a:cubicBezTo>
                <a:cubicBezTo>
                  <a:pt x="0" y="44462"/>
                  <a:pt x="6102" y="30324"/>
                  <a:pt x="18306" y="18194"/>
                </a:cubicBezTo>
                <a:cubicBezTo>
                  <a:pt x="30510" y="6065"/>
                  <a:pt x="44723" y="0"/>
                  <a:pt x="60945"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3088390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8_Images &amp; Contents Layout">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AFB6C0CC-20D1-4ABE-8236-AC556FAA83E7}"/>
              </a:ext>
            </a:extLst>
          </p:cNvPr>
          <p:cNvSpPr/>
          <p:nvPr userDrawn="1"/>
        </p:nvSpPr>
        <p:spPr>
          <a:xfrm>
            <a:off x="5836726" y="1955549"/>
            <a:ext cx="6355274" cy="1473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86"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 name="Picture Placeholder 2">
            <a:extLst>
              <a:ext uri="{FF2B5EF4-FFF2-40B4-BE49-F238E27FC236}">
                <a16:creationId xmlns:a16="http://schemas.microsoft.com/office/drawing/2014/main" id="{E6C01146-33B9-4106-B34A-9F850B0F1532}"/>
              </a:ext>
            </a:extLst>
          </p:cNvPr>
          <p:cNvSpPr>
            <a:spLocks noGrp="1"/>
          </p:cNvSpPr>
          <p:nvPr>
            <p:ph type="pic" idx="14" hasCustomPrompt="1"/>
          </p:nvPr>
        </p:nvSpPr>
        <p:spPr>
          <a:xfrm>
            <a:off x="652726" y="3594462"/>
            <a:ext cx="5184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3" name="Picture Placeholder 2">
            <a:extLst>
              <a:ext uri="{FF2B5EF4-FFF2-40B4-BE49-F238E27FC236}">
                <a16:creationId xmlns:a16="http://schemas.microsoft.com/office/drawing/2014/main" id="{980D8E6C-C94C-45EA-A30A-C30F07A2733A}"/>
              </a:ext>
            </a:extLst>
          </p:cNvPr>
          <p:cNvSpPr>
            <a:spLocks noGrp="1"/>
          </p:cNvSpPr>
          <p:nvPr>
            <p:ph type="pic" idx="15" hasCustomPrompt="1"/>
          </p:nvPr>
        </p:nvSpPr>
        <p:spPr>
          <a:xfrm>
            <a:off x="8946824"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
        <p:nvSpPr>
          <p:cNvPr id="4" name="Picture Placeholder 2">
            <a:extLst>
              <a:ext uri="{FF2B5EF4-FFF2-40B4-BE49-F238E27FC236}">
                <a16:creationId xmlns:a16="http://schemas.microsoft.com/office/drawing/2014/main" id="{9F537E7F-9413-4DE1-AF5A-73E78D8FBDCC}"/>
              </a:ext>
            </a:extLst>
          </p:cNvPr>
          <p:cNvSpPr>
            <a:spLocks noGrp="1"/>
          </p:cNvSpPr>
          <p:nvPr>
            <p:ph type="pic" idx="16" hasCustomPrompt="1"/>
          </p:nvPr>
        </p:nvSpPr>
        <p:spPr>
          <a:xfrm>
            <a:off x="6095775" y="650130"/>
            <a:ext cx="2592000" cy="2592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Bring to Front</a:t>
            </a:r>
            <a:endParaRPr lang="ko-KR" altLang="en-US" dirty="0"/>
          </a:p>
        </p:txBody>
      </p:sp>
    </p:spTree>
    <p:extLst>
      <p:ext uri="{BB962C8B-B14F-4D97-AF65-F5344CB8AC3E}">
        <p14:creationId xmlns:p14="http://schemas.microsoft.com/office/powerpoint/2010/main" val="249428231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53944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0560049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Style slide layout">
    <p:spTree>
      <p:nvGrpSpPr>
        <p:cNvPr id="1" name=""/>
        <p:cNvGrpSpPr/>
        <p:nvPr/>
      </p:nvGrpSpPr>
      <p:grpSpPr>
        <a:xfrm>
          <a:off x="0" y="0"/>
          <a:ext cx="0" cy="0"/>
          <a:chOff x="0" y="0"/>
          <a:chExt cx="0" cy="0"/>
        </a:xfrm>
      </p:grpSpPr>
      <p:sp>
        <p:nvSpPr>
          <p:cNvPr id="3" name="Rectangle 2"/>
          <p:cNvSpPr/>
          <p:nvPr userDrawn="1"/>
        </p:nvSpPr>
        <p:spPr>
          <a:xfrm>
            <a:off x="0" y="0"/>
            <a:ext cx="56548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8444"/>
            <a:ext cx="2081463" cy="1977390"/>
          </a:xfrm>
          <a:prstGeom prst="rect">
            <a:avLst/>
          </a:prstGeom>
        </p:spPr>
      </p:pic>
      <p:sp>
        <p:nvSpPr>
          <p:cNvPr id="4" name="Text Placeholder 9"/>
          <p:cNvSpPr>
            <a:spLocks noGrp="1"/>
          </p:cNvSpPr>
          <p:nvPr>
            <p:ph type="body" sz="quarter" idx="10" hasCustomPrompt="1"/>
          </p:nvPr>
        </p:nvSpPr>
        <p:spPr>
          <a:xfrm>
            <a:off x="2322095" y="556614"/>
            <a:ext cx="9574630" cy="724247"/>
          </a:xfrm>
          <a:prstGeom prst="rect">
            <a:avLst/>
          </a:prstGeom>
        </p:spPr>
        <p:txBody>
          <a:bodyPr anchor="ctr"/>
          <a:lstStyle>
            <a:lvl1pPr marL="0" indent="0" algn="l">
              <a:buNone/>
              <a:defRPr sz="5400" b="0" baseline="0">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6411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09743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C4B73D-5D87-4FC0-921D-C5CB8EFDA74D}"/>
              </a:ext>
            </a:extLst>
          </p:cNvPr>
          <p:cNvSpPr/>
          <p:nvPr userDrawn="1"/>
        </p:nvSpPr>
        <p:spPr>
          <a:xfrm>
            <a:off x="0" y="0"/>
            <a:ext cx="12192000" cy="68580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64817841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8842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7052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그림 개체 틀 2">
            <a:extLst>
              <a:ext uri="{FF2B5EF4-FFF2-40B4-BE49-F238E27FC236}">
                <a16:creationId xmlns:a16="http://schemas.microsoft.com/office/drawing/2014/main" id="{2575F0E1-023F-41BE-A027-0C561590555C}"/>
              </a:ext>
            </a:extLst>
          </p:cNvPr>
          <p:cNvSpPr>
            <a:spLocks noGrp="1"/>
          </p:cNvSpPr>
          <p:nvPr>
            <p:ph type="pic" sz="quarter" idx="59" hasCustomPrompt="1"/>
          </p:nvPr>
        </p:nvSpPr>
        <p:spPr>
          <a:xfrm>
            <a:off x="8402315" y="1689340"/>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8" name="Rectangle 37">
            <a:extLst>
              <a:ext uri="{FF2B5EF4-FFF2-40B4-BE49-F238E27FC236}">
                <a16:creationId xmlns:a16="http://schemas.microsoft.com/office/drawing/2014/main" id="{4BD8B274-E0F1-4987-BE56-88EFDABA4180}"/>
              </a:ext>
            </a:extLst>
          </p:cNvPr>
          <p:cNvSpPr/>
          <p:nvPr userDrawn="1"/>
        </p:nvSpPr>
        <p:spPr>
          <a:xfrm>
            <a:off x="8400258" y="5201452"/>
            <a:ext cx="3087849" cy="105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Arial" pitchFamily="34" charset="0"/>
            </a:endParaRPr>
          </a:p>
        </p:txBody>
      </p:sp>
      <p:sp>
        <p:nvSpPr>
          <p:cNvPr id="9" name="그림 개체 틀 2">
            <a:extLst>
              <a:ext uri="{FF2B5EF4-FFF2-40B4-BE49-F238E27FC236}">
                <a16:creationId xmlns:a16="http://schemas.microsoft.com/office/drawing/2014/main" id="{11AEA1F3-8D3E-40F0-BA2D-BB28AC8C05D3}"/>
              </a:ext>
            </a:extLst>
          </p:cNvPr>
          <p:cNvSpPr>
            <a:spLocks noGrp="1"/>
          </p:cNvSpPr>
          <p:nvPr>
            <p:ph type="pic" sz="quarter" idx="62" hasCustomPrompt="1"/>
          </p:nvPr>
        </p:nvSpPr>
        <p:spPr>
          <a:xfrm>
            <a:off x="4561888" y="1698785"/>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0" name="Rectangle 41">
            <a:extLst>
              <a:ext uri="{FF2B5EF4-FFF2-40B4-BE49-F238E27FC236}">
                <a16:creationId xmlns:a16="http://schemas.microsoft.com/office/drawing/2014/main" id="{947EB0C1-2E67-4F3B-B6B4-FF9FDFAC5352}"/>
              </a:ext>
            </a:extLst>
          </p:cNvPr>
          <p:cNvSpPr/>
          <p:nvPr userDrawn="1"/>
        </p:nvSpPr>
        <p:spPr>
          <a:xfrm>
            <a:off x="4559832" y="5210897"/>
            <a:ext cx="3087849" cy="1056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Arial" pitchFamily="34" charset="0"/>
            </a:endParaRPr>
          </a:p>
        </p:txBody>
      </p:sp>
      <p:sp>
        <p:nvSpPr>
          <p:cNvPr id="11" name="그림 개체 틀 2">
            <a:extLst>
              <a:ext uri="{FF2B5EF4-FFF2-40B4-BE49-F238E27FC236}">
                <a16:creationId xmlns:a16="http://schemas.microsoft.com/office/drawing/2014/main" id="{F6B072A9-4C30-483E-AD56-17094660D9F8}"/>
              </a:ext>
            </a:extLst>
          </p:cNvPr>
          <p:cNvSpPr>
            <a:spLocks noGrp="1"/>
          </p:cNvSpPr>
          <p:nvPr>
            <p:ph type="pic" sz="quarter" idx="65" hasCustomPrompt="1"/>
          </p:nvPr>
        </p:nvSpPr>
        <p:spPr>
          <a:xfrm>
            <a:off x="721462" y="1708230"/>
            <a:ext cx="3078484" cy="3512112"/>
          </a:xfrm>
          <a:prstGeom prst="rect">
            <a:avLst/>
          </a:pr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
        <p:nvSpPr>
          <p:cNvPr id="12" name="Rectangle 45">
            <a:extLst>
              <a:ext uri="{FF2B5EF4-FFF2-40B4-BE49-F238E27FC236}">
                <a16:creationId xmlns:a16="http://schemas.microsoft.com/office/drawing/2014/main" id="{F5D1422D-7597-4465-9FFA-E916548111D3}"/>
              </a:ext>
            </a:extLst>
          </p:cNvPr>
          <p:cNvSpPr/>
          <p:nvPr userDrawn="1"/>
        </p:nvSpPr>
        <p:spPr>
          <a:xfrm>
            <a:off x="719405" y="5220342"/>
            <a:ext cx="3087849" cy="1056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25744420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5" name="Rectangle 4"/>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4" name="Rectangle 3"/>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 name="Text Placeholder 9"/>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6" name="Rectangle 5"/>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Picture Placeholder 2">
            <a:extLst>
              <a:ext uri="{FF2B5EF4-FFF2-40B4-BE49-F238E27FC236}">
                <a16:creationId xmlns:a16="http://schemas.microsoft.com/office/drawing/2014/main" id="{85B408DE-B54F-4F56-8B91-E6D59747F5B8}"/>
              </a:ext>
            </a:extLst>
          </p:cNvPr>
          <p:cNvSpPr>
            <a:spLocks noGrp="1"/>
          </p:cNvSpPr>
          <p:nvPr>
            <p:ph type="pic" idx="15" hasCustomPrompt="1"/>
          </p:nvPr>
        </p:nvSpPr>
        <p:spPr>
          <a:xfrm>
            <a:off x="5019011"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a:extLst>
              <a:ext uri="{FF2B5EF4-FFF2-40B4-BE49-F238E27FC236}">
                <a16:creationId xmlns:a16="http://schemas.microsoft.com/office/drawing/2014/main" id="{3CDC87CA-0DCD-4252-AEBF-03005EF20748}"/>
              </a:ext>
            </a:extLst>
          </p:cNvPr>
          <p:cNvSpPr>
            <a:spLocks noGrp="1"/>
          </p:cNvSpPr>
          <p:nvPr>
            <p:ph type="pic" idx="16" hasCustomPrompt="1"/>
          </p:nvPr>
        </p:nvSpPr>
        <p:spPr>
          <a:xfrm>
            <a:off x="7489506"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a:extLst>
              <a:ext uri="{FF2B5EF4-FFF2-40B4-BE49-F238E27FC236}">
                <a16:creationId xmlns:a16="http://schemas.microsoft.com/office/drawing/2014/main" id="{F17FCD16-7BE5-4A68-80AD-068560786FB6}"/>
              </a:ext>
            </a:extLst>
          </p:cNvPr>
          <p:cNvSpPr>
            <a:spLocks noGrp="1"/>
          </p:cNvSpPr>
          <p:nvPr>
            <p:ph type="pic" idx="17" hasCustomPrompt="1"/>
          </p:nvPr>
        </p:nvSpPr>
        <p:spPr>
          <a:xfrm>
            <a:off x="9960000" y="1801398"/>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0" name="Picture Placeholder 2">
            <a:extLst>
              <a:ext uri="{FF2B5EF4-FFF2-40B4-BE49-F238E27FC236}">
                <a16:creationId xmlns:a16="http://schemas.microsoft.com/office/drawing/2014/main" id="{84C4A8D3-15CA-46A5-86AE-06071AD427CE}"/>
              </a:ext>
            </a:extLst>
          </p:cNvPr>
          <p:cNvSpPr>
            <a:spLocks noGrp="1"/>
          </p:cNvSpPr>
          <p:nvPr>
            <p:ph type="pic" idx="18" hasCustomPrompt="1"/>
          </p:nvPr>
        </p:nvSpPr>
        <p:spPr>
          <a:xfrm>
            <a:off x="2548517"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a:extLst>
              <a:ext uri="{FF2B5EF4-FFF2-40B4-BE49-F238E27FC236}">
                <a16:creationId xmlns:a16="http://schemas.microsoft.com/office/drawing/2014/main" id="{B50180AC-F101-4B88-8C37-C189241CEBA3}"/>
              </a:ext>
            </a:extLst>
          </p:cNvPr>
          <p:cNvSpPr>
            <a:spLocks noGrp="1"/>
          </p:cNvSpPr>
          <p:nvPr>
            <p:ph type="pic" idx="19" hasCustomPrompt="1"/>
          </p:nvPr>
        </p:nvSpPr>
        <p:spPr>
          <a:xfrm>
            <a:off x="5019011"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a:extLst>
              <a:ext uri="{FF2B5EF4-FFF2-40B4-BE49-F238E27FC236}">
                <a16:creationId xmlns:a16="http://schemas.microsoft.com/office/drawing/2014/main" id="{36498E0E-BCBF-4BAE-BEFC-EEDFFD2214CF}"/>
              </a:ext>
            </a:extLst>
          </p:cNvPr>
          <p:cNvSpPr>
            <a:spLocks noGrp="1"/>
          </p:cNvSpPr>
          <p:nvPr>
            <p:ph type="pic" idx="20" hasCustomPrompt="1"/>
          </p:nvPr>
        </p:nvSpPr>
        <p:spPr>
          <a:xfrm>
            <a:off x="9960000" y="4003565"/>
            <a:ext cx="2232000" cy="2052000"/>
          </a:xfrm>
          <a:prstGeom prst="rect">
            <a:avLst/>
          </a:prstGeom>
          <a:solidFill>
            <a:schemeClr val="bg1">
              <a:lumMod val="95000"/>
            </a:schemeClr>
          </a:solidFill>
          <a:ln w="1270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Rectangle 1">
            <a:extLst>
              <a:ext uri="{FF2B5EF4-FFF2-40B4-BE49-F238E27FC236}">
                <a16:creationId xmlns:a16="http://schemas.microsoft.com/office/drawing/2014/main" id="{5F09CDB5-4DD8-40B4-B40E-ADBEA58E8E38}"/>
              </a:ext>
            </a:extLst>
          </p:cNvPr>
          <p:cNvSpPr/>
          <p:nvPr userDrawn="1"/>
        </p:nvSpPr>
        <p:spPr>
          <a:xfrm>
            <a:off x="7489505" y="4003565"/>
            <a:ext cx="2232000" cy="205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4" name="Rectangle 11">
            <a:extLst>
              <a:ext uri="{FF2B5EF4-FFF2-40B4-BE49-F238E27FC236}">
                <a16:creationId xmlns:a16="http://schemas.microsoft.com/office/drawing/2014/main" id="{C8436220-F3F4-4B4A-BA42-BACB1F53356B}"/>
              </a:ext>
            </a:extLst>
          </p:cNvPr>
          <p:cNvSpPr/>
          <p:nvPr userDrawn="1"/>
        </p:nvSpPr>
        <p:spPr>
          <a:xfrm>
            <a:off x="1" y="1801398"/>
            <a:ext cx="4780516"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8672373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10" name="제목 1"/>
          <p:cNvSpPr>
            <a:spLocks noGrp="1"/>
          </p:cNvSpPr>
          <p:nvPr>
            <p:ph type="title" hasCustomPrompt="1"/>
          </p:nvPr>
        </p:nvSpPr>
        <p:spPr>
          <a:xfrm>
            <a:off x="640592" y="238552"/>
            <a:ext cx="5568619" cy="1656184"/>
          </a:xfrm>
          <a:prstGeom prst="rect">
            <a:avLst/>
          </a:prstGeom>
        </p:spPr>
        <p:txBody>
          <a:bodyPr anchor="ctr">
            <a:noAutofit/>
          </a:bodyPr>
          <a:lstStyle>
            <a:lvl1pPr algn="l">
              <a:defRPr sz="4400" b="0" baseline="0">
                <a:solidFill>
                  <a:schemeClr val="tx1">
                    <a:lumMod val="75000"/>
                    <a:lumOff val="25000"/>
                  </a:schemeClr>
                </a:solidFill>
                <a:latin typeface="+mj-lt"/>
                <a:cs typeface="Arial" pitchFamily="34" charset="0"/>
              </a:defRPr>
            </a:lvl1pPr>
          </a:lstStyle>
          <a:p>
            <a:r>
              <a:rPr lang="en-US" altLang="ko-KR" dirty="0"/>
              <a:t>IMAGES AND CONTENTS</a:t>
            </a:r>
            <a:endParaRPr lang="ko-KR" altLang="en-US" dirty="0"/>
          </a:p>
        </p:txBody>
      </p:sp>
      <p:sp>
        <p:nvSpPr>
          <p:cNvPr id="5" name="Picture Placeholder 2"/>
          <p:cNvSpPr>
            <a:spLocks noGrp="1"/>
          </p:cNvSpPr>
          <p:nvPr>
            <p:ph type="pic" idx="13" hasCustomPrompt="1"/>
          </p:nvPr>
        </p:nvSpPr>
        <p:spPr>
          <a:xfrm>
            <a:off x="5724525" y="0"/>
            <a:ext cx="6467475" cy="6858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8312514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0_Images &amp; Contents Layout">
    <p:bg>
      <p:bgPr>
        <a:solidFill>
          <a:schemeClr val="bg1"/>
        </a:solidFill>
        <a:effectLst/>
      </p:bgPr>
    </p:bg>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7A513B6A-23AF-468B-AFC6-8FA1E534408D}"/>
              </a:ext>
            </a:extLst>
          </p:cNvPr>
          <p:cNvSpPr/>
          <p:nvPr userDrawn="1"/>
        </p:nvSpPr>
        <p:spPr>
          <a:xfrm>
            <a:off x="6318915" y="593002"/>
            <a:ext cx="5113965" cy="5671996"/>
          </a:xfrm>
          <a:prstGeom prst="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 name="Picture Placeholder 2"/>
          <p:cNvSpPr>
            <a:spLocks noGrp="1"/>
          </p:cNvSpPr>
          <p:nvPr>
            <p:ph type="pic" idx="1" hasCustomPrompt="1"/>
          </p:nvPr>
        </p:nvSpPr>
        <p:spPr>
          <a:xfrm>
            <a:off x="6800167" y="0"/>
            <a:ext cx="4151461" cy="6858000"/>
          </a:xfrm>
          <a:prstGeom prst="rect">
            <a:avLst/>
          </a:prstGeom>
          <a:solidFill>
            <a:schemeClr val="bg1">
              <a:lumMod val="95000"/>
            </a:schemeClr>
          </a:solidFill>
        </p:spPr>
        <p:txBody>
          <a:bodyPr anchor="ctr"/>
          <a:lstStyle>
            <a:lvl1pPr marL="0" indent="0" algn="ctr">
              <a:buNone/>
              <a:defRPr sz="1200" baseline="0">
                <a:solidFill>
                  <a:schemeClr val="tx1">
                    <a:lumMod val="85000"/>
                    <a:lumOff val="1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2507876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1_Images &amp; Contents Layout">
    <p:spTree>
      <p:nvGrpSpPr>
        <p:cNvPr id="1" name=""/>
        <p:cNvGrpSpPr/>
        <p:nvPr/>
      </p:nvGrpSpPr>
      <p:grpSpPr>
        <a:xfrm>
          <a:off x="0" y="0"/>
          <a:ext cx="0" cy="0"/>
          <a:chOff x="0" y="0"/>
          <a:chExt cx="0" cy="0"/>
        </a:xfrm>
      </p:grpSpPr>
      <p:sp>
        <p:nvSpPr>
          <p:cNvPr id="2" name="Rectangle 1"/>
          <p:cNvSpPr/>
          <p:nvPr userDrawn="1"/>
        </p:nvSpPr>
        <p:spPr>
          <a:xfrm>
            <a:off x="4032000" y="0"/>
            <a:ext cx="4128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3" name="Picture Placeholder 2"/>
          <p:cNvSpPr>
            <a:spLocks noGrp="1"/>
          </p:cNvSpPr>
          <p:nvPr>
            <p:ph type="pic" idx="10" hasCustomPrompt="1"/>
          </p:nvPr>
        </p:nvSpPr>
        <p:spPr>
          <a:xfrm>
            <a:off x="0" y="0"/>
            <a:ext cx="4032000"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1" hasCustomPrompt="1"/>
          </p:nvPr>
        </p:nvSpPr>
        <p:spPr>
          <a:xfrm>
            <a:off x="8160000" y="0"/>
            <a:ext cx="4032000" cy="685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 name="Rectangle 1">
            <a:extLst>
              <a:ext uri="{FF2B5EF4-FFF2-40B4-BE49-F238E27FC236}">
                <a16:creationId xmlns:a16="http://schemas.microsoft.com/office/drawing/2014/main" id="{D00231FF-70E3-437D-B365-68E5375FE536}"/>
              </a:ext>
            </a:extLst>
          </p:cNvPr>
          <p:cNvSpPr/>
          <p:nvPr userDrawn="1"/>
        </p:nvSpPr>
        <p:spPr>
          <a:xfrm>
            <a:off x="5380236" y="0"/>
            <a:ext cx="1440160" cy="18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 name="Rectangle 9">
            <a:extLst>
              <a:ext uri="{FF2B5EF4-FFF2-40B4-BE49-F238E27FC236}">
                <a16:creationId xmlns:a16="http://schemas.microsoft.com/office/drawing/2014/main" id="{7C37ACC0-D0FB-4A39-9801-6B151FC56852}"/>
              </a:ext>
            </a:extLst>
          </p:cNvPr>
          <p:cNvSpPr/>
          <p:nvPr userDrawn="1"/>
        </p:nvSpPr>
        <p:spPr>
          <a:xfrm>
            <a:off x="5380236" y="6619664"/>
            <a:ext cx="1440160" cy="2383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274959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4_Images &amp; Contents Layout">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2" name="Rectangle 1"/>
          <p:cNvSpPr/>
          <p:nvPr userDrawn="1"/>
        </p:nvSpPr>
        <p:spPr>
          <a:xfrm>
            <a:off x="4200000" y="4050000"/>
            <a:ext cx="7992000" cy="2808000"/>
          </a:xfrm>
          <a:prstGeom prst="rect">
            <a:avLst/>
          </a:pr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200" b="1" i="0" u="none" strike="noStrike" kern="1200" cap="none" spc="0" normalizeH="0" baseline="0" noProof="0" dirty="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6917827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7_Images &amp; Contents Layout">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7F990676-21EA-4B0E-9EC4-FC73AEFC7DD5}"/>
              </a:ext>
            </a:extLst>
          </p:cNvPr>
          <p:cNvSpPr>
            <a:spLocks noGrp="1"/>
          </p:cNvSpPr>
          <p:nvPr>
            <p:ph type="pic" idx="1" hasCustomPrompt="1"/>
          </p:nvPr>
        </p:nvSpPr>
        <p:spPr>
          <a:xfrm>
            <a:off x="3529660" y="130766"/>
            <a:ext cx="8564608" cy="6596467"/>
          </a:xfrm>
          <a:custGeom>
            <a:avLst/>
            <a:gdLst>
              <a:gd name="connsiteX0" fmla="*/ 4271471 w 8564608"/>
              <a:gd name="connsiteY0" fmla="*/ 0 h 6596467"/>
              <a:gd name="connsiteX1" fmla="*/ 4351667 w 8564608"/>
              <a:gd name="connsiteY1" fmla="*/ 113994 h 6596467"/>
              <a:gd name="connsiteX2" fmla="*/ 4275691 w 8564608"/>
              <a:gd name="connsiteY2" fmla="*/ 417977 h 6596467"/>
              <a:gd name="connsiteX3" fmla="*/ 4225042 w 8564608"/>
              <a:gd name="connsiteY3" fmla="*/ 451753 h 6596467"/>
              <a:gd name="connsiteX4" fmla="*/ 4212379 w 8564608"/>
              <a:gd name="connsiteY4" fmla="*/ 396867 h 6596467"/>
              <a:gd name="connsiteX5" fmla="*/ 4220821 w 8564608"/>
              <a:gd name="connsiteY5" fmla="*/ 337759 h 6596467"/>
              <a:gd name="connsiteX6" fmla="*/ 4106859 w 8564608"/>
              <a:gd name="connsiteY6" fmla="*/ 557302 h 6596467"/>
              <a:gd name="connsiteX7" fmla="*/ 4165949 w 8564608"/>
              <a:gd name="connsiteY7" fmla="*/ 481307 h 6596467"/>
              <a:gd name="connsiteX8" fmla="*/ 4195495 w 8564608"/>
              <a:gd name="connsiteY8" fmla="*/ 464419 h 6596467"/>
              <a:gd name="connsiteX9" fmla="*/ 4229262 w 8564608"/>
              <a:gd name="connsiteY9" fmla="*/ 493972 h 6596467"/>
              <a:gd name="connsiteX10" fmla="*/ 4208158 w 8564608"/>
              <a:gd name="connsiteY10" fmla="*/ 515083 h 6596467"/>
              <a:gd name="connsiteX11" fmla="*/ 4191275 w 8564608"/>
              <a:gd name="connsiteY11" fmla="*/ 553079 h 6596467"/>
              <a:gd name="connsiteX12" fmla="*/ 4195495 w 8564608"/>
              <a:gd name="connsiteY12" fmla="*/ 650185 h 6596467"/>
              <a:gd name="connsiteX13" fmla="*/ 4161729 w 8564608"/>
              <a:gd name="connsiteY13" fmla="*/ 667074 h 6596467"/>
              <a:gd name="connsiteX14" fmla="*/ 4140625 w 8564608"/>
              <a:gd name="connsiteY14" fmla="*/ 688184 h 6596467"/>
              <a:gd name="connsiteX15" fmla="*/ 4187055 w 8564608"/>
              <a:gd name="connsiteY15" fmla="*/ 789510 h 6596467"/>
              <a:gd name="connsiteX16" fmla="*/ 4195495 w 8564608"/>
              <a:gd name="connsiteY16" fmla="*/ 793733 h 6596467"/>
              <a:gd name="connsiteX17" fmla="*/ 4199718 w 8564608"/>
              <a:gd name="connsiteY17" fmla="*/ 747291 h 6596467"/>
              <a:gd name="connsiteX18" fmla="*/ 4220821 w 8564608"/>
              <a:gd name="connsiteY18" fmla="*/ 721960 h 6596467"/>
              <a:gd name="connsiteX19" fmla="*/ 4237705 w 8564608"/>
              <a:gd name="connsiteY19" fmla="*/ 743069 h 6596467"/>
              <a:gd name="connsiteX20" fmla="*/ 4220821 w 8564608"/>
              <a:gd name="connsiteY20" fmla="*/ 903504 h 6596467"/>
              <a:gd name="connsiteX21" fmla="*/ 4330561 w 8564608"/>
              <a:gd name="connsiteY21" fmla="*/ 810621 h 6596467"/>
              <a:gd name="connsiteX22" fmla="*/ 4339004 w 8564608"/>
              <a:gd name="connsiteY22" fmla="*/ 785290 h 6596467"/>
              <a:gd name="connsiteX23" fmla="*/ 4385434 w 8564608"/>
              <a:gd name="connsiteY23" fmla="*/ 675519 h 6596467"/>
              <a:gd name="connsiteX24" fmla="*/ 4562707 w 8564608"/>
              <a:gd name="connsiteY24" fmla="*/ 531971 h 6596467"/>
              <a:gd name="connsiteX25" fmla="*/ 4626019 w 8564608"/>
              <a:gd name="connsiteY25" fmla="*/ 548859 h 6596467"/>
              <a:gd name="connsiteX26" fmla="*/ 4659569 w 8564608"/>
              <a:gd name="connsiteY26" fmla="*/ 609874 h 6596467"/>
              <a:gd name="connsiteX27" fmla="*/ 4693144 w 8564608"/>
              <a:gd name="connsiteY27" fmla="*/ 574190 h 6596467"/>
              <a:gd name="connsiteX28" fmla="*/ 4866197 w 8564608"/>
              <a:gd name="connsiteY28" fmla="*/ 527749 h 6596467"/>
              <a:gd name="connsiteX29" fmla="*/ 4916847 w 8564608"/>
              <a:gd name="connsiteY29" fmla="*/ 599521 h 6596467"/>
              <a:gd name="connsiteX30" fmla="*/ 4870417 w 8564608"/>
              <a:gd name="connsiteY30" fmla="*/ 835952 h 6596467"/>
              <a:gd name="connsiteX31" fmla="*/ 4866197 w 8564608"/>
              <a:gd name="connsiteY31" fmla="*/ 873951 h 6596467"/>
              <a:gd name="connsiteX32" fmla="*/ 4875051 w 8564608"/>
              <a:gd name="connsiteY32" fmla="*/ 878031 h 6596467"/>
              <a:gd name="connsiteX33" fmla="*/ 4895097 w 8564608"/>
              <a:gd name="connsiteY33" fmla="*/ 861285 h 6596467"/>
              <a:gd name="connsiteX34" fmla="*/ 4942935 w 8564608"/>
              <a:gd name="connsiteY34" fmla="*/ 829713 h 6596467"/>
              <a:gd name="connsiteX35" fmla="*/ 4956418 w 8564608"/>
              <a:gd name="connsiteY35" fmla="*/ 813789 h 6596467"/>
              <a:gd name="connsiteX36" fmla="*/ 4997043 w 8564608"/>
              <a:gd name="connsiteY36" fmla="*/ 755737 h 6596467"/>
              <a:gd name="connsiteX37" fmla="*/ 5322045 w 8564608"/>
              <a:gd name="connsiteY37" fmla="*/ 350425 h 6596467"/>
              <a:gd name="connsiteX38" fmla="*/ 5389578 w 8564608"/>
              <a:gd name="connsiteY38" fmla="*/ 295538 h 6596467"/>
              <a:gd name="connsiteX39" fmla="*/ 5436007 w 8564608"/>
              <a:gd name="connsiteY39" fmla="*/ 295538 h 6596467"/>
              <a:gd name="connsiteX40" fmla="*/ 5465554 w 8564608"/>
              <a:gd name="connsiteY40" fmla="*/ 295538 h 6596467"/>
              <a:gd name="connsiteX41" fmla="*/ 5554190 w 8564608"/>
              <a:gd name="connsiteY41" fmla="*/ 333537 h 6596467"/>
              <a:gd name="connsiteX42" fmla="*/ 5562633 w 8564608"/>
              <a:gd name="connsiteY42" fmla="*/ 346202 h 6596467"/>
              <a:gd name="connsiteX43" fmla="*/ 5587956 w 8564608"/>
              <a:gd name="connsiteY43" fmla="*/ 485530 h 6596467"/>
              <a:gd name="connsiteX44" fmla="*/ 5575296 w 8564608"/>
              <a:gd name="connsiteY44" fmla="*/ 510861 h 6596467"/>
              <a:gd name="connsiteX45" fmla="*/ 5634386 w 8564608"/>
              <a:gd name="connsiteY45" fmla="*/ 603744 h 6596467"/>
              <a:gd name="connsiteX46" fmla="*/ 5642829 w 8564608"/>
              <a:gd name="connsiteY46" fmla="*/ 599521 h 6596467"/>
              <a:gd name="connsiteX47" fmla="*/ 5752569 w 8564608"/>
              <a:gd name="connsiteY47" fmla="*/ 489750 h 6596467"/>
              <a:gd name="connsiteX48" fmla="*/ 5832765 w 8564608"/>
              <a:gd name="connsiteY48" fmla="*/ 413755 h 6596467"/>
              <a:gd name="connsiteX49" fmla="*/ 5794778 w 8564608"/>
              <a:gd name="connsiteY49" fmla="*/ 291318 h 6596467"/>
              <a:gd name="connsiteX50" fmla="*/ 5815881 w 8564608"/>
              <a:gd name="connsiteY50" fmla="*/ 274430 h 6596467"/>
              <a:gd name="connsiteX51" fmla="*/ 5820102 w 8564608"/>
              <a:gd name="connsiteY51" fmla="*/ 299761 h 6596467"/>
              <a:gd name="connsiteX52" fmla="*/ 5820102 w 8564608"/>
              <a:gd name="connsiteY52" fmla="*/ 341982 h 6596467"/>
              <a:gd name="connsiteX53" fmla="*/ 5845428 w 8564608"/>
              <a:gd name="connsiteY53" fmla="*/ 312429 h 6596467"/>
              <a:gd name="connsiteX54" fmla="*/ 5870751 w 8564608"/>
              <a:gd name="connsiteY54" fmla="*/ 173101 h 6596467"/>
              <a:gd name="connsiteX55" fmla="*/ 5967831 w 8564608"/>
              <a:gd name="connsiteY55" fmla="*/ 71775 h 6596467"/>
              <a:gd name="connsiteX56" fmla="*/ 5997377 w 8564608"/>
              <a:gd name="connsiteY56" fmla="*/ 50664 h 6596467"/>
              <a:gd name="connsiteX57" fmla="*/ 6077573 w 8564608"/>
              <a:gd name="connsiteY57" fmla="*/ 0 h 6596467"/>
              <a:gd name="connsiteX58" fmla="*/ 6157769 w 8564608"/>
              <a:gd name="connsiteY58" fmla="*/ 113994 h 6596467"/>
              <a:gd name="connsiteX59" fmla="*/ 6081793 w 8564608"/>
              <a:gd name="connsiteY59" fmla="*/ 417977 h 6596467"/>
              <a:gd name="connsiteX60" fmla="*/ 6031144 w 8564608"/>
              <a:gd name="connsiteY60" fmla="*/ 451753 h 6596467"/>
              <a:gd name="connsiteX61" fmla="*/ 6018481 w 8564608"/>
              <a:gd name="connsiteY61" fmla="*/ 396867 h 6596467"/>
              <a:gd name="connsiteX62" fmla="*/ 6026923 w 8564608"/>
              <a:gd name="connsiteY62" fmla="*/ 337759 h 6596467"/>
              <a:gd name="connsiteX63" fmla="*/ 5912961 w 8564608"/>
              <a:gd name="connsiteY63" fmla="*/ 557302 h 6596467"/>
              <a:gd name="connsiteX64" fmla="*/ 5972051 w 8564608"/>
              <a:gd name="connsiteY64" fmla="*/ 481307 h 6596467"/>
              <a:gd name="connsiteX65" fmla="*/ 6001597 w 8564608"/>
              <a:gd name="connsiteY65" fmla="*/ 464419 h 6596467"/>
              <a:gd name="connsiteX66" fmla="*/ 6035364 w 8564608"/>
              <a:gd name="connsiteY66" fmla="*/ 493972 h 6596467"/>
              <a:gd name="connsiteX67" fmla="*/ 6014260 w 8564608"/>
              <a:gd name="connsiteY67" fmla="*/ 515083 h 6596467"/>
              <a:gd name="connsiteX68" fmla="*/ 5997377 w 8564608"/>
              <a:gd name="connsiteY68" fmla="*/ 553079 h 6596467"/>
              <a:gd name="connsiteX69" fmla="*/ 6001597 w 8564608"/>
              <a:gd name="connsiteY69" fmla="*/ 650185 h 6596467"/>
              <a:gd name="connsiteX70" fmla="*/ 5967831 w 8564608"/>
              <a:gd name="connsiteY70" fmla="*/ 667074 h 6596467"/>
              <a:gd name="connsiteX71" fmla="*/ 5946727 w 8564608"/>
              <a:gd name="connsiteY71" fmla="*/ 688184 h 6596467"/>
              <a:gd name="connsiteX72" fmla="*/ 5993157 w 8564608"/>
              <a:gd name="connsiteY72" fmla="*/ 789510 h 6596467"/>
              <a:gd name="connsiteX73" fmla="*/ 6001597 w 8564608"/>
              <a:gd name="connsiteY73" fmla="*/ 793733 h 6596467"/>
              <a:gd name="connsiteX74" fmla="*/ 6005820 w 8564608"/>
              <a:gd name="connsiteY74" fmla="*/ 747291 h 6596467"/>
              <a:gd name="connsiteX75" fmla="*/ 6026923 w 8564608"/>
              <a:gd name="connsiteY75" fmla="*/ 721960 h 6596467"/>
              <a:gd name="connsiteX76" fmla="*/ 6043807 w 8564608"/>
              <a:gd name="connsiteY76" fmla="*/ 743069 h 6596467"/>
              <a:gd name="connsiteX77" fmla="*/ 6026923 w 8564608"/>
              <a:gd name="connsiteY77" fmla="*/ 903504 h 6596467"/>
              <a:gd name="connsiteX78" fmla="*/ 6136663 w 8564608"/>
              <a:gd name="connsiteY78" fmla="*/ 810621 h 6596467"/>
              <a:gd name="connsiteX79" fmla="*/ 6145106 w 8564608"/>
              <a:gd name="connsiteY79" fmla="*/ 785290 h 6596467"/>
              <a:gd name="connsiteX80" fmla="*/ 6191536 w 8564608"/>
              <a:gd name="connsiteY80" fmla="*/ 675519 h 6596467"/>
              <a:gd name="connsiteX81" fmla="*/ 6368809 w 8564608"/>
              <a:gd name="connsiteY81" fmla="*/ 531971 h 6596467"/>
              <a:gd name="connsiteX82" fmla="*/ 6417480 w 8564608"/>
              <a:gd name="connsiteY82" fmla="*/ 528409 h 6596467"/>
              <a:gd name="connsiteX83" fmla="*/ 6430413 w 8564608"/>
              <a:gd name="connsiteY83" fmla="*/ 546473 h 6596467"/>
              <a:gd name="connsiteX84" fmla="*/ 6438335 w 8564608"/>
              <a:gd name="connsiteY84" fmla="*/ 526693 h 6596467"/>
              <a:gd name="connsiteX85" fmla="*/ 6487401 w 8564608"/>
              <a:gd name="connsiteY85" fmla="*/ 527749 h 6596467"/>
              <a:gd name="connsiteX86" fmla="*/ 6512725 w 8564608"/>
              <a:gd name="connsiteY86" fmla="*/ 510861 h 6596467"/>
              <a:gd name="connsiteX87" fmla="*/ 6567597 w 8564608"/>
              <a:gd name="connsiteY87" fmla="*/ 409532 h 6596467"/>
              <a:gd name="connsiteX88" fmla="*/ 6630910 w 8564608"/>
              <a:gd name="connsiteY88" fmla="*/ 354648 h 6596467"/>
              <a:gd name="connsiteX89" fmla="*/ 6694221 w 8564608"/>
              <a:gd name="connsiteY89" fmla="*/ 384201 h 6596467"/>
              <a:gd name="connsiteX90" fmla="*/ 6706883 w 8564608"/>
              <a:gd name="connsiteY90" fmla="*/ 413755 h 6596467"/>
              <a:gd name="connsiteX91" fmla="*/ 6744870 w 8564608"/>
              <a:gd name="connsiteY91" fmla="*/ 519303 h 6596467"/>
              <a:gd name="connsiteX92" fmla="*/ 6576037 w 8564608"/>
              <a:gd name="connsiteY92" fmla="*/ 721960 h 6596467"/>
              <a:gd name="connsiteX93" fmla="*/ 6525388 w 8564608"/>
              <a:gd name="connsiteY93" fmla="*/ 768402 h 6596467"/>
              <a:gd name="connsiteX94" fmla="*/ 6517797 w 8564608"/>
              <a:gd name="connsiteY94" fmla="*/ 782865 h 6596467"/>
              <a:gd name="connsiteX95" fmla="*/ 6533882 w 8564608"/>
              <a:gd name="connsiteY95" fmla="*/ 805806 h 6596467"/>
              <a:gd name="connsiteX96" fmla="*/ 6524980 w 8564608"/>
              <a:gd name="connsiteY96" fmla="*/ 882396 h 6596467"/>
              <a:gd name="connsiteX97" fmla="*/ 6516537 w 8564608"/>
              <a:gd name="connsiteY97" fmla="*/ 962611 h 6596467"/>
              <a:gd name="connsiteX98" fmla="*/ 6532191 w 8564608"/>
              <a:gd name="connsiteY98" fmla="*/ 969599 h 6596467"/>
              <a:gd name="connsiteX99" fmla="*/ 6572081 w 8564608"/>
              <a:gd name="connsiteY99" fmla="*/ 929892 h 6596467"/>
              <a:gd name="connsiteX100" fmla="*/ 6618247 w 8564608"/>
              <a:gd name="connsiteY100" fmla="*/ 869728 h 6596467"/>
              <a:gd name="connsiteX101" fmla="*/ 6626687 w 8564608"/>
              <a:gd name="connsiteY101" fmla="*/ 857063 h 6596467"/>
              <a:gd name="connsiteX102" fmla="*/ 6694221 w 8564608"/>
              <a:gd name="connsiteY102" fmla="*/ 827509 h 6596467"/>
              <a:gd name="connsiteX103" fmla="*/ 6710313 w 8564608"/>
              <a:gd name="connsiteY103" fmla="*/ 844727 h 6596467"/>
              <a:gd name="connsiteX104" fmla="*/ 6711266 w 8564608"/>
              <a:gd name="connsiteY104" fmla="*/ 854641 h 6596467"/>
              <a:gd name="connsiteX105" fmla="*/ 6803553 w 8564608"/>
              <a:gd name="connsiteY105" fmla="*/ 793733 h 6596467"/>
              <a:gd name="connsiteX106" fmla="*/ 6854202 w 8564608"/>
              <a:gd name="connsiteY106" fmla="*/ 810621 h 6596467"/>
              <a:gd name="connsiteX107" fmla="*/ 6871085 w 8564608"/>
              <a:gd name="connsiteY107" fmla="*/ 835952 h 6596467"/>
              <a:gd name="connsiteX108" fmla="*/ 6879529 w 8564608"/>
              <a:gd name="connsiteY108" fmla="*/ 954169 h 6596467"/>
              <a:gd name="connsiteX109" fmla="*/ 6693813 w 8564608"/>
              <a:gd name="connsiteY109" fmla="*/ 1063940 h 6596467"/>
              <a:gd name="connsiteX110" fmla="*/ 6668487 w 8564608"/>
              <a:gd name="connsiteY110" fmla="*/ 1101939 h 6596467"/>
              <a:gd name="connsiteX111" fmla="*/ 6596733 w 8564608"/>
              <a:gd name="connsiteY111" fmla="*/ 1131492 h 6596467"/>
              <a:gd name="connsiteX112" fmla="*/ 6562967 w 8564608"/>
              <a:gd name="connsiteY112" fmla="*/ 1131492 h 6596467"/>
              <a:gd name="connsiteX113" fmla="*/ 6567187 w 8564608"/>
              <a:gd name="connsiteY113" fmla="*/ 1161046 h 6596467"/>
              <a:gd name="connsiteX114" fmla="*/ 6562967 w 8564608"/>
              <a:gd name="connsiteY114" fmla="*/ 1199045 h 6596467"/>
              <a:gd name="connsiteX115" fmla="*/ 6571407 w 8564608"/>
              <a:gd name="connsiteY115" fmla="*/ 1237041 h 6596467"/>
              <a:gd name="connsiteX116" fmla="*/ 6503874 w 8564608"/>
              <a:gd name="connsiteY116" fmla="*/ 1304593 h 6596467"/>
              <a:gd name="connsiteX117" fmla="*/ 6490685 w 8564608"/>
              <a:gd name="connsiteY117" fmla="*/ 1332037 h 6596467"/>
              <a:gd name="connsiteX118" fmla="*/ 6489048 w 8564608"/>
              <a:gd name="connsiteY118" fmla="*/ 1346057 h 6596467"/>
              <a:gd name="connsiteX119" fmla="*/ 6498678 w 8564608"/>
              <a:gd name="connsiteY119" fmla="*/ 1357962 h 6596467"/>
              <a:gd name="connsiteX120" fmla="*/ 6525388 w 8564608"/>
              <a:gd name="connsiteY120" fmla="*/ 1367923 h 6596467"/>
              <a:gd name="connsiteX121" fmla="*/ 6538578 w 8564608"/>
              <a:gd name="connsiteY121" fmla="*/ 1375312 h 6596467"/>
              <a:gd name="connsiteX122" fmla="*/ 6539887 w 8564608"/>
              <a:gd name="connsiteY122" fmla="*/ 1380172 h 6596467"/>
              <a:gd name="connsiteX123" fmla="*/ 6559603 w 8564608"/>
              <a:gd name="connsiteY123" fmla="*/ 1381447 h 6596467"/>
              <a:gd name="connsiteX124" fmla="*/ 6579850 w 8564608"/>
              <a:gd name="connsiteY124" fmla="*/ 1372146 h 6596467"/>
              <a:gd name="connsiteX125" fmla="*/ 6672709 w 8564608"/>
              <a:gd name="connsiteY125" fmla="*/ 1308816 h 6596467"/>
              <a:gd name="connsiteX126" fmla="*/ 6803553 w 8564608"/>
              <a:gd name="connsiteY126" fmla="*/ 1177934 h 6596467"/>
              <a:gd name="connsiteX127" fmla="*/ 6976607 w 8564608"/>
              <a:gd name="connsiteY127" fmla="*/ 1025944 h 6596467"/>
              <a:gd name="connsiteX128" fmla="*/ 7014595 w 8564608"/>
              <a:gd name="connsiteY128" fmla="*/ 1017498 h 6596467"/>
              <a:gd name="connsiteX129" fmla="*/ 7048361 w 8564608"/>
              <a:gd name="connsiteY129" fmla="*/ 979500 h 6596467"/>
              <a:gd name="connsiteX130" fmla="*/ 7065244 w 8564608"/>
              <a:gd name="connsiteY130" fmla="*/ 954169 h 6596467"/>
              <a:gd name="connsiteX131" fmla="*/ 7246739 w 8564608"/>
              <a:gd name="connsiteY131" fmla="*/ 810621 h 6596467"/>
              <a:gd name="connsiteX132" fmla="*/ 7499988 w 8564608"/>
              <a:gd name="connsiteY132" fmla="*/ 595301 h 6596467"/>
              <a:gd name="connsiteX133" fmla="*/ 7546417 w 8564608"/>
              <a:gd name="connsiteY133" fmla="*/ 565745 h 6596467"/>
              <a:gd name="connsiteX134" fmla="*/ 7584405 w 8564608"/>
              <a:gd name="connsiteY134" fmla="*/ 620632 h 6596467"/>
              <a:gd name="connsiteX135" fmla="*/ 7601287 w 8564608"/>
              <a:gd name="connsiteY135" fmla="*/ 751514 h 6596467"/>
              <a:gd name="connsiteX136" fmla="*/ 7537975 w 8564608"/>
              <a:gd name="connsiteY136" fmla="*/ 848620 h 6596467"/>
              <a:gd name="connsiteX137" fmla="*/ 7504209 w 8564608"/>
              <a:gd name="connsiteY137" fmla="*/ 869728 h 6596467"/>
              <a:gd name="connsiteX138" fmla="*/ 7415572 w 8564608"/>
              <a:gd name="connsiteY138" fmla="*/ 924615 h 6596467"/>
              <a:gd name="connsiteX139" fmla="*/ 7411351 w 8564608"/>
              <a:gd name="connsiteY139" fmla="*/ 979500 h 6596467"/>
              <a:gd name="connsiteX140" fmla="*/ 7415572 w 8564608"/>
              <a:gd name="connsiteY140" fmla="*/ 1009055 h 6596467"/>
              <a:gd name="connsiteX141" fmla="*/ 7381805 w 8564608"/>
              <a:gd name="connsiteY141" fmla="*/ 1004833 h 6596467"/>
              <a:gd name="connsiteX142" fmla="*/ 7318493 w 8564608"/>
              <a:gd name="connsiteY142" fmla="*/ 1025944 h 6596467"/>
              <a:gd name="connsiteX143" fmla="*/ 7179207 w 8564608"/>
              <a:gd name="connsiteY143" fmla="*/ 1232818 h 6596467"/>
              <a:gd name="connsiteX144" fmla="*/ 7128557 w 8564608"/>
              <a:gd name="connsiteY144" fmla="*/ 1329924 h 6596467"/>
              <a:gd name="connsiteX145" fmla="*/ 7136997 w 8564608"/>
              <a:gd name="connsiteY145" fmla="*/ 1351035 h 6596467"/>
              <a:gd name="connsiteX146" fmla="*/ 7187647 w 8564608"/>
              <a:gd name="connsiteY146" fmla="*/ 1359480 h 6596467"/>
              <a:gd name="connsiteX147" fmla="*/ 7208753 w 8564608"/>
              <a:gd name="connsiteY147" fmla="*/ 1329924 h 6596467"/>
              <a:gd name="connsiteX148" fmla="*/ 7234077 w 8564608"/>
              <a:gd name="connsiteY148" fmla="*/ 1275040 h 6596467"/>
              <a:gd name="connsiteX149" fmla="*/ 7407131 w 8564608"/>
              <a:gd name="connsiteY149" fmla="*/ 1131492 h 6596467"/>
              <a:gd name="connsiteX150" fmla="*/ 7453559 w 8564608"/>
              <a:gd name="connsiteY150" fmla="*/ 1123047 h 6596467"/>
              <a:gd name="connsiteX151" fmla="*/ 7529535 w 8564608"/>
              <a:gd name="connsiteY151" fmla="*/ 1097716 h 6596467"/>
              <a:gd name="connsiteX152" fmla="*/ 7626613 w 8564608"/>
              <a:gd name="connsiteY152" fmla="*/ 1101939 h 6596467"/>
              <a:gd name="connsiteX153" fmla="*/ 7656160 w 8564608"/>
              <a:gd name="connsiteY153" fmla="*/ 1101939 h 6596467"/>
              <a:gd name="connsiteX154" fmla="*/ 7778563 w 8564608"/>
              <a:gd name="connsiteY154" fmla="*/ 996388 h 6596467"/>
              <a:gd name="connsiteX155" fmla="*/ 8019149 w 8564608"/>
              <a:gd name="connsiteY155" fmla="*/ 768402 h 6596467"/>
              <a:gd name="connsiteX156" fmla="*/ 8196424 w 8564608"/>
              <a:gd name="connsiteY156" fmla="*/ 620632 h 6596467"/>
              <a:gd name="connsiteX157" fmla="*/ 8230191 w 8564608"/>
              <a:gd name="connsiteY157" fmla="*/ 569968 h 6596467"/>
              <a:gd name="connsiteX158" fmla="*/ 8293503 w 8564608"/>
              <a:gd name="connsiteY158" fmla="*/ 527749 h 6596467"/>
              <a:gd name="connsiteX159" fmla="*/ 8318827 w 8564608"/>
              <a:gd name="connsiteY159" fmla="*/ 510861 h 6596467"/>
              <a:gd name="connsiteX160" fmla="*/ 8373699 w 8564608"/>
              <a:gd name="connsiteY160" fmla="*/ 409532 h 6596467"/>
              <a:gd name="connsiteX161" fmla="*/ 8437012 w 8564608"/>
              <a:gd name="connsiteY161" fmla="*/ 354648 h 6596467"/>
              <a:gd name="connsiteX162" fmla="*/ 8500323 w 8564608"/>
              <a:gd name="connsiteY162" fmla="*/ 384201 h 6596467"/>
              <a:gd name="connsiteX163" fmla="*/ 8512985 w 8564608"/>
              <a:gd name="connsiteY163" fmla="*/ 413755 h 6596467"/>
              <a:gd name="connsiteX164" fmla="*/ 8550972 w 8564608"/>
              <a:gd name="connsiteY164" fmla="*/ 519303 h 6596467"/>
              <a:gd name="connsiteX165" fmla="*/ 8382139 w 8564608"/>
              <a:gd name="connsiteY165" fmla="*/ 721960 h 6596467"/>
              <a:gd name="connsiteX166" fmla="*/ 8331490 w 8564608"/>
              <a:gd name="connsiteY166" fmla="*/ 768402 h 6596467"/>
              <a:gd name="connsiteX167" fmla="*/ 8149995 w 8564608"/>
              <a:gd name="connsiteY167" fmla="*/ 1021721 h 6596467"/>
              <a:gd name="connsiteX168" fmla="*/ 8099345 w 8564608"/>
              <a:gd name="connsiteY168" fmla="*/ 1165269 h 6596467"/>
              <a:gd name="connsiteX169" fmla="*/ 8074021 w 8564608"/>
              <a:gd name="connsiteY169" fmla="*/ 1224376 h 6596467"/>
              <a:gd name="connsiteX170" fmla="*/ 8069799 w 8564608"/>
              <a:gd name="connsiteY170" fmla="*/ 1245486 h 6596467"/>
              <a:gd name="connsiteX171" fmla="*/ 8090904 w 8564608"/>
              <a:gd name="connsiteY171" fmla="*/ 1245486 h 6596467"/>
              <a:gd name="connsiteX172" fmla="*/ 8242853 w 8564608"/>
              <a:gd name="connsiteY172" fmla="*/ 1110382 h 6596467"/>
              <a:gd name="connsiteX173" fmla="*/ 8424349 w 8564608"/>
              <a:gd name="connsiteY173" fmla="*/ 869728 h 6596467"/>
              <a:gd name="connsiteX174" fmla="*/ 8432789 w 8564608"/>
              <a:gd name="connsiteY174" fmla="*/ 857063 h 6596467"/>
              <a:gd name="connsiteX175" fmla="*/ 8500323 w 8564608"/>
              <a:gd name="connsiteY175" fmla="*/ 827509 h 6596467"/>
              <a:gd name="connsiteX176" fmla="*/ 8504545 w 8564608"/>
              <a:gd name="connsiteY176" fmla="*/ 903504 h 6596467"/>
              <a:gd name="connsiteX177" fmla="*/ 8445453 w 8564608"/>
              <a:gd name="connsiteY177" fmla="*/ 1000610 h 6596467"/>
              <a:gd name="connsiteX178" fmla="*/ 8297723 w 8564608"/>
              <a:gd name="connsiteY178" fmla="*/ 1220153 h 6596467"/>
              <a:gd name="connsiteX179" fmla="*/ 8293503 w 8564608"/>
              <a:gd name="connsiteY179" fmla="*/ 1300371 h 6596467"/>
              <a:gd name="connsiteX180" fmla="*/ 8331490 w 8564608"/>
              <a:gd name="connsiteY180" fmla="*/ 1367923 h 6596467"/>
              <a:gd name="connsiteX181" fmla="*/ 8339933 w 8564608"/>
              <a:gd name="connsiteY181" fmla="*/ 1422810 h 6596467"/>
              <a:gd name="connsiteX182" fmla="*/ 8301943 w 8564608"/>
              <a:gd name="connsiteY182" fmla="*/ 1435475 h 6596467"/>
              <a:gd name="connsiteX183" fmla="*/ 8263957 w 8564608"/>
              <a:gd name="connsiteY183" fmla="*/ 1431253 h 6596467"/>
              <a:gd name="connsiteX184" fmla="*/ 8272399 w 8564608"/>
              <a:gd name="connsiteY184" fmla="*/ 1439696 h 6596467"/>
              <a:gd name="connsiteX185" fmla="*/ 8263957 w 8564608"/>
              <a:gd name="connsiteY185" fmla="*/ 1557912 h 6596467"/>
              <a:gd name="connsiteX186" fmla="*/ 8200644 w 8564608"/>
              <a:gd name="connsiteY186" fmla="*/ 1587466 h 6596467"/>
              <a:gd name="connsiteX187" fmla="*/ 8175321 w 8564608"/>
              <a:gd name="connsiteY187" fmla="*/ 1739458 h 6596467"/>
              <a:gd name="connsiteX188" fmla="*/ 8171100 w 8564608"/>
              <a:gd name="connsiteY188" fmla="*/ 1794343 h 6596467"/>
              <a:gd name="connsiteX189" fmla="*/ 8192203 w 8564608"/>
              <a:gd name="connsiteY189" fmla="*/ 1836562 h 6596467"/>
              <a:gd name="connsiteX190" fmla="*/ 8255517 w 8564608"/>
              <a:gd name="connsiteY190" fmla="*/ 1760567 h 6596467"/>
              <a:gd name="connsiteX191" fmla="*/ 8263957 w 8564608"/>
              <a:gd name="connsiteY191" fmla="*/ 1709903 h 6596467"/>
              <a:gd name="connsiteX192" fmla="*/ 8268177 w 8564608"/>
              <a:gd name="connsiteY192" fmla="*/ 1650796 h 6596467"/>
              <a:gd name="connsiteX193" fmla="*/ 8268177 w 8564608"/>
              <a:gd name="connsiteY193" fmla="*/ 1629685 h 6596467"/>
              <a:gd name="connsiteX194" fmla="*/ 8356816 w 8564608"/>
              <a:gd name="connsiteY194" fmla="*/ 1646573 h 6596467"/>
              <a:gd name="connsiteX195" fmla="*/ 8356816 w 8564608"/>
              <a:gd name="connsiteY195" fmla="*/ 1684572 h 6596467"/>
              <a:gd name="connsiteX196" fmla="*/ 8335710 w 8564608"/>
              <a:gd name="connsiteY196" fmla="*/ 1785900 h 6596467"/>
              <a:gd name="connsiteX197" fmla="*/ 8331490 w 8564608"/>
              <a:gd name="connsiteY197" fmla="*/ 1802788 h 6596467"/>
              <a:gd name="connsiteX198" fmla="*/ 8234411 w 8564608"/>
              <a:gd name="connsiteY198" fmla="*/ 2001220 h 6596467"/>
              <a:gd name="connsiteX199" fmla="*/ 8204867 w 8564608"/>
              <a:gd name="connsiteY199" fmla="*/ 2043439 h 6596467"/>
              <a:gd name="connsiteX200" fmla="*/ 8120448 w 8564608"/>
              <a:gd name="connsiteY200" fmla="*/ 2165879 h 6596467"/>
              <a:gd name="connsiteX201" fmla="*/ 8103565 w 8564608"/>
              <a:gd name="connsiteY201" fmla="*/ 2199655 h 6596467"/>
              <a:gd name="connsiteX202" fmla="*/ 8069799 w 8564608"/>
              <a:gd name="connsiteY202" fmla="*/ 2275650 h 6596467"/>
              <a:gd name="connsiteX203" fmla="*/ 8120448 w 8564608"/>
              <a:gd name="connsiteY203" fmla="*/ 2368533 h 6596467"/>
              <a:gd name="connsiteX204" fmla="*/ 8137331 w 8564608"/>
              <a:gd name="connsiteY204" fmla="*/ 2499415 h 6596467"/>
              <a:gd name="connsiteX205" fmla="*/ 7879863 w 8564608"/>
              <a:gd name="connsiteY205" fmla="*/ 2870948 h 6596467"/>
              <a:gd name="connsiteX206" fmla="*/ 7778563 w 8564608"/>
              <a:gd name="connsiteY206" fmla="*/ 2989165 h 6596467"/>
              <a:gd name="connsiteX207" fmla="*/ 7677263 w 8564608"/>
              <a:gd name="connsiteY207" fmla="*/ 3060938 h 6596467"/>
              <a:gd name="connsiteX208" fmla="*/ 7643497 w 8564608"/>
              <a:gd name="connsiteY208" fmla="*/ 3103159 h 6596467"/>
              <a:gd name="connsiteX209" fmla="*/ 7525315 w 8564608"/>
              <a:gd name="connsiteY209" fmla="*/ 3322702 h 6596467"/>
              <a:gd name="connsiteX210" fmla="*/ 7618171 w 8564608"/>
              <a:gd name="connsiteY210" fmla="*/ 3339590 h 6596467"/>
              <a:gd name="connsiteX211" fmla="*/ 7656160 w 8564608"/>
              <a:gd name="connsiteY211" fmla="*/ 3326924 h 6596467"/>
              <a:gd name="connsiteX212" fmla="*/ 7753237 w 8564608"/>
              <a:gd name="connsiteY212" fmla="*/ 3145378 h 6596467"/>
              <a:gd name="connsiteX213" fmla="*/ 7858759 w 8564608"/>
              <a:gd name="connsiteY213" fmla="*/ 3044049 h 6596467"/>
              <a:gd name="connsiteX214" fmla="*/ 7909409 w 8564608"/>
              <a:gd name="connsiteY214" fmla="*/ 2989165 h 6596467"/>
              <a:gd name="connsiteX215" fmla="*/ 8052915 w 8564608"/>
              <a:gd name="connsiteY215" fmla="*/ 2723181 h 6596467"/>
              <a:gd name="connsiteX216" fmla="*/ 8112007 w 8564608"/>
              <a:gd name="connsiteY216" fmla="*/ 2672516 h 6596467"/>
              <a:gd name="connsiteX217" fmla="*/ 8095125 w 8564608"/>
              <a:gd name="connsiteY217" fmla="*/ 2820287 h 6596467"/>
              <a:gd name="connsiteX218" fmla="*/ 8027591 w 8564608"/>
              <a:gd name="connsiteY218" fmla="*/ 3022941 h 6596467"/>
              <a:gd name="connsiteX219" fmla="*/ 7947395 w 8564608"/>
              <a:gd name="connsiteY219" fmla="*/ 3141155 h 6596467"/>
              <a:gd name="connsiteX220" fmla="*/ 7812329 w 8564608"/>
              <a:gd name="connsiteY220" fmla="*/ 3301591 h 6596467"/>
              <a:gd name="connsiteX221" fmla="*/ 7795446 w 8564608"/>
              <a:gd name="connsiteY221" fmla="*/ 3322702 h 6596467"/>
              <a:gd name="connsiteX222" fmla="*/ 7711030 w 8564608"/>
              <a:gd name="connsiteY222" fmla="*/ 3424028 h 6596467"/>
              <a:gd name="connsiteX223" fmla="*/ 7609731 w 8564608"/>
              <a:gd name="connsiteY223" fmla="*/ 3525356 h 6596467"/>
              <a:gd name="connsiteX224" fmla="*/ 7605511 w 8564608"/>
              <a:gd name="connsiteY224" fmla="*/ 3546467 h 6596467"/>
              <a:gd name="connsiteX225" fmla="*/ 7571744 w 8564608"/>
              <a:gd name="connsiteY225" fmla="*/ 3567575 h 6596467"/>
              <a:gd name="connsiteX226" fmla="*/ 7516871 w 8564608"/>
              <a:gd name="connsiteY226" fmla="*/ 3567575 h 6596467"/>
              <a:gd name="connsiteX227" fmla="*/ 7428235 w 8564608"/>
              <a:gd name="connsiteY227" fmla="*/ 3647793 h 6596467"/>
              <a:gd name="connsiteX228" fmla="*/ 7415572 w 8564608"/>
              <a:gd name="connsiteY228" fmla="*/ 3681569 h 6596467"/>
              <a:gd name="connsiteX229" fmla="*/ 7377585 w 8564608"/>
              <a:gd name="connsiteY229" fmla="*/ 3740679 h 6596467"/>
              <a:gd name="connsiteX230" fmla="*/ 7322715 w 8564608"/>
              <a:gd name="connsiteY230" fmla="*/ 3787120 h 6596467"/>
              <a:gd name="connsiteX231" fmla="*/ 7322715 w 8564608"/>
              <a:gd name="connsiteY231" fmla="*/ 3863116 h 6596467"/>
              <a:gd name="connsiteX232" fmla="*/ 7310053 w 8564608"/>
              <a:gd name="connsiteY232" fmla="*/ 3896892 h 6596467"/>
              <a:gd name="connsiteX233" fmla="*/ 7242519 w 8564608"/>
              <a:gd name="connsiteY233" fmla="*/ 3968664 h 6596467"/>
              <a:gd name="connsiteX234" fmla="*/ 7208753 w 8564608"/>
              <a:gd name="connsiteY234" fmla="*/ 3968664 h 6596467"/>
              <a:gd name="connsiteX235" fmla="*/ 7115893 w 8564608"/>
              <a:gd name="connsiteY235" fmla="*/ 3905335 h 6596467"/>
              <a:gd name="connsiteX236" fmla="*/ 7065244 w 8564608"/>
              <a:gd name="connsiteY236" fmla="*/ 3888446 h 6596467"/>
              <a:gd name="connsiteX237" fmla="*/ 7048361 w 8564608"/>
              <a:gd name="connsiteY237" fmla="*/ 3930668 h 6596467"/>
              <a:gd name="connsiteX238" fmla="*/ 7014595 w 8564608"/>
              <a:gd name="connsiteY238" fmla="*/ 3981330 h 6596467"/>
              <a:gd name="connsiteX239" fmla="*/ 6833099 w 8564608"/>
              <a:gd name="connsiteY239" fmla="*/ 4162876 h 6596467"/>
              <a:gd name="connsiteX240" fmla="*/ 6761345 w 8564608"/>
              <a:gd name="connsiteY240" fmla="*/ 4243094 h 6596467"/>
              <a:gd name="connsiteX241" fmla="*/ 6651603 w 8564608"/>
              <a:gd name="connsiteY241" fmla="*/ 4331755 h 6596467"/>
              <a:gd name="connsiteX242" fmla="*/ 6508097 w 8564608"/>
              <a:gd name="connsiteY242" fmla="*/ 4449971 h 6596467"/>
              <a:gd name="connsiteX243" fmla="*/ 6449005 w 8564608"/>
              <a:gd name="connsiteY243" fmla="*/ 4513301 h 6596467"/>
              <a:gd name="connsiteX244" fmla="*/ 6204196 w 8564608"/>
              <a:gd name="connsiteY244" fmla="*/ 4737066 h 6596467"/>
              <a:gd name="connsiteX245" fmla="*/ 6191536 w 8564608"/>
              <a:gd name="connsiteY245" fmla="*/ 4758175 h 6596467"/>
              <a:gd name="connsiteX246" fmla="*/ 6166210 w 8564608"/>
              <a:gd name="connsiteY246" fmla="*/ 4838392 h 6596467"/>
              <a:gd name="connsiteX247" fmla="*/ 6052247 w 8564608"/>
              <a:gd name="connsiteY247" fmla="*/ 5007273 h 6596467"/>
              <a:gd name="connsiteX248" fmla="*/ 5980494 w 8564608"/>
              <a:gd name="connsiteY248" fmla="*/ 5074823 h 6596467"/>
              <a:gd name="connsiteX249" fmla="*/ 5955168 w 8564608"/>
              <a:gd name="connsiteY249" fmla="*/ 5104379 h 6596467"/>
              <a:gd name="connsiteX250" fmla="*/ 5858091 w 8564608"/>
              <a:gd name="connsiteY250" fmla="*/ 5188817 h 6596467"/>
              <a:gd name="connsiteX251" fmla="*/ 5832765 w 8564608"/>
              <a:gd name="connsiteY251" fmla="*/ 5197262 h 6596467"/>
              <a:gd name="connsiteX252" fmla="*/ 5832765 w 8564608"/>
              <a:gd name="connsiteY252" fmla="*/ 5218371 h 6596467"/>
              <a:gd name="connsiteX253" fmla="*/ 5845428 w 8564608"/>
              <a:gd name="connsiteY253" fmla="*/ 5290146 h 6596467"/>
              <a:gd name="connsiteX254" fmla="*/ 5807441 w 8564608"/>
              <a:gd name="connsiteY254" fmla="*/ 5437916 h 6596467"/>
              <a:gd name="connsiteX255" fmla="*/ 5752569 w 8564608"/>
              <a:gd name="connsiteY255" fmla="*/ 5497023 h 6596467"/>
              <a:gd name="connsiteX256" fmla="*/ 5672373 w 8564608"/>
              <a:gd name="connsiteY256" fmla="*/ 5573018 h 6596467"/>
              <a:gd name="connsiteX257" fmla="*/ 5621723 w 8564608"/>
              <a:gd name="connsiteY257" fmla="*/ 5602572 h 6596467"/>
              <a:gd name="connsiteX258" fmla="*/ 5592179 w 8564608"/>
              <a:gd name="connsiteY258" fmla="*/ 5653236 h 6596467"/>
              <a:gd name="connsiteX259" fmla="*/ 5541529 w 8564608"/>
              <a:gd name="connsiteY259" fmla="*/ 5699678 h 6596467"/>
              <a:gd name="connsiteX260" fmla="*/ 5537307 w 8564608"/>
              <a:gd name="connsiteY260" fmla="*/ 5703900 h 6596467"/>
              <a:gd name="connsiteX261" fmla="*/ 5360034 w 8564608"/>
              <a:gd name="connsiteY261" fmla="*/ 5830560 h 6596467"/>
              <a:gd name="connsiteX262" fmla="*/ 5334708 w 8564608"/>
              <a:gd name="connsiteY262" fmla="*/ 5931886 h 6596467"/>
              <a:gd name="connsiteX263" fmla="*/ 5313604 w 8564608"/>
              <a:gd name="connsiteY263" fmla="*/ 5990995 h 6596467"/>
              <a:gd name="connsiteX264" fmla="*/ 5170096 w 8564608"/>
              <a:gd name="connsiteY264" fmla="*/ 6138763 h 6596467"/>
              <a:gd name="connsiteX265" fmla="*/ 5106783 w 8564608"/>
              <a:gd name="connsiteY265" fmla="*/ 6223203 h 6596467"/>
              <a:gd name="connsiteX266" fmla="*/ 5018146 w 8564608"/>
              <a:gd name="connsiteY266" fmla="*/ 6290756 h 6596467"/>
              <a:gd name="connsiteX267" fmla="*/ 4832431 w 8564608"/>
              <a:gd name="connsiteY267" fmla="*/ 6417415 h 6596467"/>
              <a:gd name="connsiteX268" fmla="*/ 4684702 w 8564608"/>
              <a:gd name="connsiteY268" fmla="*/ 6489188 h 6596467"/>
              <a:gd name="connsiteX269" fmla="*/ 4608728 w 8564608"/>
              <a:gd name="connsiteY269" fmla="*/ 6408970 h 6596467"/>
              <a:gd name="connsiteX270" fmla="*/ 4562299 w 8564608"/>
              <a:gd name="connsiteY270" fmla="*/ 6362528 h 6596467"/>
              <a:gd name="connsiteX271" fmla="*/ 4587622 w 8564608"/>
              <a:gd name="connsiteY271" fmla="*/ 6328752 h 6596467"/>
              <a:gd name="connsiteX272" fmla="*/ 4600285 w 8564608"/>
              <a:gd name="connsiteY272" fmla="*/ 6307644 h 6596467"/>
              <a:gd name="connsiteX273" fmla="*/ 4596065 w 8564608"/>
              <a:gd name="connsiteY273" fmla="*/ 6168319 h 6596467"/>
              <a:gd name="connsiteX274" fmla="*/ 4591845 w 8564608"/>
              <a:gd name="connsiteY274" fmla="*/ 6138763 h 6596467"/>
              <a:gd name="connsiteX275" fmla="*/ 4532752 w 8564608"/>
              <a:gd name="connsiteY275" fmla="*/ 6142986 h 6596467"/>
              <a:gd name="connsiteX276" fmla="*/ 4515869 w 8564608"/>
              <a:gd name="connsiteY276" fmla="*/ 6003661 h 6596467"/>
              <a:gd name="connsiteX277" fmla="*/ 4617169 w 8564608"/>
              <a:gd name="connsiteY277" fmla="*/ 5822114 h 6596467"/>
              <a:gd name="connsiteX278" fmla="*/ 4621389 w 8564608"/>
              <a:gd name="connsiteY278" fmla="*/ 5775673 h 6596467"/>
              <a:gd name="connsiteX279" fmla="*/ 4558078 w 8564608"/>
              <a:gd name="connsiteY279" fmla="*/ 5775673 h 6596467"/>
              <a:gd name="connsiteX280" fmla="*/ 4494766 w 8564608"/>
              <a:gd name="connsiteY280" fmla="*/ 5847448 h 6596467"/>
              <a:gd name="connsiteX281" fmla="*/ 4368140 w 8564608"/>
              <a:gd name="connsiteY281" fmla="*/ 5999438 h 6596467"/>
              <a:gd name="connsiteX282" fmla="*/ 4355477 w 8564608"/>
              <a:gd name="connsiteY282" fmla="*/ 6012104 h 6596467"/>
              <a:gd name="connsiteX283" fmla="*/ 4254178 w 8564608"/>
              <a:gd name="connsiteY283" fmla="*/ 6096544 h 6596467"/>
              <a:gd name="connsiteX284" fmla="*/ 3882746 w 8564608"/>
              <a:gd name="connsiteY284" fmla="*/ 6573628 h 6596467"/>
              <a:gd name="connsiteX285" fmla="*/ 3836317 w 8564608"/>
              <a:gd name="connsiteY285" fmla="*/ 6590516 h 6596467"/>
              <a:gd name="connsiteX286" fmla="*/ 3823654 w 8564608"/>
              <a:gd name="connsiteY286" fmla="*/ 6548297 h 6596467"/>
              <a:gd name="connsiteX287" fmla="*/ 3844760 w 8564608"/>
              <a:gd name="connsiteY287" fmla="*/ 6430081 h 6596467"/>
              <a:gd name="connsiteX288" fmla="*/ 3891187 w 8564608"/>
              <a:gd name="connsiteY288" fmla="*/ 6307644 h 6596467"/>
              <a:gd name="connsiteX289" fmla="*/ 3950279 w 8564608"/>
              <a:gd name="connsiteY289" fmla="*/ 6193650 h 6596467"/>
              <a:gd name="connsiteX290" fmla="*/ 3899630 w 8564608"/>
              <a:gd name="connsiteY290" fmla="*/ 6113432 h 6596467"/>
              <a:gd name="connsiteX291" fmla="*/ 3870083 w 8564608"/>
              <a:gd name="connsiteY291" fmla="*/ 6096544 h 6596467"/>
              <a:gd name="connsiteX292" fmla="*/ 3895409 w 8564608"/>
              <a:gd name="connsiteY292" fmla="*/ 6079656 h 6596467"/>
              <a:gd name="connsiteX293" fmla="*/ 3937616 w 8564608"/>
              <a:gd name="connsiteY293" fmla="*/ 6003661 h 6596467"/>
              <a:gd name="connsiteX294" fmla="*/ 3874303 w 8564608"/>
              <a:gd name="connsiteY294" fmla="*/ 5982550 h 6596467"/>
              <a:gd name="connsiteX295" fmla="*/ 3781447 w 8564608"/>
              <a:gd name="connsiteY295" fmla="*/ 6050102 h 6596467"/>
              <a:gd name="connsiteX296" fmla="*/ 3756121 w 8564608"/>
              <a:gd name="connsiteY296" fmla="*/ 6075433 h 6596467"/>
              <a:gd name="connsiteX297" fmla="*/ 3743460 w 8564608"/>
              <a:gd name="connsiteY297" fmla="*/ 6050102 h 6596467"/>
              <a:gd name="connsiteX298" fmla="*/ 3709694 w 8564608"/>
              <a:gd name="connsiteY298" fmla="*/ 6033214 h 6596467"/>
              <a:gd name="connsiteX299" fmla="*/ 3536639 w 8564608"/>
              <a:gd name="connsiteY299" fmla="*/ 6151431 h 6596467"/>
              <a:gd name="connsiteX300" fmla="*/ 3397352 w 8564608"/>
              <a:gd name="connsiteY300" fmla="*/ 6278090 h 6596467"/>
              <a:gd name="connsiteX301" fmla="*/ 3372026 w 8564608"/>
              <a:gd name="connsiteY301" fmla="*/ 6282311 h 6596467"/>
              <a:gd name="connsiteX302" fmla="*/ 3367806 w 8564608"/>
              <a:gd name="connsiteY302" fmla="*/ 6261202 h 6596467"/>
              <a:gd name="connsiteX303" fmla="*/ 3385746 w 8564608"/>
              <a:gd name="connsiteY303" fmla="*/ 6149319 h 6596467"/>
              <a:gd name="connsiteX304" fmla="*/ 3387550 w 8564608"/>
              <a:gd name="connsiteY304" fmla="*/ 6119461 h 6596467"/>
              <a:gd name="connsiteX305" fmla="*/ 3363994 w 8564608"/>
              <a:gd name="connsiteY305" fmla="*/ 6138763 h 6596467"/>
              <a:gd name="connsiteX306" fmla="*/ 3300681 w 8564608"/>
              <a:gd name="connsiteY306" fmla="*/ 6223203 h 6596467"/>
              <a:gd name="connsiteX307" fmla="*/ 3212044 w 8564608"/>
              <a:gd name="connsiteY307" fmla="*/ 6290756 h 6596467"/>
              <a:gd name="connsiteX308" fmla="*/ 3026329 w 8564608"/>
              <a:gd name="connsiteY308" fmla="*/ 6417415 h 6596467"/>
              <a:gd name="connsiteX309" fmla="*/ 2878600 w 8564608"/>
              <a:gd name="connsiteY309" fmla="*/ 6489188 h 6596467"/>
              <a:gd name="connsiteX310" fmla="*/ 2802626 w 8564608"/>
              <a:gd name="connsiteY310" fmla="*/ 6408970 h 6596467"/>
              <a:gd name="connsiteX311" fmla="*/ 2756197 w 8564608"/>
              <a:gd name="connsiteY311" fmla="*/ 6362528 h 6596467"/>
              <a:gd name="connsiteX312" fmla="*/ 2781520 w 8564608"/>
              <a:gd name="connsiteY312" fmla="*/ 6328752 h 6596467"/>
              <a:gd name="connsiteX313" fmla="*/ 2794183 w 8564608"/>
              <a:gd name="connsiteY313" fmla="*/ 6307644 h 6596467"/>
              <a:gd name="connsiteX314" fmla="*/ 2789963 w 8564608"/>
              <a:gd name="connsiteY314" fmla="*/ 6168319 h 6596467"/>
              <a:gd name="connsiteX315" fmla="*/ 2785743 w 8564608"/>
              <a:gd name="connsiteY315" fmla="*/ 6138763 h 6596467"/>
              <a:gd name="connsiteX316" fmla="*/ 2726650 w 8564608"/>
              <a:gd name="connsiteY316" fmla="*/ 6142986 h 6596467"/>
              <a:gd name="connsiteX317" fmla="*/ 2709767 w 8564608"/>
              <a:gd name="connsiteY317" fmla="*/ 6003661 h 6596467"/>
              <a:gd name="connsiteX318" fmla="*/ 2811067 w 8564608"/>
              <a:gd name="connsiteY318" fmla="*/ 5822114 h 6596467"/>
              <a:gd name="connsiteX319" fmla="*/ 2815287 w 8564608"/>
              <a:gd name="connsiteY319" fmla="*/ 5775673 h 6596467"/>
              <a:gd name="connsiteX320" fmla="*/ 2751976 w 8564608"/>
              <a:gd name="connsiteY320" fmla="*/ 5775673 h 6596467"/>
              <a:gd name="connsiteX321" fmla="*/ 2688665 w 8564608"/>
              <a:gd name="connsiteY321" fmla="*/ 5847448 h 6596467"/>
              <a:gd name="connsiteX322" fmla="*/ 2562038 w 8564608"/>
              <a:gd name="connsiteY322" fmla="*/ 5999438 h 6596467"/>
              <a:gd name="connsiteX323" fmla="*/ 2549375 w 8564608"/>
              <a:gd name="connsiteY323" fmla="*/ 6012104 h 6596467"/>
              <a:gd name="connsiteX324" fmla="*/ 2448076 w 8564608"/>
              <a:gd name="connsiteY324" fmla="*/ 6096544 h 6596467"/>
              <a:gd name="connsiteX325" fmla="*/ 2076644 w 8564608"/>
              <a:gd name="connsiteY325" fmla="*/ 6573628 h 6596467"/>
              <a:gd name="connsiteX326" fmla="*/ 2030215 w 8564608"/>
              <a:gd name="connsiteY326" fmla="*/ 6590516 h 6596467"/>
              <a:gd name="connsiteX327" fmla="*/ 2017552 w 8564608"/>
              <a:gd name="connsiteY327" fmla="*/ 6548297 h 6596467"/>
              <a:gd name="connsiteX328" fmla="*/ 2038658 w 8564608"/>
              <a:gd name="connsiteY328" fmla="*/ 6430081 h 6596467"/>
              <a:gd name="connsiteX329" fmla="*/ 2085085 w 8564608"/>
              <a:gd name="connsiteY329" fmla="*/ 6307644 h 6596467"/>
              <a:gd name="connsiteX330" fmla="*/ 2144177 w 8564608"/>
              <a:gd name="connsiteY330" fmla="*/ 6193650 h 6596467"/>
              <a:gd name="connsiteX331" fmla="*/ 2093528 w 8564608"/>
              <a:gd name="connsiteY331" fmla="*/ 6113432 h 6596467"/>
              <a:gd name="connsiteX332" fmla="*/ 2063981 w 8564608"/>
              <a:gd name="connsiteY332" fmla="*/ 6096544 h 6596467"/>
              <a:gd name="connsiteX333" fmla="*/ 2089307 w 8564608"/>
              <a:gd name="connsiteY333" fmla="*/ 6079656 h 6596467"/>
              <a:gd name="connsiteX334" fmla="*/ 2131514 w 8564608"/>
              <a:gd name="connsiteY334" fmla="*/ 6003661 h 6596467"/>
              <a:gd name="connsiteX335" fmla="*/ 2068201 w 8564608"/>
              <a:gd name="connsiteY335" fmla="*/ 5982550 h 6596467"/>
              <a:gd name="connsiteX336" fmla="*/ 1975345 w 8564608"/>
              <a:gd name="connsiteY336" fmla="*/ 6050102 h 6596467"/>
              <a:gd name="connsiteX337" fmla="*/ 1950019 w 8564608"/>
              <a:gd name="connsiteY337" fmla="*/ 6075433 h 6596467"/>
              <a:gd name="connsiteX338" fmla="*/ 1937358 w 8564608"/>
              <a:gd name="connsiteY338" fmla="*/ 6050102 h 6596467"/>
              <a:gd name="connsiteX339" fmla="*/ 1903592 w 8564608"/>
              <a:gd name="connsiteY339" fmla="*/ 6033214 h 6596467"/>
              <a:gd name="connsiteX340" fmla="*/ 1730537 w 8564608"/>
              <a:gd name="connsiteY340" fmla="*/ 6151431 h 6596467"/>
              <a:gd name="connsiteX341" fmla="*/ 1591250 w 8564608"/>
              <a:gd name="connsiteY341" fmla="*/ 6278090 h 6596467"/>
              <a:gd name="connsiteX342" fmla="*/ 1565924 w 8564608"/>
              <a:gd name="connsiteY342" fmla="*/ 6282311 h 6596467"/>
              <a:gd name="connsiteX343" fmla="*/ 1561704 w 8564608"/>
              <a:gd name="connsiteY343" fmla="*/ 6261202 h 6596467"/>
              <a:gd name="connsiteX344" fmla="*/ 1591250 w 8564608"/>
              <a:gd name="connsiteY344" fmla="*/ 6037437 h 6596467"/>
              <a:gd name="connsiteX345" fmla="*/ 1633457 w 8564608"/>
              <a:gd name="connsiteY345" fmla="*/ 5885444 h 6596467"/>
              <a:gd name="connsiteX346" fmla="*/ 1519497 w 8564608"/>
              <a:gd name="connsiteY346" fmla="*/ 5927666 h 6596467"/>
              <a:gd name="connsiteX347" fmla="*/ 1473068 w 8564608"/>
              <a:gd name="connsiteY347" fmla="*/ 5919220 h 6596467"/>
              <a:gd name="connsiteX348" fmla="*/ 1473068 w 8564608"/>
              <a:gd name="connsiteY348" fmla="*/ 5830560 h 6596467"/>
              <a:gd name="connsiteX349" fmla="*/ 1489951 w 8564608"/>
              <a:gd name="connsiteY349" fmla="*/ 5716566 h 6596467"/>
              <a:gd name="connsiteX350" fmla="*/ 1485728 w 8564608"/>
              <a:gd name="connsiteY350" fmla="*/ 5682789 h 6596467"/>
              <a:gd name="connsiteX351" fmla="*/ 1447742 w 8564608"/>
              <a:gd name="connsiteY351" fmla="*/ 5695455 h 6596467"/>
              <a:gd name="connsiteX352" fmla="*/ 1422418 w 8564608"/>
              <a:gd name="connsiteY352" fmla="*/ 5725008 h 6596467"/>
              <a:gd name="connsiteX353" fmla="*/ 1236702 w 8564608"/>
              <a:gd name="connsiteY353" fmla="*/ 5952996 h 6596467"/>
              <a:gd name="connsiteX354" fmla="*/ 1122740 w 8564608"/>
              <a:gd name="connsiteY354" fmla="*/ 5974107 h 6596467"/>
              <a:gd name="connsiteX355" fmla="*/ 1067867 w 8564608"/>
              <a:gd name="connsiteY355" fmla="*/ 5974107 h 6596467"/>
              <a:gd name="connsiteX356" fmla="*/ 1050984 w 8564608"/>
              <a:gd name="connsiteY356" fmla="*/ 5986773 h 6596467"/>
              <a:gd name="connsiteX357" fmla="*/ 966568 w 8564608"/>
              <a:gd name="connsiteY357" fmla="*/ 5965662 h 6596467"/>
              <a:gd name="connsiteX358" fmla="*/ 991894 w 8564608"/>
              <a:gd name="connsiteY358" fmla="*/ 5898112 h 6596467"/>
              <a:gd name="connsiteX359" fmla="*/ 1152284 w 8564608"/>
              <a:gd name="connsiteY359" fmla="*/ 5661679 h 6596467"/>
              <a:gd name="connsiteX360" fmla="*/ 1139623 w 8564608"/>
              <a:gd name="connsiteY360" fmla="*/ 5606794 h 6596467"/>
              <a:gd name="connsiteX361" fmla="*/ 1093193 w 8564608"/>
              <a:gd name="connsiteY361" fmla="*/ 5619460 h 6596467"/>
              <a:gd name="connsiteX362" fmla="*/ 1004557 w 8564608"/>
              <a:gd name="connsiteY362" fmla="*/ 5703900 h 6596467"/>
              <a:gd name="connsiteX363" fmla="*/ 953907 w 8564608"/>
              <a:gd name="connsiteY363" fmla="*/ 5703900 h 6596467"/>
              <a:gd name="connsiteX364" fmla="*/ 983451 w 8564608"/>
              <a:gd name="connsiteY364" fmla="*/ 5670124 h 6596467"/>
              <a:gd name="connsiteX365" fmla="*/ 1008777 w 8564608"/>
              <a:gd name="connsiteY365" fmla="*/ 5653236 h 6596467"/>
              <a:gd name="connsiteX366" fmla="*/ 987674 w 8564608"/>
              <a:gd name="connsiteY366" fmla="*/ 5568795 h 6596467"/>
              <a:gd name="connsiteX367" fmla="*/ 970790 w 8564608"/>
              <a:gd name="connsiteY367" fmla="*/ 5535019 h 6596467"/>
              <a:gd name="connsiteX368" fmla="*/ 1080530 w 8564608"/>
              <a:gd name="connsiteY368" fmla="*/ 5332365 h 6596467"/>
              <a:gd name="connsiteX369" fmla="*/ 1240922 w 8564608"/>
              <a:gd name="connsiteY369" fmla="*/ 5146598 h 6596467"/>
              <a:gd name="connsiteX370" fmla="*/ 1397092 w 8564608"/>
              <a:gd name="connsiteY370" fmla="*/ 4927055 h 6596467"/>
              <a:gd name="connsiteX371" fmla="*/ 1422418 w 8564608"/>
              <a:gd name="connsiteY371" fmla="*/ 4901722 h 6596467"/>
              <a:gd name="connsiteX372" fmla="*/ 1700990 w 8564608"/>
              <a:gd name="connsiteY372" fmla="*/ 4606184 h 6596467"/>
              <a:gd name="connsiteX373" fmla="*/ 1713654 w 8564608"/>
              <a:gd name="connsiteY373" fmla="*/ 4534412 h 6596467"/>
              <a:gd name="connsiteX374" fmla="*/ 1637680 w 8564608"/>
              <a:gd name="connsiteY374" fmla="*/ 4547077 h 6596467"/>
              <a:gd name="connsiteX375" fmla="*/ 1477288 w 8564608"/>
              <a:gd name="connsiteY375" fmla="*/ 4724401 h 6596467"/>
              <a:gd name="connsiteX376" fmla="*/ 1397092 w 8564608"/>
              <a:gd name="connsiteY376" fmla="*/ 4728621 h 6596467"/>
              <a:gd name="connsiteX377" fmla="*/ 1342222 w 8564608"/>
              <a:gd name="connsiteY377" fmla="*/ 4724401 h 6596467"/>
              <a:gd name="connsiteX378" fmla="*/ 962348 w 8564608"/>
              <a:gd name="connsiteY378" fmla="*/ 5053715 h 6596467"/>
              <a:gd name="connsiteX379" fmla="*/ 763969 w 8564608"/>
              <a:gd name="connsiteY379" fmla="*/ 5159264 h 6596467"/>
              <a:gd name="connsiteX380" fmla="*/ 717539 w 8564608"/>
              <a:gd name="connsiteY380" fmla="*/ 5184595 h 6596467"/>
              <a:gd name="connsiteX381" fmla="*/ 531824 w 8564608"/>
              <a:gd name="connsiteY381" fmla="*/ 5328142 h 6596467"/>
              <a:gd name="connsiteX382" fmla="*/ 400978 w 8564608"/>
              <a:gd name="connsiteY382" fmla="*/ 5416805 h 6596467"/>
              <a:gd name="connsiteX383" fmla="*/ 329225 w 8564608"/>
              <a:gd name="connsiteY383" fmla="*/ 5433693 h 6596467"/>
              <a:gd name="connsiteX384" fmla="*/ 308121 w 8564608"/>
              <a:gd name="connsiteY384" fmla="*/ 5370363 h 6596467"/>
              <a:gd name="connsiteX385" fmla="*/ 417861 w 8564608"/>
              <a:gd name="connsiteY385" fmla="*/ 5167709 h 6596467"/>
              <a:gd name="connsiteX386" fmla="*/ 219483 w 8564608"/>
              <a:gd name="connsiteY386" fmla="*/ 5273258 h 6596467"/>
              <a:gd name="connsiteX387" fmla="*/ 181496 w 8564608"/>
              <a:gd name="connsiteY387" fmla="*/ 5290146 h 6596467"/>
              <a:gd name="connsiteX388" fmla="*/ 177275 w 8564608"/>
              <a:gd name="connsiteY388" fmla="*/ 5256370 h 6596467"/>
              <a:gd name="connsiteX389" fmla="*/ 151949 w 8564608"/>
              <a:gd name="connsiteY389" fmla="*/ 5218371 h 6596467"/>
              <a:gd name="connsiteX390" fmla="*/ 118183 w 8564608"/>
              <a:gd name="connsiteY390" fmla="*/ 5247927 h 6596467"/>
              <a:gd name="connsiteX391" fmla="*/ 71756 w 8564608"/>
              <a:gd name="connsiteY391" fmla="*/ 5290146 h 6596467"/>
              <a:gd name="connsiteX392" fmla="*/ 0 w 8564608"/>
              <a:gd name="connsiteY392" fmla="*/ 5252147 h 6596467"/>
              <a:gd name="connsiteX393" fmla="*/ 59093 w 8564608"/>
              <a:gd name="connsiteY393" fmla="*/ 5222593 h 6596467"/>
              <a:gd name="connsiteX394" fmla="*/ 84416 w 8564608"/>
              <a:gd name="connsiteY394" fmla="*/ 5218371 h 6596467"/>
              <a:gd name="connsiteX395" fmla="*/ 42210 w 8564608"/>
              <a:gd name="connsiteY395" fmla="*/ 5197262 h 6596467"/>
              <a:gd name="connsiteX396" fmla="*/ 33767 w 8564608"/>
              <a:gd name="connsiteY396" fmla="*/ 5150821 h 6596467"/>
              <a:gd name="connsiteX397" fmla="*/ 46430 w 8564608"/>
              <a:gd name="connsiteY397" fmla="*/ 5125487 h 6596467"/>
              <a:gd name="connsiteX398" fmla="*/ 67533 w 8564608"/>
              <a:gd name="connsiteY398" fmla="*/ 4948164 h 6596467"/>
              <a:gd name="connsiteX399" fmla="*/ 109743 w 8564608"/>
              <a:gd name="connsiteY399" fmla="*/ 4766620 h 6596467"/>
              <a:gd name="connsiteX400" fmla="*/ 122406 w 8564608"/>
              <a:gd name="connsiteY400" fmla="*/ 4724401 h 6596467"/>
              <a:gd name="connsiteX401" fmla="*/ 151949 w 8564608"/>
              <a:gd name="connsiteY401" fmla="*/ 4601962 h 6596467"/>
              <a:gd name="connsiteX402" fmla="*/ 130846 w 8564608"/>
              <a:gd name="connsiteY402" fmla="*/ 4521744 h 6596467"/>
              <a:gd name="connsiteX403" fmla="*/ 135066 w 8564608"/>
              <a:gd name="connsiteY403" fmla="*/ 4458414 h 6596467"/>
              <a:gd name="connsiteX404" fmla="*/ 139289 w 8564608"/>
              <a:gd name="connsiteY404" fmla="*/ 4420418 h 6596467"/>
              <a:gd name="connsiteX405" fmla="*/ 130846 w 8564608"/>
              <a:gd name="connsiteY405" fmla="*/ 4407750 h 6596467"/>
              <a:gd name="connsiteX406" fmla="*/ 160392 w 8564608"/>
              <a:gd name="connsiteY406" fmla="*/ 4302201 h 6596467"/>
              <a:gd name="connsiteX407" fmla="*/ 156172 w 8564608"/>
              <a:gd name="connsiteY407" fmla="*/ 4251537 h 6596467"/>
              <a:gd name="connsiteX408" fmla="*/ 206822 w 8564608"/>
              <a:gd name="connsiteY408" fmla="*/ 4141765 h 6596467"/>
              <a:gd name="connsiteX409" fmla="*/ 337668 w 8564608"/>
              <a:gd name="connsiteY409" fmla="*/ 4031994 h 6596467"/>
              <a:gd name="connsiteX410" fmla="*/ 350328 w 8564608"/>
              <a:gd name="connsiteY410" fmla="*/ 4015106 h 6596467"/>
              <a:gd name="connsiteX411" fmla="*/ 493837 w 8564608"/>
              <a:gd name="connsiteY411" fmla="*/ 3778675 h 6596467"/>
              <a:gd name="connsiteX412" fmla="*/ 650006 w 8564608"/>
              <a:gd name="connsiteY412" fmla="*/ 3529579 h 6596467"/>
              <a:gd name="connsiteX413" fmla="*/ 873711 w 8564608"/>
              <a:gd name="connsiteY413" fmla="*/ 3238261 h 6596467"/>
              <a:gd name="connsiteX414" fmla="*/ 1063647 w 8564608"/>
              <a:gd name="connsiteY414" fmla="*/ 2896282 h 6596467"/>
              <a:gd name="connsiteX415" fmla="*/ 1059427 w 8564608"/>
              <a:gd name="connsiteY415" fmla="*/ 2803398 h 6596467"/>
              <a:gd name="connsiteX416" fmla="*/ 1059427 w 8564608"/>
              <a:gd name="connsiteY416" fmla="*/ 2765400 h 6596467"/>
              <a:gd name="connsiteX417" fmla="*/ 1287352 w 8564608"/>
              <a:gd name="connsiteY417" fmla="*/ 2402310 h 6596467"/>
              <a:gd name="connsiteX418" fmla="*/ 1422418 w 8564608"/>
              <a:gd name="connsiteY418" fmla="*/ 2110992 h 6596467"/>
              <a:gd name="connsiteX419" fmla="*/ 1439301 w 8564608"/>
              <a:gd name="connsiteY419" fmla="*/ 2068773 h 6596467"/>
              <a:gd name="connsiteX420" fmla="*/ 1321118 w 8564608"/>
              <a:gd name="connsiteY420" fmla="*/ 2110992 h 6596467"/>
              <a:gd name="connsiteX421" fmla="*/ 1278910 w 8564608"/>
              <a:gd name="connsiteY421" fmla="*/ 2136325 h 6596467"/>
              <a:gd name="connsiteX422" fmla="*/ 1126960 w 8564608"/>
              <a:gd name="connsiteY422" fmla="*/ 2153213 h 6596467"/>
              <a:gd name="connsiteX423" fmla="*/ 1114297 w 8564608"/>
              <a:gd name="connsiteY423" fmla="*/ 2157433 h 6596467"/>
              <a:gd name="connsiteX424" fmla="*/ 975011 w 8564608"/>
              <a:gd name="connsiteY424" fmla="*/ 2203875 h 6596467"/>
              <a:gd name="connsiteX425" fmla="*/ 493837 w 8564608"/>
              <a:gd name="connsiteY425" fmla="*/ 2334757 h 6596467"/>
              <a:gd name="connsiteX426" fmla="*/ 422084 w 8564608"/>
              <a:gd name="connsiteY426" fmla="*/ 2351645 h 6596467"/>
              <a:gd name="connsiteX427" fmla="*/ 371434 w 8564608"/>
              <a:gd name="connsiteY427" fmla="*/ 2334757 h 6596467"/>
              <a:gd name="connsiteX428" fmla="*/ 405201 w 8564608"/>
              <a:gd name="connsiteY428" fmla="*/ 2300981 h 6596467"/>
              <a:gd name="connsiteX429" fmla="*/ 721762 w 8564608"/>
              <a:gd name="connsiteY429" fmla="*/ 2174321 h 6596467"/>
              <a:gd name="connsiteX430" fmla="*/ 1181830 w 8564608"/>
              <a:gd name="connsiteY430" fmla="*/ 2030774 h 6596467"/>
              <a:gd name="connsiteX431" fmla="*/ 1219819 w 8564608"/>
              <a:gd name="connsiteY431" fmla="*/ 2022331 h 6596467"/>
              <a:gd name="connsiteX432" fmla="*/ 1232481 w 8564608"/>
              <a:gd name="connsiteY432" fmla="*/ 2001220 h 6596467"/>
              <a:gd name="connsiteX433" fmla="*/ 1211376 w 8564608"/>
              <a:gd name="connsiteY433" fmla="*/ 1988555 h 6596467"/>
              <a:gd name="connsiteX434" fmla="*/ 903258 w 8564608"/>
              <a:gd name="connsiteY434" fmla="*/ 2034997 h 6596467"/>
              <a:gd name="connsiteX435" fmla="*/ 877931 w 8564608"/>
              <a:gd name="connsiteY435" fmla="*/ 2030774 h 6596467"/>
              <a:gd name="connsiteX436" fmla="*/ 877931 w 8564608"/>
              <a:gd name="connsiteY436" fmla="*/ 2001220 h 6596467"/>
              <a:gd name="connsiteX437" fmla="*/ 970790 w 8564608"/>
              <a:gd name="connsiteY437" fmla="*/ 1937891 h 6596467"/>
              <a:gd name="connsiteX438" fmla="*/ 1034101 w 8564608"/>
              <a:gd name="connsiteY438" fmla="*/ 1878784 h 6596467"/>
              <a:gd name="connsiteX439" fmla="*/ 1097414 w 8564608"/>
              <a:gd name="connsiteY439" fmla="*/ 1832342 h 6596467"/>
              <a:gd name="connsiteX440" fmla="*/ 1283129 w 8564608"/>
              <a:gd name="connsiteY440" fmla="*/ 1790120 h 6596467"/>
              <a:gd name="connsiteX441" fmla="*/ 1608134 w 8564608"/>
              <a:gd name="connsiteY441" fmla="*/ 1714125 h 6596467"/>
              <a:gd name="connsiteX442" fmla="*/ 1409755 w 8564608"/>
              <a:gd name="connsiteY442" fmla="*/ 1684572 h 6596467"/>
              <a:gd name="connsiteX443" fmla="*/ 1228259 w 8564608"/>
              <a:gd name="connsiteY443" fmla="*/ 1735236 h 6596467"/>
              <a:gd name="connsiteX444" fmla="*/ 1181830 w 8564608"/>
              <a:gd name="connsiteY444" fmla="*/ 1726791 h 6596467"/>
              <a:gd name="connsiteX445" fmla="*/ 1359105 w 8564608"/>
              <a:gd name="connsiteY445" fmla="*/ 1659241 h 6596467"/>
              <a:gd name="connsiteX446" fmla="*/ 1283129 w 8564608"/>
              <a:gd name="connsiteY446" fmla="*/ 1646573 h 6596467"/>
              <a:gd name="connsiteX447" fmla="*/ 1232481 w 8564608"/>
              <a:gd name="connsiteY447" fmla="*/ 1667684 h 6596467"/>
              <a:gd name="connsiteX448" fmla="*/ 1194493 w 8564608"/>
              <a:gd name="connsiteY448" fmla="*/ 1663461 h 6596467"/>
              <a:gd name="connsiteX449" fmla="*/ 1207156 w 8564608"/>
              <a:gd name="connsiteY449" fmla="*/ 1629685 h 6596467"/>
              <a:gd name="connsiteX450" fmla="*/ 1240922 w 8564608"/>
              <a:gd name="connsiteY450" fmla="*/ 1591688 h 6596467"/>
              <a:gd name="connsiteX451" fmla="*/ 983451 w 8564608"/>
              <a:gd name="connsiteY451" fmla="*/ 1633907 h 6596467"/>
              <a:gd name="connsiteX452" fmla="*/ 738645 w 8564608"/>
              <a:gd name="connsiteY452" fmla="*/ 1633907 h 6596467"/>
              <a:gd name="connsiteX453" fmla="*/ 1316896 w 8564608"/>
              <a:gd name="connsiteY453" fmla="*/ 1494583 h 6596467"/>
              <a:gd name="connsiteX454" fmla="*/ 1274689 w 8564608"/>
              <a:gd name="connsiteY454" fmla="*/ 1473472 h 6596467"/>
              <a:gd name="connsiteX455" fmla="*/ 1321118 w 8564608"/>
              <a:gd name="connsiteY455" fmla="*/ 1448141 h 6596467"/>
              <a:gd name="connsiteX456" fmla="*/ 1574367 w 8564608"/>
              <a:gd name="connsiteY456" fmla="*/ 1376366 h 6596467"/>
              <a:gd name="connsiteX457" fmla="*/ 1785406 w 8564608"/>
              <a:gd name="connsiteY457" fmla="*/ 1367923 h 6596467"/>
              <a:gd name="connsiteX458" fmla="*/ 1924695 w 8564608"/>
              <a:gd name="connsiteY458" fmla="*/ 1342592 h 6596467"/>
              <a:gd name="connsiteX459" fmla="*/ 2055541 w 8564608"/>
              <a:gd name="connsiteY459" fmla="*/ 1300371 h 6596467"/>
              <a:gd name="connsiteX460" fmla="*/ 2089307 w 8564608"/>
              <a:gd name="connsiteY460" fmla="*/ 1266595 h 6596467"/>
              <a:gd name="connsiteX461" fmla="*/ 2030215 w 8564608"/>
              <a:gd name="connsiteY461" fmla="*/ 1199045 h 6596467"/>
              <a:gd name="connsiteX462" fmla="*/ 1975345 w 8564608"/>
              <a:gd name="connsiteY462" fmla="*/ 1203265 h 6596467"/>
              <a:gd name="connsiteX463" fmla="*/ 1840279 w 8564608"/>
              <a:gd name="connsiteY463" fmla="*/ 1156823 h 6596467"/>
              <a:gd name="connsiteX464" fmla="*/ 1709433 w 8564608"/>
              <a:gd name="connsiteY464" fmla="*/ 1173711 h 6596467"/>
              <a:gd name="connsiteX465" fmla="*/ 1726316 w 8564608"/>
              <a:gd name="connsiteY465" fmla="*/ 1148380 h 6596467"/>
              <a:gd name="connsiteX466" fmla="*/ 1966902 w 8564608"/>
              <a:gd name="connsiteY466" fmla="*/ 1068163 h 6596467"/>
              <a:gd name="connsiteX467" fmla="*/ 2034435 w 8564608"/>
              <a:gd name="connsiteY467" fmla="*/ 1097716 h 6596467"/>
              <a:gd name="connsiteX468" fmla="*/ 2106190 w 8564608"/>
              <a:gd name="connsiteY468" fmla="*/ 1135715 h 6596467"/>
              <a:gd name="connsiteX469" fmla="*/ 2148397 w 8564608"/>
              <a:gd name="connsiteY469" fmla="*/ 1127270 h 6596467"/>
              <a:gd name="connsiteX470" fmla="*/ 2194827 w 8564608"/>
              <a:gd name="connsiteY470" fmla="*/ 1148380 h 6596467"/>
              <a:gd name="connsiteX471" fmla="*/ 2177945 w 8564608"/>
              <a:gd name="connsiteY471" fmla="*/ 1190599 h 6596467"/>
              <a:gd name="connsiteX472" fmla="*/ 2156840 w 8564608"/>
              <a:gd name="connsiteY472" fmla="*/ 1220153 h 6596467"/>
              <a:gd name="connsiteX473" fmla="*/ 2177945 w 8564608"/>
              <a:gd name="connsiteY473" fmla="*/ 1237041 h 6596467"/>
              <a:gd name="connsiteX474" fmla="*/ 2199047 w 8564608"/>
              <a:gd name="connsiteY474" fmla="*/ 1211710 h 6596467"/>
              <a:gd name="connsiteX475" fmla="*/ 2224374 w 8564608"/>
              <a:gd name="connsiteY475" fmla="*/ 1177934 h 6596467"/>
              <a:gd name="connsiteX476" fmla="*/ 2308789 w 8564608"/>
              <a:gd name="connsiteY476" fmla="*/ 1169489 h 6596467"/>
              <a:gd name="connsiteX477" fmla="*/ 2397426 w 8564608"/>
              <a:gd name="connsiteY477" fmla="*/ 1156823 h 6596467"/>
              <a:gd name="connsiteX478" fmla="*/ 2397426 w 8564608"/>
              <a:gd name="connsiteY478" fmla="*/ 1152603 h 6596467"/>
              <a:gd name="connsiteX479" fmla="*/ 2646454 w 8564608"/>
              <a:gd name="connsiteY479" fmla="*/ 852840 h 6596467"/>
              <a:gd name="connsiteX480" fmla="*/ 2768860 w 8564608"/>
              <a:gd name="connsiteY480" fmla="*/ 755737 h 6596467"/>
              <a:gd name="connsiteX481" fmla="*/ 2794183 w 8564608"/>
              <a:gd name="connsiteY481" fmla="*/ 721960 h 6596467"/>
              <a:gd name="connsiteX482" fmla="*/ 2887042 w 8564608"/>
              <a:gd name="connsiteY482" fmla="*/ 574190 h 6596467"/>
              <a:gd name="connsiteX483" fmla="*/ 3060095 w 8564608"/>
              <a:gd name="connsiteY483" fmla="*/ 527749 h 6596467"/>
              <a:gd name="connsiteX484" fmla="*/ 3110745 w 8564608"/>
              <a:gd name="connsiteY484" fmla="*/ 599521 h 6596467"/>
              <a:gd name="connsiteX485" fmla="*/ 3064315 w 8564608"/>
              <a:gd name="connsiteY485" fmla="*/ 835952 h 6596467"/>
              <a:gd name="connsiteX486" fmla="*/ 3060095 w 8564608"/>
              <a:gd name="connsiteY486" fmla="*/ 873951 h 6596467"/>
              <a:gd name="connsiteX487" fmla="*/ 3106525 w 8564608"/>
              <a:gd name="connsiteY487" fmla="*/ 865508 h 6596467"/>
              <a:gd name="connsiteX488" fmla="*/ 3190941 w 8564608"/>
              <a:gd name="connsiteY488" fmla="*/ 755737 h 6596467"/>
              <a:gd name="connsiteX489" fmla="*/ 3515943 w 8564608"/>
              <a:gd name="connsiteY489" fmla="*/ 350425 h 6596467"/>
              <a:gd name="connsiteX490" fmla="*/ 3583476 w 8564608"/>
              <a:gd name="connsiteY490" fmla="*/ 295538 h 6596467"/>
              <a:gd name="connsiteX491" fmla="*/ 3629905 w 8564608"/>
              <a:gd name="connsiteY491" fmla="*/ 295538 h 6596467"/>
              <a:gd name="connsiteX492" fmla="*/ 3659452 w 8564608"/>
              <a:gd name="connsiteY492" fmla="*/ 295538 h 6596467"/>
              <a:gd name="connsiteX493" fmla="*/ 3748088 w 8564608"/>
              <a:gd name="connsiteY493" fmla="*/ 333537 h 6596467"/>
              <a:gd name="connsiteX494" fmla="*/ 3756531 w 8564608"/>
              <a:gd name="connsiteY494" fmla="*/ 346202 h 6596467"/>
              <a:gd name="connsiteX495" fmla="*/ 3781854 w 8564608"/>
              <a:gd name="connsiteY495" fmla="*/ 485530 h 6596467"/>
              <a:gd name="connsiteX496" fmla="*/ 3769194 w 8564608"/>
              <a:gd name="connsiteY496" fmla="*/ 510861 h 6596467"/>
              <a:gd name="connsiteX497" fmla="*/ 3828284 w 8564608"/>
              <a:gd name="connsiteY497" fmla="*/ 603744 h 6596467"/>
              <a:gd name="connsiteX498" fmla="*/ 3836727 w 8564608"/>
              <a:gd name="connsiteY498" fmla="*/ 599521 h 6596467"/>
              <a:gd name="connsiteX499" fmla="*/ 3946467 w 8564608"/>
              <a:gd name="connsiteY499" fmla="*/ 489750 h 6596467"/>
              <a:gd name="connsiteX500" fmla="*/ 4026663 w 8564608"/>
              <a:gd name="connsiteY500" fmla="*/ 413755 h 6596467"/>
              <a:gd name="connsiteX501" fmla="*/ 3988676 w 8564608"/>
              <a:gd name="connsiteY501" fmla="*/ 291318 h 6596467"/>
              <a:gd name="connsiteX502" fmla="*/ 4009779 w 8564608"/>
              <a:gd name="connsiteY502" fmla="*/ 274430 h 6596467"/>
              <a:gd name="connsiteX503" fmla="*/ 4014000 w 8564608"/>
              <a:gd name="connsiteY503" fmla="*/ 299761 h 6596467"/>
              <a:gd name="connsiteX504" fmla="*/ 4014000 w 8564608"/>
              <a:gd name="connsiteY504" fmla="*/ 341982 h 6596467"/>
              <a:gd name="connsiteX505" fmla="*/ 4039326 w 8564608"/>
              <a:gd name="connsiteY505" fmla="*/ 312429 h 6596467"/>
              <a:gd name="connsiteX506" fmla="*/ 4064649 w 8564608"/>
              <a:gd name="connsiteY506" fmla="*/ 173101 h 6596467"/>
              <a:gd name="connsiteX507" fmla="*/ 4161729 w 8564608"/>
              <a:gd name="connsiteY507" fmla="*/ 71775 h 6596467"/>
              <a:gd name="connsiteX508" fmla="*/ 4191275 w 8564608"/>
              <a:gd name="connsiteY508" fmla="*/ 50664 h 6596467"/>
              <a:gd name="connsiteX509" fmla="*/ 4271471 w 8564608"/>
              <a:gd name="connsiteY509" fmla="*/ 0 h 659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8564608" h="6596467">
                <a:moveTo>
                  <a:pt x="4271471" y="0"/>
                </a:moveTo>
                <a:cubicBezTo>
                  <a:pt x="4292575" y="0"/>
                  <a:pt x="4355887" y="88663"/>
                  <a:pt x="4351667" y="113994"/>
                </a:cubicBezTo>
                <a:cubicBezTo>
                  <a:pt x="4326341" y="215323"/>
                  <a:pt x="4301017" y="316649"/>
                  <a:pt x="4275691" y="417977"/>
                </a:cubicBezTo>
                <a:cubicBezTo>
                  <a:pt x="4267251" y="443308"/>
                  <a:pt x="4250368" y="460196"/>
                  <a:pt x="4225042" y="451753"/>
                </a:cubicBezTo>
                <a:cubicBezTo>
                  <a:pt x="4195495" y="443308"/>
                  <a:pt x="4208158" y="417977"/>
                  <a:pt x="4212379" y="396867"/>
                </a:cubicBezTo>
                <a:cubicBezTo>
                  <a:pt x="4212379" y="379978"/>
                  <a:pt x="4225042" y="363090"/>
                  <a:pt x="4220821" y="337759"/>
                </a:cubicBezTo>
                <a:cubicBezTo>
                  <a:pt x="4153288" y="401089"/>
                  <a:pt x="4127962" y="472862"/>
                  <a:pt x="4106859" y="557302"/>
                </a:cubicBezTo>
                <a:cubicBezTo>
                  <a:pt x="4149066" y="540414"/>
                  <a:pt x="4153288" y="510861"/>
                  <a:pt x="4165949" y="481307"/>
                </a:cubicBezTo>
                <a:cubicBezTo>
                  <a:pt x="4170172" y="468641"/>
                  <a:pt x="4178612" y="460196"/>
                  <a:pt x="4195495" y="464419"/>
                </a:cubicBezTo>
                <a:cubicBezTo>
                  <a:pt x="4212379" y="468641"/>
                  <a:pt x="4225042" y="477084"/>
                  <a:pt x="4229262" y="493972"/>
                </a:cubicBezTo>
                <a:cubicBezTo>
                  <a:pt x="4233484" y="515083"/>
                  <a:pt x="4220821" y="515083"/>
                  <a:pt x="4208158" y="515083"/>
                </a:cubicBezTo>
                <a:cubicBezTo>
                  <a:pt x="4182832" y="523526"/>
                  <a:pt x="4182832" y="536191"/>
                  <a:pt x="4191275" y="553079"/>
                </a:cubicBezTo>
                <a:cubicBezTo>
                  <a:pt x="4216601" y="586856"/>
                  <a:pt x="4203938" y="616409"/>
                  <a:pt x="4195495" y="650185"/>
                </a:cubicBezTo>
                <a:cubicBezTo>
                  <a:pt x="4191275" y="671296"/>
                  <a:pt x="4182832" y="675519"/>
                  <a:pt x="4161729" y="667074"/>
                </a:cubicBezTo>
                <a:cubicBezTo>
                  <a:pt x="4140625" y="658631"/>
                  <a:pt x="4140625" y="688184"/>
                  <a:pt x="4140625" y="688184"/>
                </a:cubicBezTo>
                <a:cubicBezTo>
                  <a:pt x="4191275" y="709292"/>
                  <a:pt x="4170172" y="759957"/>
                  <a:pt x="4187055" y="789510"/>
                </a:cubicBezTo>
                <a:cubicBezTo>
                  <a:pt x="4191275" y="793733"/>
                  <a:pt x="4191275" y="793733"/>
                  <a:pt x="4195495" y="793733"/>
                </a:cubicBezTo>
                <a:cubicBezTo>
                  <a:pt x="4220821" y="781068"/>
                  <a:pt x="4195495" y="764179"/>
                  <a:pt x="4199718" y="747291"/>
                </a:cubicBezTo>
                <a:cubicBezTo>
                  <a:pt x="4199718" y="730403"/>
                  <a:pt x="4208158" y="721960"/>
                  <a:pt x="4220821" y="721960"/>
                </a:cubicBezTo>
                <a:cubicBezTo>
                  <a:pt x="4233484" y="721960"/>
                  <a:pt x="4237705" y="730403"/>
                  <a:pt x="4237705" y="743069"/>
                </a:cubicBezTo>
                <a:cubicBezTo>
                  <a:pt x="4246145" y="793733"/>
                  <a:pt x="4225042" y="840175"/>
                  <a:pt x="4220821" y="903504"/>
                </a:cubicBezTo>
                <a:cubicBezTo>
                  <a:pt x="4258808" y="857063"/>
                  <a:pt x="4288354" y="823286"/>
                  <a:pt x="4330561" y="810621"/>
                </a:cubicBezTo>
                <a:cubicBezTo>
                  <a:pt x="4339004" y="806398"/>
                  <a:pt x="4343224" y="793733"/>
                  <a:pt x="4339004" y="785290"/>
                </a:cubicBezTo>
                <a:cubicBezTo>
                  <a:pt x="4326341" y="734626"/>
                  <a:pt x="4364328" y="709292"/>
                  <a:pt x="4385434" y="675519"/>
                </a:cubicBezTo>
                <a:cubicBezTo>
                  <a:pt x="4423420" y="599521"/>
                  <a:pt x="4512057" y="595301"/>
                  <a:pt x="4562707" y="531971"/>
                </a:cubicBezTo>
                <a:cubicBezTo>
                  <a:pt x="4579589" y="506638"/>
                  <a:pt x="4609136" y="515083"/>
                  <a:pt x="4626019" y="548859"/>
                </a:cubicBezTo>
                <a:lnTo>
                  <a:pt x="4659569" y="609874"/>
                </a:lnTo>
                <a:lnTo>
                  <a:pt x="4693144" y="574190"/>
                </a:lnTo>
                <a:cubicBezTo>
                  <a:pt x="4743794" y="540414"/>
                  <a:pt x="4790221" y="477084"/>
                  <a:pt x="4866197" y="527749"/>
                </a:cubicBezTo>
                <a:cubicBezTo>
                  <a:pt x="4895743" y="548859"/>
                  <a:pt x="4916847" y="561525"/>
                  <a:pt x="4916847" y="599521"/>
                </a:cubicBezTo>
                <a:cubicBezTo>
                  <a:pt x="4916847" y="679739"/>
                  <a:pt x="4895743" y="759957"/>
                  <a:pt x="4870417" y="835952"/>
                </a:cubicBezTo>
                <a:cubicBezTo>
                  <a:pt x="4866197" y="848620"/>
                  <a:pt x="4849314" y="861285"/>
                  <a:pt x="4866197" y="873951"/>
                </a:cubicBezTo>
                <a:lnTo>
                  <a:pt x="4875051" y="878031"/>
                </a:lnTo>
                <a:lnTo>
                  <a:pt x="4895097" y="861285"/>
                </a:lnTo>
                <a:lnTo>
                  <a:pt x="4942935" y="829713"/>
                </a:lnTo>
                <a:lnTo>
                  <a:pt x="4956418" y="813789"/>
                </a:lnTo>
                <a:cubicBezTo>
                  <a:pt x="4970663" y="795845"/>
                  <a:pt x="4984380" y="776847"/>
                  <a:pt x="4997043" y="755737"/>
                </a:cubicBezTo>
                <a:cubicBezTo>
                  <a:pt x="5081459" y="603744"/>
                  <a:pt x="5216525" y="485530"/>
                  <a:pt x="5322045" y="350425"/>
                </a:cubicBezTo>
                <a:cubicBezTo>
                  <a:pt x="5338928" y="329314"/>
                  <a:pt x="5368474" y="312429"/>
                  <a:pt x="5389578" y="295538"/>
                </a:cubicBezTo>
                <a:cubicBezTo>
                  <a:pt x="5406461" y="282873"/>
                  <a:pt x="5423347" y="270207"/>
                  <a:pt x="5436007" y="295538"/>
                </a:cubicBezTo>
                <a:cubicBezTo>
                  <a:pt x="5444450" y="308206"/>
                  <a:pt x="5457113" y="299761"/>
                  <a:pt x="5465554" y="295538"/>
                </a:cubicBezTo>
                <a:cubicBezTo>
                  <a:pt x="5516203" y="265984"/>
                  <a:pt x="5541529" y="278652"/>
                  <a:pt x="5554190" y="333537"/>
                </a:cubicBezTo>
                <a:cubicBezTo>
                  <a:pt x="5554190" y="337759"/>
                  <a:pt x="5558413" y="346202"/>
                  <a:pt x="5562633" y="346202"/>
                </a:cubicBezTo>
                <a:cubicBezTo>
                  <a:pt x="5638606" y="379978"/>
                  <a:pt x="5596399" y="434865"/>
                  <a:pt x="5587956" y="485530"/>
                </a:cubicBezTo>
                <a:cubicBezTo>
                  <a:pt x="5583736" y="493972"/>
                  <a:pt x="5579516" y="502415"/>
                  <a:pt x="5575296" y="510861"/>
                </a:cubicBezTo>
                <a:cubicBezTo>
                  <a:pt x="5549970" y="578413"/>
                  <a:pt x="5566853" y="603744"/>
                  <a:pt x="5634386" y="603744"/>
                </a:cubicBezTo>
                <a:cubicBezTo>
                  <a:pt x="5638606" y="603744"/>
                  <a:pt x="5642829" y="603744"/>
                  <a:pt x="5642829" y="599521"/>
                </a:cubicBezTo>
                <a:cubicBezTo>
                  <a:pt x="5659712" y="544637"/>
                  <a:pt x="5739908" y="553079"/>
                  <a:pt x="5752569" y="489750"/>
                </a:cubicBezTo>
                <a:cubicBezTo>
                  <a:pt x="5761012" y="447531"/>
                  <a:pt x="5786335" y="422200"/>
                  <a:pt x="5832765" y="413755"/>
                </a:cubicBezTo>
                <a:cubicBezTo>
                  <a:pt x="5782115" y="384201"/>
                  <a:pt x="5773675" y="350425"/>
                  <a:pt x="5794778" y="291318"/>
                </a:cubicBezTo>
                <a:cubicBezTo>
                  <a:pt x="5798998" y="282873"/>
                  <a:pt x="5803218" y="270207"/>
                  <a:pt x="5815881" y="274430"/>
                </a:cubicBezTo>
                <a:cubicBezTo>
                  <a:pt x="5828545" y="278652"/>
                  <a:pt x="5824324" y="291318"/>
                  <a:pt x="5820102" y="299761"/>
                </a:cubicBezTo>
                <a:cubicBezTo>
                  <a:pt x="5815881" y="312429"/>
                  <a:pt x="5811661" y="325094"/>
                  <a:pt x="5820102" y="341982"/>
                </a:cubicBezTo>
                <a:cubicBezTo>
                  <a:pt x="5841208" y="341982"/>
                  <a:pt x="5845428" y="325094"/>
                  <a:pt x="5845428" y="312429"/>
                </a:cubicBezTo>
                <a:cubicBezTo>
                  <a:pt x="5845428" y="265984"/>
                  <a:pt x="5862311" y="219543"/>
                  <a:pt x="5870751" y="173101"/>
                </a:cubicBezTo>
                <a:cubicBezTo>
                  <a:pt x="5883414" y="118217"/>
                  <a:pt x="5908741" y="80218"/>
                  <a:pt x="5967831" y="71775"/>
                </a:cubicBezTo>
                <a:cubicBezTo>
                  <a:pt x="5980494" y="67552"/>
                  <a:pt x="5993157" y="67552"/>
                  <a:pt x="5997377" y="50664"/>
                </a:cubicBezTo>
                <a:cubicBezTo>
                  <a:pt x="6010040" y="12666"/>
                  <a:pt x="6043807" y="4223"/>
                  <a:pt x="6077573" y="0"/>
                </a:cubicBezTo>
                <a:cubicBezTo>
                  <a:pt x="6098677" y="0"/>
                  <a:pt x="6161989" y="88663"/>
                  <a:pt x="6157769" y="113994"/>
                </a:cubicBezTo>
                <a:cubicBezTo>
                  <a:pt x="6132443" y="215323"/>
                  <a:pt x="6107119" y="316649"/>
                  <a:pt x="6081793" y="417977"/>
                </a:cubicBezTo>
                <a:cubicBezTo>
                  <a:pt x="6073353" y="443308"/>
                  <a:pt x="6056470" y="460196"/>
                  <a:pt x="6031144" y="451753"/>
                </a:cubicBezTo>
                <a:cubicBezTo>
                  <a:pt x="6001597" y="443308"/>
                  <a:pt x="6014260" y="417977"/>
                  <a:pt x="6018481" y="396867"/>
                </a:cubicBezTo>
                <a:cubicBezTo>
                  <a:pt x="6018481" y="379978"/>
                  <a:pt x="6031144" y="363090"/>
                  <a:pt x="6026923" y="337759"/>
                </a:cubicBezTo>
                <a:cubicBezTo>
                  <a:pt x="5959390" y="401089"/>
                  <a:pt x="5934064" y="472862"/>
                  <a:pt x="5912961" y="557302"/>
                </a:cubicBezTo>
                <a:cubicBezTo>
                  <a:pt x="5955168" y="540414"/>
                  <a:pt x="5959390" y="510861"/>
                  <a:pt x="5972051" y="481307"/>
                </a:cubicBezTo>
                <a:cubicBezTo>
                  <a:pt x="5976274" y="468641"/>
                  <a:pt x="5984714" y="460196"/>
                  <a:pt x="6001597" y="464419"/>
                </a:cubicBezTo>
                <a:cubicBezTo>
                  <a:pt x="6018481" y="468641"/>
                  <a:pt x="6031144" y="477084"/>
                  <a:pt x="6035364" y="493972"/>
                </a:cubicBezTo>
                <a:cubicBezTo>
                  <a:pt x="6039586" y="515083"/>
                  <a:pt x="6026923" y="515083"/>
                  <a:pt x="6014260" y="515083"/>
                </a:cubicBezTo>
                <a:cubicBezTo>
                  <a:pt x="5988934" y="523526"/>
                  <a:pt x="5988934" y="536191"/>
                  <a:pt x="5997377" y="553079"/>
                </a:cubicBezTo>
                <a:cubicBezTo>
                  <a:pt x="6022703" y="586856"/>
                  <a:pt x="6010040" y="616409"/>
                  <a:pt x="6001597" y="650185"/>
                </a:cubicBezTo>
                <a:cubicBezTo>
                  <a:pt x="5997377" y="671296"/>
                  <a:pt x="5988934" y="675519"/>
                  <a:pt x="5967831" y="667074"/>
                </a:cubicBezTo>
                <a:cubicBezTo>
                  <a:pt x="5946727" y="658631"/>
                  <a:pt x="5946727" y="688184"/>
                  <a:pt x="5946727" y="688184"/>
                </a:cubicBezTo>
                <a:cubicBezTo>
                  <a:pt x="5997377" y="709292"/>
                  <a:pt x="5976274" y="759957"/>
                  <a:pt x="5993157" y="789510"/>
                </a:cubicBezTo>
                <a:cubicBezTo>
                  <a:pt x="5997377" y="793733"/>
                  <a:pt x="5997377" y="793733"/>
                  <a:pt x="6001597" y="793733"/>
                </a:cubicBezTo>
                <a:cubicBezTo>
                  <a:pt x="6026923" y="781068"/>
                  <a:pt x="6001597" y="764179"/>
                  <a:pt x="6005820" y="747291"/>
                </a:cubicBezTo>
                <a:cubicBezTo>
                  <a:pt x="6005820" y="730403"/>
                  <a:pt x="6014260" y="721960"/>
                  <a:pt x="6026923" y="721960"/>
                </a:cubicBezTo>
                <a:cubicBezTo>
                  <a:pt x="6039586" y="721960"/>
                  <a:pt x="6043807" y="730403"/>
                  <a:pt x="6043807" y="743069"/>
                </a:cubicBezTo>
                <a:cubicBezTo>
                  <a:pt x="6052247" y="793733"/>
                  <a:pt x="6031144" y="840175"/>
                  <a:pt x="6026923" y="903504"/>
                </a:cubicBezTo>
                <a:cubicBezTo>
                  <a:pt x="6064910" y="857063"/>
                  <a:pt x="6094456" y="823286"/>
                  <a:pt x="6136663" y="810621"/>
                </a:cubicBezTo>
                <a:cubicBezTo>
                  <a:pt x="6145106" y="806398"/>
                  <a:pt x="6149326" y="793733"/>
                  <a:pt x="6145106" y="785290"/>
                </a:cubicBezTo>
                <a:cubicBezTo>
                  <a:pt x="6132443" y="734626"/>
                  <a:pt x="6170430" y="709292"/>
                  <a:pt x="6191536" y="675519"/>
                </a:cubicBezTo>
                <a:cubicBezTo>
                  <a:pt x="6229522" y="599521"/>
                  <a:pt x="6318159" y="595301"/>
                  <a:pt x="6368809" y="531971"/>
                </a:cubicBezTo>
                <a:cubicBezTo>
                  <a:pt x="6381470" y="512971"/>
                  <a:pt x="6401256" y="512972"/>
                  <a:pt x="6417480" y="528409"/>
                </a:cubicBezTo>
                <a:lnTo>
                  <a:pt x="6430413" y="546473"/>
                </a:lnTo>
                <a:lnTo>
                  <a:pt x="6438335" y="526693"/>
                </a:lnTo>
                <a:cubicBezTo>
                  <a:pt x="6446248" y="515083"/>
                  <a:pt x="6459966" y="510861"/>
                  <a:pt x="6487401" y="527749"/>
                </a:cubicBezTo>
                <a:cubicBezTo>
                  <a:pt x="6500064" y="536191"/>
                  <a:pt x="6516947" y="523526"/>
                  <a:pt x="6512725" y="510861"/>
                </a:cubicBezTo>
                <a:cubicBezTo>
                  <a:pt x="6491621" y="451753"/>
                  <a:pt x="6542271" y="439086"/>
                  <a:pt x="6567597" y="409532"/>
                </a:cubicBezTo>
                <a:cubicBezTo>
                  <a:pt x="6588701" y="388424"/>
                  <a:pt x="6609804" y="371536"/>
                  <a:pt x="6630910" y="354648"/>
                </a:cubicBezTo>
                <a:cubicBezTo>
                  <a:pt x="6673117" y="329314"/>
                  <a:pt x="6690000" y="337759"/>
                  <a:pt x="6694221" y="384201"/>
                </a:cubicBezTo>
                <a:cubicBezTo>
                  <a:pt x="6698443" y="396867"/>
                  <a:pt x="6694221" y="405312"/>
                  <a:pt x="6706883" y="413755"/>
                </a:cubicBezTo>
                <a:cubicBezTo>
                  <a:pt x="6753313" y="434865"/>
                  <a:pt x="6774417" y="477084"/>
                  <a:pt x="6744870" y="519303"/>
                </a:cubicBezTo>
                <a:cubicBezTo>
                  <a:pt x="6698443" y="595301"/>
                  <a:pt x="6652013" y="671296"/>
                  <a:pt x="6576037" y="721960"/>
                </a:cubicBezTo>
                <a:cubicBezTo>
                  <a:pt x="6554934" y="734626"/>
                  <a:pt x="6533831" y="747291"/>
                  <a:pt x="6525388" y="768402"/>
                </a:cubicBezTo>
                <a:lnTo>
                  <a:pt x="6517797" y="782865"/>
                </a:lnTo>
                <a:lnTo>
                  <a:pt x="6533882" y="805806"/>
                </a:lnTo>
                <a:cubicBezTo>
                  <a:pt x="6546347" y="830149"/>
                  <a:pt x="6543973" y="853897"/>
                  <a:pt x="6524980" y="882396"/>
                </a:cubicBezTo>
                <a:cubicBezTo>
                  <a:pt x="6512317" y="907727"/>
                  <a:pt x="6491213" y="941503"/>
                  <a:pt x="6516537" y="962611"/>
                </a:cubicBezTo>
                <a:lnTo>
                  <a:pt x="6532191" y="969599"/>
                </a:lnTo>
                <a:lnTo>
                  <a:pt x="6572081" y="929892"/>
                </a:lnTo>
                <a:cubicBezTo>
                  <a:pt x="6589492" y="911421"/>
                  <a:pt x="6605585" y="891894"/>
                  <a:pt x="6618247" y="869728"/>
                </a:cubicBezTo>
                <a:cubicBezTo>
                  <a:pt x="6622467" y="865508"/>
                  <a:pt x="6622467" y="861285"/>
                  <a:pt x="6626687" y="857063"/>
                </a:cubicBezTo>
                <a:cubicBezTo>
                  <a:pt x="6647793" y="844397"/>
                  <a:pt x="6660454" y="806398"/>
                  <a:pt x="6694221" y="827509"/>
                </a:cubicBezTo>
                <a:cubicBezTo>
                  <a:pt x="6702663" y="832787"/>
                  <a:pt x="6707675" y="838592"/>
                  <a:pt x="6710313" y="844727"/>
                </a:cubicBezTo>
                <a:lnTo>
                  <a:pt x="6711266" y="854641"/>
                </a:lnTo>
                <a:lnTo>
                  <a:pt x="6803553" y="793733"/>
                </a:lnTo>
                <a:cubicBezTo>
                  <a:pt x="6828879" y="781068"/>
                  <a:pt x="6845762" y="781068"/>
                  <a:pt x="6854202" y="810621"/>
                </a:cubicBezTo>
                <a:cubicBezTo>
                  <a:pt x="6854202" y="823286"/>
                  <a:pt x="6858425" y="831732"/>
                  <a:pt x="6871085" y="835952"/>
                </a:cubicBezTo>
                <a:cubicBezTo>
                  <a:pt x="6930178" y="861285"/>
                  <a:pt x="6934398" y="924615"/>
                  <a:pt x="6879529" y="954169"/>
                </a:cubicBezTo>
                <a:cubicBezTo>
                  <a:pt x="6816215" y="987945"/>
                  <a:pt x="6765566" y="1042829"/>
                  <a:pt x="6693813" y="1063940"/>
                </a:cubicBezTo>
                <a:cubicBezTo>
                  <a:pt x="6676929" y="1068163"/>
                  <a:pt x="6668487" y="1080828"/>
                  <a:pt x="6668487" y="1101939"/>
                </a:cubicBezTo>
                <a:cubicBezTo>
                  <a:pt x="6664267" y="1139935"/>
                  <a:pt x="6630500" y="1152603"/>
                  <a:pt x="6596733" y="1131492"/>
                </a:cubicBezTo>
                <a:cubicBezTo>
                  <a:pt x="6584071" y="1127270"/>
                  <a:pt x="6571407" y="1118827"/>
                  <a:pt x="6562967" y="1131492"/>
                </a:cubicBezTo>
                <a:cubicBezTo>
                  <a:pt x="6550304" y="1144158"/>
                  <a:pt x="6558747" y="1152603"/>
                  <a:pt x="6567187" y="1161046"/>
                </a:cubicBezTo>
                <a:cubicBezTo>
                  <a:pt x="6588291" y="1177934"/>
                  <a:pt x="6584071" y="1190599"/>
                  <a:pt x="6562967" y="1199045"/>
                </a:cubicBezTo>
                <a:cubicBezTo>
                  <a:pt x="6516537" y="1224376"/>
                  <a:pt x="6562967" y="1224376"/>
                  <a:pt x="6571407" y="1237041"/>
                </a:cubicBezTo>
                <a:cubicBezTo>
                  <a:pt x="6546083" y="1258152"/>
                  <a:pt x="6516537" y="1270817"/>
                  <a:pt x="6503874" y="1304593"/>
                </a:cubicBezTo>
                <a:cubicBezTo>
                  <a:pt x="6501764" y="1313037"/>
                  <a:pt x="6494378" y="1322537"/>
                  <a:pt x="6490685" y="1332037"/>
                </a:cubicBezTo>
                <a:lnTo>
                  <a:pt x="6489048" y="1346057"/>
                </a:lnTo>
                <a:lnTo>
                  <a:pt x="6498678" y="1357962"/>
                </a:lnTo>
                <a:cubicBezTo>
                  <a:pt x="6505075" y="1362382"/>
                  <a:pt x="6513781" y="1365812"/>
                  <a:pt x="6525388" y="1367923"/>
                </a:cubicBezTo>
                <a:cubicBezTo>
                  <a:pt x="6531720" y="1368979"/>
                  <a:pt x="6535940" y="1371618"/>
                  <a:pt x="6538578" y="1375312"/>
                </a:cubicBezTo>
                <a:lnTo>
                  <a:pt x="6539887" y="1380172"/>
                </a:lnTo>
                <a:lnTo>
                  <a:pt x="6559603" y="1381447"/>
                </a:lnTo>
                <a:cubicBezTo>
                  <a:pt x="6566659" y="1380325"/>
                  <a:pt x="6573519" y="1377423"/>
                  <a:pt x="6579850" y="1372146"/>
                </a:cubicBezTo>
                <a:cubicBezTo>
                  <a:pt x="6609397" y="1342592"/>
                  <a:pt x="6660046" y="1329924"/>
                  <a:pt x="6672709" y="1308816"/>
                </a:cubicBezTo>
                <a:cubicBezTo>
                  <a:pt x="6702253" y="1245486"/>
                  <a:pt x="6765566" y="1228598"/>
                  <a:pt x="6803553" y="1177934"/>
                </a:cubicBezTo>
                <a:cubicBezTo>
                  <a:pt x="6849982" y="1114604"/>
                  <a:pt x="6930178" y="1089273"/>
                  <a:pt x="6976607" y="1025944"/>
                </a:cubicBezTo>
                <a:cubicBezTo>
                  <a:pt x="6985048" y="1017498"/>
                  <a:pt x="7001931" y="1017498"/>
                  <a:pt x="7014595" y="1017498"/>
                </a:cubicBezTo>
                <a:cubicBezTo>
                  <a:pt x="7035697" y="1013276"/>
                  <a:pt x="7065244" y="1017498"/>
                  <a:pt x="7048361" y="979500"/>
                </a:cubicBezTo>
                <a:cubicBezTo>
                  <a:pt x="7044141" y="966834"/>
                  <a:pt x="7056803" y="958391"/>
                  <a:pt x="7065244" y="954169"/>
                </a:cubicBezTo>
                <a:cubicBezTo>
                  <a:pt x="7149660" y="933058"/>
                  <a:pt x="7183427" y="852840"/>
                  <a:pt x="7246739" y="810621"/>
                </a:cubicBezTo>
                <a:cubicBezTo>
                  <a:pt x="7335376" y="747291"/>
                  <a:pt x="7390249" y="637520"/>
                  <a:pt x="7499988" y="595301"/>
                </a:cubicBezTo>
                <a:cubicBezTo>
                  <a:pt x="7516871" y="591078"/>
                  <a:pt x="7529535" y="578413"/>
                  <a:pt x="7546417" y="565745"/>
                </a:cubicBezTo>
                <a:cubicBezTo>
                  <a:pt x="7563301" y="582633"/>
                  <a:pt x="7563301" y="603744"/>
                  <a:pt x="7584405" y="620632"/>
                </a:cubicBezTo>
                <a:cubicBezTo>
                  <a:pt x="7622393" y="645963"/>
                  <a:pt x="7630834" y="709292"/>
                  <a:pt x="7601287" y="751514"/>
                </a:cubicBezTo>
                <a:cubicBezTo>
                  <a:pt x="7575964" y="781068"/>
                  <a:pt x="7537975" y="802178"/>
                  <a:pt x="7537975" y="848620"/>
                </a:cubicBezTo>
                <a:cubicBezTo>
                  <a:pt x="7537975" y="865508"/>
                  <a:pt x="7516871" y="865508"/>
                  <a:pt x="7504209" y="869728"/>
                </a:cubicBezTo>
                <a:cubicBezTo>
                  <a:pt x="7466221" y="873951"/>
                  <a:pt x="7440898" y="899282"/>
                  <a:pt x="7415572" y="924615"/>
                </a:cubicBezTo>
                <a:cubicBezTo>
                  <a:pt x="7394469" y="945726"/>
                  <a:pt x="7386025" y="958391"/>
                  <a:pt x="7411351" y="979500"/>
                </a:cubicBezTo>
                <a:cubicBezTo>
                  <a:pt x="7419792" y="987945"/>
                  <a:pt x="7424015" y="1000610"/>
                  <a:pt x="7415572" y="1009055"/>
                </a:cubicBezTo>
                <a:cubicBezTo>
                  <a:pt x="7402909" y="1025944"/>
                  <a:pt x="7390249" y="1013276"/>
                  <a:pt x="7381805" y="1004833"/>
                </a:cubicBezTo>
                <a:cubicBezTo>
                  <a:pt x="7348039" y="979500"/>
                  <a:pt x="7331155" y="996388"/>
                  <a:pt x="7318493" y="1025944"/>
                </a:cubicBezTo>
                <a:cubicBezTo>
                  <a:pt x="7280506" y="1101939"/>
                  <a:pt x="7238297" y="1173711"/>
                  <a:pt x="7179207" y="1232818"/>
                </a:cubicBezTo>
                <a:cubicBezTo>
                  <a:pt x="7153881" y="1262374"/>
                  <a:pt x="7179207" y="1313036"/>
                  <a:pt x="7128557" y="1329924"/>
                </a:cubicBezTo>
                <a:cubicBezTo>
                  <a:pt x="7124337" y="1329924"/>
                  <a:pt x="7132777" y="1346812"/>
                  <a:pt x="7136997" y="1351035"/>
                </a:cubicBezTo>
                <a:cubicBezTo>
                  <a:pt x="7153881" y="1367923"/>
                  <a:pt x="7170763" y="1367923"/>
                  <a:pt x="7187647" y="1359480"/>
                </a:cubicBezTo>
                <a:cubicBezTo>
                  <a:pt x="7200310" y="1355258"/>
                  <a:pt x="7221413" y="1346812"/>
                  <a:pt x="7208753" y="1329924"/>
                </a:cubicBezTo>
                <a:cubicBezTo>
                  <a:pt x="7196089" y="1300371"/>
                  <a:pt x="7217193" y="1291928"/>
                  <a:pt x="7234077" y="1275040"/>
                </a:cubicBezTo>
                <a:cubicBezTo>
                  <a:pt x="7293169" y="1228598"/>
                  <a:pt x="7364922" y="1199045"/>
                  <a:pt x="7407131" y="1131492"/>
                </a:cubicBezTo>
                <a:cubicBezTo>
                  <a:pt x="7419792" y="1110382"/>
                  <a:pt x="7436675" y="1118827"/>
                  <a:pt x="7453559" y="1123047"/>
                </a:cubicBezTo>
                <a:cubicBezTo>
                  <a:pt x="7487325" y="1139935"/>
                  <a:pt x="7508431" y="1127270"/>
                  <a:pt x="7529535" y="1097716"/>
                </a:cubicBezTo>
                <a:cubicBezTo>
                  <a:pt x="7563301" y="1051275"/>
                  <a:pt x="7592847" y="1051275"/>
                  <a:pt x="7626613" y="1101939"/>
                </a:cubicBezTo>
                <a:cubicBezTo>
                  <a:pt x="7643497" y="1123047"/>
                  <a:pt x="7647717" y="1106159"/>
                  <a:pt x="7656160" y="1101939"/>
                </a:cubicBezTo>
                <a:cubicBezTo>
                  <a:pt x="7698367" y="1068163"/>
                  <a:pt x="7740576" y="1034386"/>
                  <a:pt x="7778563" y="996388"/>
                </a:cubicBezTo>
                <a:cubicBezTo>
                  <a:pt x="7858759" y="920392"/>
                  <a:pt x="7951615" y="857063"/>
                  <a:pt x="8019149" y="768402"/>
                </a:cubicBezTo>
                <a:cubicBezTo>
                  <a:pt x="8061358" y="705072"/>
                  <a:pt x="8133111" y="667074"/>
                  <a:pt x="8196424" y="620632"/>
                </a:cubicBezTo>
                <a:cubicBezTo>
                  <a:pt x="8217527" y="603744"/>
                  <a:pt x="8225970" y="595301"/>
                  <a:pt x="8230191" y="569968"/>
                </a:cubicBezTo>
                <a:cubicBezTo>
                  <a:pt x="8238633" y="544637"/>
                  <a:pt x="8238633" y="493972"/>
                  <a:pt x="8293503" y="527749"/>
                </a:cubicBezTo>
                <a:cubicBezTo>
                  <a:pt x="8306166" y="536191"/>
                  <a:pt x="8323049" y="523526"/>
                  <a:pt x="8318827" y="510861"/>
                </a:cubicBezTo>
                <a:cubicBezTo>
                  <a:pt x="8297723" y="451753"/>
                  <a:pt x="8348373" y="439086"/>
                  <a:pt x="8373699" y="409532"/>
                </a:cubicBezTo>
                <a:cubicBezTo>
                  <a:pt x="8394803" y="388424"/>
                  <a:pt x="8415906" y="371536"/>
                  <a:pt x="8437012" y="354648"/>
                </a:cubicBezTo>
                <a:cubicBezTo>
                  <a:pt x="8479219" y="329314"/>
                  <a:pt x="8496102" y="337759"/>
                  <a:pt x="8500323" y="384201"/>
                </a:cubicBezTo>
                <a:cubicBezTo>
                  <a:pt x="8504545" y="396867"/>
                  <a:pt x="8500323" y="405312"/>
                  <a:pt x="8512985" y="413755"/>
                </a:cubicBezTo>
                <a:cubicBezTo>
                  <a:pt x="8559415" y="434865"/>
                  <a:pt x="8580519" y="477084"/>
                  <a:pt x="8550972" y="519303"/>
                </a:cubicBezTo>
                <a:cubicBezTo>
                  <a:pt x="8504545" y="595301"/>
                  <a:pt x="8458115" y="671296"/>
                  <a:pt x="8382139" y="721960"/>
                </a:cubicBezTo>
                <a:cubicBezTo>
                  <a:pt x="8361036" y="734626"/>
                  <a:pt x="8339933" y="747291"/>
                  <a:pt x="8331490" y="768402"/>
                </a:cubicBezTo>
                <a:cubicBezTo>
                  <a:pt x="8289283" y="865508"/>
                  <a:pt x="8217527" y="945726"/>
                  <a:pt x="8149995" y="1021721"/>
                </a:cubicBezTo>
                <a:cubicBezTo>
                  <a:pt x="8112007" y="1059717"/>
                  <a:pt x="8078241" y="1101939"/>
                  <a:pt x="8099345" y="1165269"/>
                </a:cubicBezTo>
                <a:cubicBezTo>
                  <a:pt x="8103565" y="1186377"/>
                  <a:pt x="8090904" y="1207488"/>
                  <a:pt x="8074021" y="1224376"/>
                </a:cubicBezTo>
                <a:cubicBezTo>
                  <a:pt x="8065578" y="1228598"/>
                  <a:pt x="8061358" y="1237041"/>
                  <a:pt x="8069799" y="1245486"/>
                </a:cubicBezTo>
                <a:cubicBezTo>
                  <a:pt x="8078241" y="1249707"/>
                  <a:pt x="8086681" y="1249707"/>
                  <a:pt x="8090904" y="1245486"/>
                </a:cubicBezTo>
                <a:cubicBezTo>
                  <a:pt x="8137331" y="1194822"/>
                  <a:pt x="8179541" y="1144158"/>
                  <a:pt x="8242853" y="1110382"/>
                </a:cubicBezTo>
                <a:cubicBezTo>
                  <a:pt x="8268177" y="1004833"/>
                  <a:pt x="8373699" y="958391"/>
                  <a:pt x="8424349" y="869728"/>
                </a:cubicBezTo>
                <a:cubicBezTo>
                  <a:pt x="8428569" y="865508"/>
                  <a:pt x="8428569" y="861285"/>
                  <a:pt x="8432789" y="857063"/>
                </a:cubicBezTo>
                <a:cubicBezTo>
                  <a:pt x="8453895" y="844397"/>
                  <a:pt x="8466556" y="806398"/>
                  <a:pt x="8500323" y="827509"/>
                </a:cubicBezTo>
                <a:cubicBezTo>
                  <a:pt x="8534089" y="848620"/>
                  <a:pt x="8512985" y="878173"/>
                  <a:pt x="8504545" y="903504"/>
                </a:cubicBezTo>
                <a:cubicBezTo>
                  <a:pt x="8496102" y="941503"/>
                  <a:pt x="8474999" y="975279"/>
                  <a:pt x="8445453" y="1000610"/>
                </a:cubicBezTo>
                <a:cubicBezTo>
                  <a:pt x="8386360" y="1068163"/>
                  <a:pt x="8352593" y="1152603"/>
                  <a:pt x="8297723" y="1220153"/>
                </a:cubicBezTo>
                <a:cubicBezTo>
                  <a:pt x="8280840" y="1241264"/>
                  <a:pt x="8306166" y="1270817"/>
                  <a:pt x="8293503" y="1300371"/>
                </a:cubicBezTo>
                <a:cubicBezTo>
                  <a:pt x="8285061" y="1329924"/>
                  <a:pt x="8285061" y="1359480"/>
                  <a:pt x="8331490" y="1367923"/>
                </a:cubicBezTo>
                <a:cubicBezTo>
                  <a:pt x="8356816" y="1372146"/>
                  <a:pt x="8348373" y="1401699"/>
                  <a:pt x="8339933" y="1422810"/>
                </a:cubicBezTo>
                <a:cubicBezTo>
                  <a:pt x="8331490" y="1439696"/>
                  <a:pt x="8318827" y="1448141"/>
                  <a:pt x="8301943" y="1435475"/>
                </a:cubicBezTo>
                <a:cubicBezTo>
                  <a:pt x="8293503" y="1427030"/>
                  <a:pt x="8280840" y="1414365"/>
                  <a:pt x="8263957" y="1431253"/>
                </a:cubicBezTo>
                <a:cubicBezTo>
                  <a:pt x="8268177" y="1431253"/>
                  <a:pt x="8272399" y="1439696"/>
                  <a:pt x="8272399" y="1439696"/>
                </a:cubicBezTo>
                <a:cubicBezTo>
                  <a:pt x="8335710" y="1490360"/>
                  <a:pt x="8331490" y="1524136"/>
                  <a:pt x="8263957" y="1557912"/>
                </a:cubicBezTo>
                <a:cubicBezTo>
                  <a:pt x="8242853" y="1570578"/>
                  <a:pt x="8204867" y="1562135"/>
                  <a:pt x="8200644" y="1587466"/>
                </a:cubicBezTo>
                <a:cubicBezTo>
                  <a:pt x="8192203" y="1638130"/>
                  <a:pt x="8166877" y="1688794"/>
                  <a:pt x="8175321" y="1739458"/>
                </a:cubicBezTo>
                <a:cubicBezTo>
                  <a:pt x="8179541" y="1760567"/>
                  <a:pt x="8187983" y="1777455"/>
                  <a:pt x="8171100" y="1794343"/>
                </a:cubicBezTo>
                <a:cubicBezTo>
                  <a:pt x="8145774" y="1823897"/>
                  <a:pt x="8175321" y="1832342"/>
                  <a:pt x="8192203" y="1836562"/>
                </a:cubicBezTo>
                <a:cubicBezTo>
                  <a:pt x="8221750" y="1845007"/>
                  <a:pt x="8263957" y="1790120"/>
                  <a:pt x="8255517" y="1760567"/>
                </a:cubicBezTo>
                <a:cubicBezTo>
                  <a:pt x="8247073" y="1739458"/>
                  <a:pt x="8247073" y="1726791"/>
                  <a:pt x="8263957" y="1709903"/>
                </a:cubicBezTo>
                <a:cubicBezTo>
                  <a:pt x="8280840" y="1693015"/>
                  <a:pt x="8318827" y="1671906"/>
                  <a:pt x="8268177" y="1650796"/>
                </a:cubicBezTo>
                <a:cubicBezTo>
                  <a:pt x="8259737" y="1646573"/>
                  <a:pt x="8263957" y="1638130"/>
                  <a:pt x="8268177" y="1629685"/>
                </a:cubicBezTo>
                <a:cubicBezTo>
                  <a:pt x="8301943" y="1608577"/>
                  <a:pt x="8323049" y="1650796"/>
                  <a:pt x="8356816" y="1646573"/>
                </a:cubicBezTo>
                <a:cubicBezTo>
                  <a:pt x="8373699" y="1646573"/>
                  <a:pt x="8361036" y="1667684"/>
                  <a:pt x="8356816" y="1684572"/>
                </a:cubicBezTo>
                <a:cubicBezTo>
                  <a:pt x="8348373" y="1718348"/>
                  <a:pt x="8314607" y="1747901"/>
                  <a:pt x="8335710" y="1785900"/>
                </a:cubicBezTo>
                <a:cubicBezTo>
                  <a:pt x="8339933" y="1790120"/>
                  <a:pt x="8335710" y="1798566"/>
                  <a:pt x="8331490" y="1802788"/>
                </a:cubicBezTo>
                <a:cubicBezTo>
                  <a:pt x="8259737" y="1849230"/>
                  <a:pt x="8285061" y="1946336"/>
                  <a:pt x="8234411" y="2001220"/>
                </a:cubicBezTo>
                <a:cubicBezTo>
                  <a:pt x="8221750" y="2013886"/>
                  <a:pt x="8217527" y="2030774"/>
                  <a:pt x="8204867" y="2043439"/>
                </a:cubicBezTo>
                <a:cubicBezTo>
                  <a:pt x="8162657" y="2077216"/>
                  <a:pt x="8141554" y="2119437"/>
                  <a:pt x="8120448" y="2165879"/>
                </a:cubicBezTo>
                <a:cubicBezTo>
                  <a:pt x="8116228" y="2178544"/>
                  <a:pt x="8107787" y="2186987"/>
                  <a:pt x="8103565" y="2199655"/>
                </a:cubicBezTo>
                <a:cubicBezTo>
                  <a:pt x="8103565" y="2229208"/>
                  <a:pt x="8014929" y="2216543"/>
                  <a:pt x="8069799" y="2275650"/>
                </a:cubicBezTo>
                <a:cubicBezTo>
                  <a:pt x="8090904" y="2300981"/>
                  <a:pt x="8086681" y="2338980"/>
                  <a:pt x="8120448" y="2368533"/>
                </a:cubicBezTo>
                <a:cubicBezTo>
                  <a:pt x="8158437" y="2402310"/>
                  <a:pt x="8166877" y="2452974"/>
                  <a:pt x="8137331" y="2499415"/>
                </a:cubicBezTo>
                <a:cubicBezTo>
                  <a:pt x="8057137" y="2626075"/>
                  <a:pt x="7981162" y="2756954"/>
                  <a:pt x="7879863" y="2870948"/>
                </a:cubicBezTo>
                <a:cubicBezTo>
                  <a:pt x="7846096" y="2908947"/>
                  <a:pt x="7808109" y="2946946"/>
                  <a:pt x="7778563" y="2989165"/>
                </a:cubicBezTo>
                <a:cubicBezTo>
                  <a:pt x="7757459" y="3022941"/>
                  <a:pt x="7711030" y="3039829"/>
                  <a:pt x="7677263" y="3060938"/>
                </a:cubicBezTo>
                <a:cubicBezTo>
                  <a:pt x="7660380" y="3069383"/>
                  <a:pt x="7647717" y="3082048"/>
                  <a:pt x="7643497" y="3103159"/>
                </a:cubicBezTo>
                <a:cubicBezTo>
                  <a:pt x="7613951" y="3179154"/>
                  <a:pt x="7575964" y="3246707"/>
                  <a:pt x="7525315" y="3322702"/>
                </a:cubicBezTo>
                <a:cubicBezTo>
                  <a:pt x="7559081" y="3326924"/>
                  <a:pt x="7588627" y="3335367"/>
                  <a:pt x="7618171" y="3339590"/>
                </a:cubicBezTo>
                <a:cubicBezTo>
                  <a:pt x="7635054" y="3343812"/>
                  <a:pt x="7651937" y="3339590"/>
                  <a:pt x="7656160" y="3326924"/>
                </a:cubicBezTo>
                <a:cubicBezTo>
                  <a:pt x="7673043" y="3259372"/>
                  <a:pt x="7765900" y="3229818"/>
                  <a:pt x="7753237" y="3145378"/>
                </a:cubicBezTo>
                <a:cubicBezTo>
                  <a:pt x="7795446" y="3124267"/>
                  <a:pt x="7770120" y="3031384"/>
                  <a:pt x="7858759" y="3044049"/>
                </a:cubicBezTo>
                <a:cubicBezTo>
                  <a:pt x="7884083" y="3048272"/>
                  <a:pt x="7888305" y="3006053"/>
                  <a:pt x="7909409" y="2989165"/>
                </a:cubicBezTo>
                <a:cubicBezTo>
                  <a:pt x="7993825" y="2921613"/>
                  <a:pt x="8036032" y="2828730"/>
                  <a:pt x="8052915" y="2723181"/>
                </a:cubicBezTo>
                <a:cubicBezTo>
                  <a:pt x="8061358" y="2689405"/>
                  <a:pt x="8078241" y="2672516"/>
                  <a:pt x="8112007" y="2672516"/>
                </a:cubicBezTo>
                <a:cubicBezTo>
                  <a:pt x="8137331" y="2723181"/>
                  <a:pt x="8124671" y="2769622"/>
                  <a:pt x="8095125" y="2820287"/>
                </a:cubicBezTo>
                <a:cubicBezTo>
                  <a:pt x="8057137" y="2879394"/>
                  <a:pt x="8048695" y="2955389"/>
                  <a:pt x="8027591" y="3022941"/>
                </a:cubicBezTo>
                <a:cubicBezTo>
                  <a:pt x="8014929" y="3073605"/>
                  <a:pt x="7993825" y="3111602"/>
                  <a:pt x="7947395" y="3141155"/>
                </a:cubicBezTo>
                <a:cubicBezTo>
                  <a:pt x="7888305" y="3179154"/>
                  <a:pt x="7867199" y="3255149"/>
                  <a:pt x="7812329" y="3301591"/>
                </a:cubicBezTo>
                <a:cubicBezTo>
                  <a:pt x="7808109" y="3310036"/>
                  <a:pt x="7803887" y="3322702"/>
                  <a:pt x="7795446" y="3322702"/>
                </a:cubicBezTo>
                <a:cubicBezTo>
                  <a:pt x="7732133" y="3326924"/>
                  <a:pt x="7732133" y="3386031"/>
                  <a:pt x="7711030" y="3424028"/>
                </a:cubicBezTo>
                <a:cubicBezTo>
                  <a:pt x="7685704" y="3466249"/>
                  <a:pt x="7647717" y="3495803"/>
                  <a:pt x="7609731" y="3525356"/>
                </a:cubicBezTo>
                <a:cubicBezTo>
                  <a:pt x="7601287" y="3529579"/>
                  <a:pt x="7601287" y="3538022"/>
                  <a:pt x="7605511" y="3546467"/>
                </a:cubicBezTo>
                <a:cubicBezTo>
                  <a:pt x="7605511" y="3576020"/>
                  <a:pt x="7575964" y="3580243"/>
                  <a:pt x="7571744" y="3567575"/>
                </a:cubicBezTo>
                <a:cubicBezTo>
                  <a:pt x="7550638" y="3529579"/>
                  <a:pt x="7533755" y="3554910"/>
                  <a:pt x="7516871" y="3567575"/>
                </a:cubicBezTo>
                <a:cubicBezTo>
                  <a:pt x="7487325" y="3592909"/>
                  <a:pt x="7470442" y="3635128"/>
                  <a:pt x="7428235" y="3647793"/>
                </a:cubicBezTo>
                <a:cubicBezTo>
                  <a:pt x="7415572" y="3652016"/>
                  <a:pt x="7411351" y="3668904"/>
                  <a:pt x="7415572" y="3681569"/>
                </a:cubicBezTo>
                <a:cubicBezTo>
                  <a:pt x="7428235" y="3715345"/>
                  <a:pt x="7407131" y="3728011"/>
                  <a:pt x="7377585" y="3740679"/>
                </a:cubicBezTo>
                <a:cubicBezTo>
                  <a:pt x="7360702" y="3753344"/>
                  <a:pt x="7314273" y="3732233"/>
                  <a:pt x="7322715" y="3787120"/>
                </a:cubicBezTo>
                <a:cubicBezTo>
                  <a:pt x="7326935" y="3808229"/>
                  <a:pt x="7284726" y="3833562"/>
                  <a:pt x="7322715" y="3863116"/>
                </a:cubicBezTo>
                <a:cubicBezTo>
                  <a:pt x="7335376" y="3871558"/>
                  <a:pt x="7318493" y="3888446"/>
                  <a:pt x="7310053" y="3896892"/>
                </a:cubicBezTo>
                <a:cubicBezTo>
                  <a:pt x="7284726" y="3918000"/>
                  <a:pt x="7250959" y="3926445"/>
                  <a:pt x="7242519" y="3968664"/>
                </a:cubicBezTo>
                <a:cubicBezTo>
                  <a:pt x="7238297" y="3985552"/>
                  <a:pt x="7221413" y="3977110"/>
                  <a:pt x="7208753" y="3968664"/>
                </a:cubicBezTo>
                <a:cubicBezTo>
                  <a:pt x="7179207" y="3947554"/>
                  <a:pt x="7145440" y="3926445"/>
                  <a:pt x="7115893" y="3905335"/>
                </a:cubicBezTo>
                <a:cubicBezTo>
                  <a:pt x="7099011" y="3892669"/>
                  <a:pt x="7082127" y="3880004"/>
                  <a:pt x="7065244" y="3888446"/>
                </a:cubicBezTo>
                <a:cubicBezTo>
                  <a:pt x="7044141" y="3896892"/>
                  <a:pt x="7048361" y="3913780"/>
                  <a:pt x="7048361" y="3930668"/>
                </a:cubicBezTo>
                <a:cubicBezTo>
                  <a:pt x="7052581" y="3960221"/>
                  <a:pt x="7039921" y="3968664"/>
                  <a:pt x="7014595" y="3981330"/>
                </a:cubicBezTo>
                <a:cubicBezTo>
                  <a:pt x="6934398" y="4019329"/>
                  <a:pt x="6871085" y="4082658"/>
                  <a:pt x="6833099" y="4162876"/>
                </a:cubicBezTo>
                <a:cubicBezTo>
                  <a:pt x="6816215" y="4196652"/>
                  <a:pt x="6790892" y="4221983"/>
                  <a:pt x="6761345" y="4243094"/>
                </a:cubicBezTo>
                <a:cubicBezTo>
                  <a:pt x="6723359" y="4272648"/>
                  <a:pt x="6689593" y="4314867"/>
                  <a:pt x="6651603" y="4331755"/>
                </a:cubicBezTo>
                <a:cubicBezTo>
                  <a:pt x="6588291" y="4357088"/>
                  <a:pt x="6558747" y="4416195"/>
                  <a:pt x="6508097" y="4449971"/>
                </a:cubicBezTo>
                <a:cubicBezTo>
                  <a:pt x="6482771" y="4466859"/>
                  <a:pt x="6465887" y="4487968"/>
                  <a:pt x="6449005" y="4513301"/>
                </a:cubicBezTo>
                <a:cubicBezTo>
                  <a:pt x="6385691" y="4606184"/>
                  <a:pt x="6305498" y="4682179"/>
                  <a:pt x="6204196" y="4737066"/>
                </a:cubicBezTo>
                <a:cubicBezTo>
                  <a:pt x="6195756" y="4741286"/>
                  <a:pt x="6183093" y="4745509"/>
                  <a:pt x="6191536" y="4758175"/>
                </a:cubicBezTo>
                <a:cubicBezTo>
                  <a:pt x="6216859" y="4796173"/>
                  <a:pt x="6187313" y="4817284"/>
                  <a:pt x="6166210" y="4838392"/>
                </a:cubicBezTo>
                <a:cubicBezTo>
                  <a:pt x="6115560" y="4884834"/>
                  <a:pt x="6098677" y="4952386"/>
                  <a:pt x="6052247" y="5007273"/>
                </a:cubicBezTo>
                <a:cubicBezTo>
                  <a:pt x="6081793" y="5087491"/>
                  <a:pt x="6026923" y="5074823"/>
                  <a:pt x="5980494" y="5074823"/>
                </a:cubicBezTo>
                <a:cubicBezTo>
                  <a:pt x="5967831" y="5074823"/>
                  <a:pt x="5950947" y="5083268"/>
                  <a:pt x="5955168" y="5104379"/>
                </a:cubicBezTo>
                <a:cubicBezTo>
                  <a:pt x="5959390" y="5167709"/>
                  <a:pt x="5925624" y="5197262"/>
                  <a:pt x="5858091" y="5188817"/>
                </a:cubicBezTo>
                <a:cubicBezTo>
                  <a:pt x="5849648" y="5188817"/>
                  <a:pt x="5841208" y="5188817"/>
                  <a:pt x="5832765" y="5197262"/>
                </a:cubicBezTo>
                <a:cubicBezTo>
                  <a:pt x="5828545" y="5201483"/>
                  <a:pt x="5828545" y="5209928"/>
                  <a:pt x="5832765" y="5218371"/>
                </a:cubicBezTo>
                <a:cubicBezTo>
                  <a:pt x="5845428" y="5239481"/>
                  <a:pt x="5921401" y="5252147"/>
                  <a:pt x="5845428" y="5290146"/>
                </a:cubicBezTo>
                <a:cubicBezTo>
                  <a:pt x="5870751" y="5349253"/>
                  <a:pt x="5811661" y="5383029"/>
                  <a:pt x="5807441" y="5437916"/>
                </a:cubicBezTo>
                <a:cubicBezTo>
                  <a:pt x="5803218" y="5463247"/>
                  <a:pt x="5790558" y="5484357"/>
                  <a:pt x="5752569" y="5497023"/>
                </a:cubicBezTo>
                <a:cubicBezTo>
                  <a:pt x="5723025" y="5505466"/>
                  <a:pt x="5697699" y="5543465"/>
                  <a:pt x="5672373" y="5573018"/>
                </a:cubicBezTo>
                <a:cubicBezTo>
                  <a:pt x="5655489" y="5585684"/>
                  <a:pt x="5642829" y="5598349"/>
                  <a:pt x="5621723" y="5602572"/>
                </a:cubicBezTo>
                <a:cubicBezTo>
                  <a:pt x="5600620" y="5606794"/>
                  <a:pt x="5549970" y="5602572"/>
                  <a:pt x="5592179" y="5653236"/>
                </a:cubicBezTo>
                <a:cubicBezTo>
                  <a:pt x="5558413" y="5653236"/>
                  <a:pt x="5604840" y="5729231"/>
                  <a:pt x="5541529" y="5699678"/>
                </a:cubicBezTo>
                <a:cubicBezTo>
                  <a:pt x="5541529" y="5699678"/>
                  <a:pt x="5537307" y="5699678"/>
                  <a:pt x="5537307" y="5703900"/>
                </a:cubicBezTo>
                <a:cubicBezTo>
                  <a:pt x="5495100" y="5767230"/>
                  <a:pt x="5389578" y="5741897"/>
                  <a:pt x="5360034" y="5830560"/>
                </a:cubicBezTo>
                <a:cubicBezTo>
                  <a:pt x="5351591" y="5864336"/>
                  <a:pt x="5326267" y="5893889"/>
                  <a:pt x="5334708" y="5931886"/>
                </a:cubicBezTo>
                <a:cubicBezTo>
                  <a:pt x="5338928" y="5957219"/>
                  <a:pt x="5326267" y="5974107"/>
                  <a:pt x="5313604" y="5990995"/>
                </a:cubicBezTo>
                <a:cubicBezTo>
                  <a:pt x="5267175" y="6041660"/>
                  <a:pt x="5224968" y="6100767"/>
                  <a:pt x="5170096" y="6138763"/>
                </a:cubicBezTo>
                <a:cubicBezTo>
                  <a:pt x="5136329" y="6159874"/>
                  <a:pt x="5123668" y="6193650"/>
                  <a:pt x="5106783" y="6223203"/>
                </a:cubicBezTo>
                <a:cubicBezTo>
                  <a:pt x="5089900" y="6261202"/>
                  <a:pt x="5060356" y="6286533"/>
                  <a:pt x="5018146" y="6290756"/>
                </a:cubicBezTo>
                <a:cubicBezTo>
                  <a:pt x="4933730" y="6299199"/>
                  <a:pt x="4874640" y="6345640"/>
                  <a:pt x="4832431" y="6417415"/>
                </a:cubicBezTo>
                <a:cubicBezTo>
                  <a:pt x="4798664" y="6480745"/>
                  <a:pt x="4743794" y="6489188"/>
                  <a:pt x="4684702" y="6489188"/>
                </a:cubicBezTo>
                <a:cubicBezTo>
                  <a:pt x="4650935" y="6489188"/>
                  <a:pt x="4604506" y="6434303"/>
                  <a:pt x="4608728" y="6408970"/>
                </a:cubicBezTo>
                <a:cubicBezTo>
                  <a:pt x="4612948" y="6358308"/>
                  <a:pt x="4612948" y="6358308"/>
                  <a:pt x="4562299" y="6362528"/>
                </a:cubicBezTo>
                <a:cubicBezTo>
                  <a:pt x="4558078" y="6341420"/>
                  <a:pt x="4574962" y="6337197"/>
                  <a:pt x="4587622" y="6328752"/>
                </a:cubicBezTo>
                <a:cubicBezTo>
                  <a:pt x="4591845" y="6324532"/>
                  <a:pt x="4608728" y="6316087"/>
                  <a:pt x="4600285" y="6307644"/>
                </a:cubicBezTo>
                <a:cubicBezTo>
                  <a:pt x="4553856" y="6265422"/>
                  <a:pt x="4604506" y="6214761"/>
                  <a:pt x="4596065" y="6168319"/>
                </a:cubicBezTo>
                <a:cubicBezTo>
                  <a:pt x="4596065" y="6159874"/>
                  <a:pt x="4591845" y="6147208"/>
                  <a:pt x="4591845" y="6138763"/>
                </a:cubicBezTo>
                <a:cubicBezTo>
                  <a:pt x="4570739" y="6134543"/>
                  <a:pt x="4532752" y="6164096"/>
                  <a:pt x="4532752" y="6142986"/>
                </a:cubicBezTo>
                <a:cubicBezTo>
                  <a:pt x="4528532" y="6096544"/>
                  <a:pt x="4477882" y="6054325"/>
                  <a:pt x="4515869" y="6003661"/>
                </a:cubicBezTo>
                <a:cubicBezTo>
                  <a:pt x="4558078" y="5948774"/>
                  <a:pt x="4596065" y="5889667"/>
                  <a:pt x="4617169" y="5822114"/>
                </a:cubicBezTo>
                <a:cubicBezTo>
                  <a:pt x="4621389" y="5805226"/>
                  <a:pt x="4638272" y="5792561"/>
                  <a:pt x="4621389" y="5775673"/>
                </a:cubicBezTo>
                <a:cubicBezTo>
                  <a:pt x="4604506" y="5763007"/>
                  <a:pt x="4579182" y="5763007"/>
                  <a:pt x="4558078" y="5775673"/>
                </a:cubicBezTo>
                <a:cubicBezTo>
                  <a:pt x="4532752" y="5796783"/>
                  <a:pt x="4511649" y="5817894"/>
                  <a:pt x="4494766" y="5847448"/>
                </a:cubicBezTo>
                <a:cubicBezTo>
                  <a:pt x="4465219" y="5906555"/>
                  <a:pt x="4418790" y="5952996"/>
                  <a:pt x="4368140" y="5999438"/>
                </a:cubicBezTo>
                <a:cubicBezTo>
                  <a:pt x="4363920" y="6003661"/>
                  <a:pt x="4359700" y="6016326"/>
                  <a:pt x="4355477" y="6012104"/>
                </a:cubicBezTo>
                <a:cubicBezTo>
                  <a:pt x="4292167" y="6007883"/>
                  <a:pt x="4279504" y="6062768"/>
                  <a:pt x="4254178" y="6096544"/>
                </a:cubicBezTo>
                <a:cubicBezTo>
                  <a:pt x="4135995" y="6261202"/>
                  <a:pt x="3984046" y="6400527"/>
                  <a:pt x="3882746" y="6573628"/>
                </a:cubicBezTo>
                <a:cubicBezTo>
                  <a:pt x="3870083" y="6594739"/>
                  <a:pt x="3857420" y="6603182"/>
                  <a:pt x="3836317" y="6590516"/>
                </a:cubicBezTo>
                <a:cubicBezTo>
                  <a:pt x="3819433" y="6577851"/>
                  <a:pt x="3815213" y="6565185"/>
                  <a:pt x="3823654" y="6548297"/>
                </a:cubicBezTo>
                <a:cubicBezTo>
                  <a:pt x="3844760" y="6510298"/>
                  <a:pt x="3844760" y="6468079"/>
                  <a:pt x="3844760" y="6430081"/>
                </a:cubicBezTo>
                <a:cubicBezTo>
                  <a:pt x="3844760" y="6379416"/>
                  <a:pt x="3861643" y="6341420"/>
                  <a:pt x="3891187" y="6307644"/>
                </a:cubicBezTo>
                <a:cubicBezTo>
                  <a:pt x="3916513" y="6273868"/>
                  <a:pt x="3933396" y="6231649"/>
                  <a:pt x="3950279" y="6193650"/>
                </a:cubicBezTo>
                <a:cubicBezTo>
                  <a:pt x="3971383" y="6138763"/>
                  <a:pt x="3941839" y="6126098"/>
                  <a:pt x="3899630" y="6113432"/>
                </a:cubicBezTo>
                <a:cubicBezTo>
                  <a:pt x="3886966" y="6113432"/>
                  <a:pt x="3870083" y="6113432"/>
                  <a:pt x="3870083" y="6096544"/>
                </a:cubicBezTo>
                <a:cubicBezTo>
                  <a:pt x="3870083" y="6079656"/>
                  <a:pt x="3886966" y="6083879"/>
                  <a:pt x="3895409" y="6079656"/>
                </a:cubicBezTo>
                <a:cubicBezTo>
                  <a:pt x="3924956" y="6062768"/>
                  <a:pt x="3937616" y="6028992"/>
                  <a:pt x="3937616" y="6003661"/>
                </a:cubicBezTo>
                <a:cubicBezTo>
                  <a:pt x="3933396" y="5969885"/>
                  <a:pt x="3895409" y="5978327"/>
                  <a:pt x="3874303" y="5982550"/>
                </a:cubicBezTo>
                <a:cubicBezTo>
                  <a:pt x="3832097" y="5990995"/>
                  <a:pt x="3798330" y="6007883"/>
                  <a:pt x="3781447" y="6050102"/>
                </a:cubicBezTo>
                <a:cubicBezTo>
                  <a:pt x="3777227" y="6058545"/>
                  <a:pt x="3773004" y="6075433"/>
                  <a:pt x="3756121" y="6075433"/>
                </a:cubicBezTo>
                <a:cubicBezTo>
                  <a:pt x="3743460" y="6075433"/>
                  <a:pt x="3743460" y="6058545"/>
                  <a:pt x="3743460" y="6050102"/>
                </a:cubicBezTo>
                <a:cubicBezTo>
                  <a:pt x="3739237" y="6028992"/>
                  <a:pt x="3726577" y="6028992"/>
                  <a:pt x="3709694" y="6033214"/>
                </a:cubicBezTo>
                <a:cubicBezTo>
                  <a:pt x="3642161" y="6058545"/>
                  <a:pt x="3578848" y="6083879"/>
                  <a:pt x="3536639" y="6151431"/>
                </a:cubicBezTo>
                <a:cubicBezTo>
                  <a:pt x="3502872" y="6202093"/>
                  <a:pt x="3443782" y="6235869"/>
                  <a:pt x="3397352" y="6278090"/>
                </a:cubicBezTo>
                <a:cubicBezTo>
                  <a:pt x="3393132" y="6286533"/>
                  <a:pt x="3380469" y="6286533"/>
                  <a:pt x="3372026" y="6282311"/>
                </a:cubicBezTo>
                <a:cubicBezTo>
                  <a:pt x="3367806" y="6278090"/>
                  <a:pt x="3367806" y="6265422"/>
                  <a:pt x="3367806" y="6261202"/>
                </a:cubicBezTo>
                <a:cubicBezTo>
                  <a:pt x="3380469" y="6225315"/>
                  <a:pt x="3383635" y="6187317"/>
                  <a:pt x="3385746" y="6149319"/>
                </a:cubicBezTo>
                <a:lnTo>
                  <a:pt x="3387550" y="6119461"/>
                </a:lnTo>
                <a:lnTo>
                  <a:pt x="3363994" y="6138763"/>
                </a:lnTo>
                <a:cubicBezTo>
                  <a:pt x="3330227" y="6159874"/>
                  <a:pt x="3317566" y="6193650"/>
                  <a:pt x="3300681" y="6223203"/>
                </a:cubicBezTo>
                <a:cubicBezTo>
                  <a:pt x="3283798" y="6261202"/>
                  <a:pt x="3254254" y="6286533"/>
                  <a:pt x="3212044" y="6290756"/>
                </a:cubicBezTo>
                <a:cubicBezTo>
                  <a:pt x="3127628" y="6299199"/>
                  <a:pt x="3068538" y="6345640"/>
                  <a:pt x="3026329" y="6417415"/>
                </a:cubicBezTo>
                <a:cubicBezTo>
                  <a:pt x="2992562" y="6480745"/>
                  <a:pt x="2937692" y="6489188"/>
                  <a:pt x="2878600" y="6489188"/>
                </a:cubicBezTo>
                <a:cubicBezTo>
                  <a:pt x="2844833" y="6489188"/>
                  <a:pt x="2798404" y="6434303"/>
                  <a:pt x="2802626" y="6408970"/>
                </a:cubicBezTo>
                <a:cubicBezTo>
                  <a:pt x="2806846" y="6358308"/>
                  <a:pt x="2806846" y="6358308"/>
                  <a:pt x="2756197" y="6362528"/>
                </a:cubicBezTo>
                <a:cubicBezTo>
                  <a:pt x="2751976" y="6341420"/>
                  <a:pt x="2768860" y="6337197"/>
                  <a:pt x="2781520" y="6328752"/>
                </a:cubicBezTo>
                <a:cubicBezTo>
                  <a:pt x="2785743" y="6324532"/>
                  <a:pt x="2802626" y="6316087"/>
                  <a:pt x="2794183" y="6307644"/>
                </a:cubicBezTo>
                <a:cubicBezTo>
                  <a:pt x="2747754" y="6265422"/>
                  <a:pt x="2798404" y="6214761"/>
                  <a:pt x="2789963" y="6168319"/>
                </a:cubicBezTo>
                <a:cubicBezTo>
                  <a:pt x="2789963" y="6159874"/>
                  <a:pt x="2785743" y="6147208"/>
                  <a:pt x="2785743" y="6138763"/>
                </a:cubicBezTo>
                <a:cubicBezTo>
                  <a:pt x="2764637" y="6134543"/>
                  <a:pt x="2726650" y="6164096"/>
                  <a:pt x="2726650" y="6142986"/>
                </a:cubicBezTo>
                <a:cubicBezTo>
                  <a:pt x="2722430" y="6096544"/>
                  <a:pt x="2671780" y="6054325"/>
                  <a:pt x="2709767" y="6003661"/>
                </a:cubicBezTo>
                <a:cubicBezTo>
                  <a:pt x="2751976" y="5948774"/>
                  <a:pt x="2789963" y="5889667"/>
                  <a:pt x="2811067" y="5822114"/>
                </a:cubicBezTo>
                <a:cubicBezTo>
                  <a:pt x="2815287" y="5805226"/>
                  <a:pt x="2832170" y="5792561"/>
                  <a:pt x="2815287" y="5775673"/>
                </a:cubicBezTo>
                <a:cubicBezTo>
                  <a:pt x="2798404" y="5763007"/>
                  <a:pt x="2773080" y="5763007"/>
                  <a:pt x="2751976" y="5775673"/>
                </a:cubicBezTo>
                <a:cubicBezTo>
                  <a:pt x="2726650" y="5796783"/>
                  <a:pt x="2705547" y="5817894"/>
                  <a:pt x="2688665" y="5847448"/>
                </a:cubicBezTo>
                <a:cubicBezTo>
                  <a:pt x="2659117" y="5906555"/>
                  <a:pt x="2612688" y="5952996"/>
                  <a:pt x="2562038" y="5999438"/>
                </a:cubicBezTo>
                <a:cubicBezTo>
                  <a:pt x="2557818" y="6003661"/>
                  <a:pt x="2553598" y="6016326"/>
                  <a:pt x="2549375" y="6012104"/>
                </a:cubicBezTo>
                <a:cubicBezTo>
                  <a:pt x="2486065" y="6007883"/>
                  <a:pt x="2473402" y="6062768"/>
                  <a:pt x="2448076" y="6096544"/>
                </a:cubicBezTo>
                <a:cubicBezTo>
                  <a:pt x="2329893" y="6261202"/>
                  <a:pt x="2177945" y="6400527"/>
                  <a:pt x="2076644" y="6573628"/>
                </a:cubicBezTo>
                <a:cubicBezTo>
                  <a:pt x="2063981" y="6594739"/>
                  <a:pt x="2051318" y="6603182"/>
                  <a:pt x="2030215" y="6590516"/>
                </a:cubicBezTo>
                <a:cubicBezTo>
                  <a:pt x="2013331" y="6577851"/>
                  <a:pt x="2009111" y="6565185"/>
                  <a:pt x="2017552" y="6548297"/>
                </a:cubicBezTo>
                <a:cubicBezTo>
                  <a:pt x="2038658" y="6510298"/>
                  <a:pt x="2038658" y="6468079"/>
                  <a:pt x="2038658" y="6430081"/>
                </a:cubicBezTo>
                <a:cubicBezTo>
                  <a:pt x="2038658" y="6379416"/>
                  <a:pt x="2055541" y="6341420"/>
                  <a:pt x="2085085" y="6307644"/>
                </a:cubicBezTo>
                <a:cubicBezTo>
                  <a:pt x="2110411" y="6273868"/>
                  <a:pt x="2127294" y="6231649"/>
                  <a:pt x="2144177" y="6193650"/>
                </a:cubicBezTo>
                <a:cubicBezTo>
                  <a:pt x="2165281" y="6138763"/>
                  <a:pt x="2135737" y="6126098"/>
                  <a:pt x="2093528" y="6113432"/>
                </a:cubicBezTo>
                <a:cubicBezTo>
                  <a:pt x="2080864" y="6113432"/>
                  <a:pt x="2063981" y="6113432"/>
                  <a:pt x="2063981" y="6096544"/>
                </a:cubicBezTo>
                <a:cubicBezTo>
                  <a:pt x="2063981" y="6079656"/>
                  <a:pt x="2080864" y="6083879"/>
                  <a:pt x="2089307" y="6079656"/>
                </a:cubicBezTo>
                <a:cubicBezTo>
                  <a:pt x="2118854" y="6062768"/>
                  <a:pt x="2131514" y="6028992"/>
                  <a:pt x="2131514" y="6003661"/>
                </a:cubicBezTo>
                <a:cubicBezTo>
                  <a:pt x="2127294" y="5969885"/>
                  <a:pt x="2089307" y="5978327"/>
                  <a:pt x="2068201" y="5982550"/>
                </a:cubicBezTo>
                <a:cubicBezTo>
                  <a:pt x="2025995" y="5990995"/>
                  <a:pt x="1992228" y="6007883"/>
                  <a:pt x="1975345" y="6050102"/>
                </a:cubicBezTo>
                <a:cubicBezTo>
                  <a:pt x="1971125" y="6058545"/>
                  <a:pt x="1966902" y="6075433"/>
                  <a:pt x="1950019" y="6075433"/>
                </a:cubicBezTo>
                <a:cubicBezTo>
                  <a:pt x="1937358" y="6075433"/>
                  <a:pt x="1937358" y="6058545"/>
                  <a:pt x="1937358" y="6050102"/>
                </a:cubicBezTo>
                <a:cubicBezTo>
                  <a:pt x="1933135" y="6028992"/>
                  <a:pt x="1920475" y="6028992"/>
                  <a:pt x="1903592" y="6033214"/>
                </a:cubicBezTo>
                <a:cubicBezTo>
                  <a:pt x="1836059" y="6058545"/>
                  <a:pt x="1772746" y="6083879"/>
                  <a:pt x="1730537" y="6151431"/>
                </a:cubicBezTo>
                <a:cubicBezTo>
                  <a:pt x="1696770" y="6202093"/>
                  <a:pt x="1637680" y="6235869"/>
                  <a:pt x="1591250" y="6278090"/>
                </a:cubicBezTo>
                <a:cubicBezTo>
                  <a:pt x="1587030" y="6286533"/>
                  <a:pt x="1574367" y="6286533"/>
                  <a:pt x="1565924" y="6282311"/>
                </a:cubicBezTo>
                <a:cubicBezTo>
                  <a:pt x="1561704" y="6278090"/>
                  <a:pt x="1561704" y="6265422"/>
                  <a:pt x="1561704" y="6261202"/>
                </a:cubicBezTo>
                <a:cubicBezTo>
                  <a:pt x="1587030" y="6189427"/>
                  <a:pt x="1574367" y="6109209"/>
                  <a:pt x="1591250" y="6037437"/>
                </a:cubicBezTo>
                <a:cubicBezTo>
                  <a:pt x="1599691" y="5986773"/>
                  <a:pt x="1612354" y="5936108"/>
                  <a:pt x="1633457" y="5885444"/>
                </a:cubicBezTo>
                <a:cubicBezTo>
                  <a:pt x="1582808" y="5872779"/>
                  <a:pt x="1544821" y="5885444"/>
                  <a:pt x="1519497" y="5927666"/>
                </a:cubicBezTo>
                <a:cubicBezTo>
                  <a:pt x="1498391" y="5961442"/>
                  <a:pt x="1485728" y="5948774"/>
                  <a:pt x="1473068" y="5919220"/>
                </a:cubicBezTo>
                <a:cubicBezTo>
                  <a:pt x="1456184" y="5889667"/>
                  <a:pt x="1473068" y="5860113"/>
                  <a:pt x="1473068" y="5830560"/>
                </a:cubicBezTo>
                <a:cubicBezTo>
                  <a:pt x="1477288" y="5792561"/>
                  <a:pt x="1485728" y="5754564"/>
                  <a:pt x="1489951" y="5716566"/>
                </a:cubicBezTo>
                <a:cubicBezTo>
                  <a:pt x="1489951" y="5703900"/>
                  <a:pt x="1498391" y="5687012"/>
                  <a:pt x="1485728" y="5682789"/>
                </a:cubicBezTo>
                <a:cubicBezTo>
                  <a:pt x="1468845" y="5674347"/>
                  <a:pt x="1456184" y="5687012"/>
                  <a:pt x="1447742" y="5695455"/>
                </a:cubicBezTo>
                <a:cubicBezTo>
                  <a:pt x="1439301" y="5703900"/>
                  <a:pt x="1430858" y="5716566"/>
                  <a:pt x="1422418" y="5725008"/>
                </a:cubicBezTo>
                <a:cubicBezTo>
                  <a:pt x="1363325" y="5801006"/>
                  <a:pt x="1300013" y="5881224"/>
                  <a:pt x="1236702" y="5952996"/>
                </a:cubicBezTo>
                <a:cubicBezTo>
                  <a:pt x="1207156" y="5982550"/>
                  <a:pt x="1169167" y="6003661"/>
                  <a:pt x="1122740" y="5974107"/>
                </a:cubicBezTo>
                <a:cubicBezTo>
                  <a:pt x="1105856" y="5961442"/>
                  <a:pt x="1084751" y="5965662"/>
                  <a:pt x="1067867" y="5974107"/>
                </a:cubicBezTo>
                <a:cubicBezTo>
                  <a:pt x="1063647" y="5978327"/>
                  <a:pt x="1055207" y="5982550"/>
                  <a:pt x="1050984" y="5986773"/>
                </a:cubicBezTo>
                <a:cubicBezTo>
                  <a:pt x="1021440" y="5986773"/>
                  <a:pt x="983451" y="5990995"/>
                  <a:pt x="966568" y="5965662"/>
                </a:cubicBezTo>
                <a:cubicBezTo>
                  <a:pt x="949685" y="5940331"/>
                  <a:pt x="970790" y="5914998"/>
                  <a:pt x="991894" y="5898112"/>
                </a:cubicBezTo>
                <a:cubicBezTo>
                  <a:pt x="1059427" y="5830560"/>
                  <a:pt x="1114297" y="5754564"/>
                  <a:pt x="1152284" y="5661679"/>
                </a:cubicBezTo>
                <a:cubicBezTo>
                  <a:pt x="1164947" y="5636348"/>
                  <a:pt x="1156506" y="5623682"/>
                  <a:pt x="1139623" y="5606794"/>
                </a:cubicBezTo>
                <a:cubicBezTo>
                  <a:pt x="1118517" y="5585684"/>
                  <a:pt x="1105856" y="5606794"/>
                  <a:pt x="1093193" y="5619460"/>
                </a:cubicBezTo>
                <a:cubicBezTo>
                  <a:pt x="1063647" y="5649013"/>
                  <a:pt x="1034101" y="5678567"/>
                  <a:pt x="1004557" y="5703900"/>
                </a:cubicBezTo>
                <a:cubicBezTo>
                  <a:pt x="987674" y="5716566"/>
                  <a:pt x="966568" y="5725008"/>
                  <a:pt x="953907" y="5703900"/>
                </a:cubicBezTo>
                <a:cubicBezTo>
                  <a:pt x="941244" y="5682789"/>
                  <a:pt x="970790" y="5682789"/>
                  <a:pt x="983451" y="5670124"/>
                </a:cubicBezTo>
                <a:cubicBezTo>
                  <a:pt x="991894" y="5665901"/>
                  <a:pt x="1000334" y="5657459"/>
                  <a:pt x="1008777" y="5653236"/>
                </a:cubicBezTo>
                <a:cubicBezTo>
                  <a:pt x="1067867" y="5598349"/>
                  <a:pt x="1067867" y="5594129"/>
                  <a:pt x="987674" y="5568795"/>
                </a:cubicBezTo>
                <a:cubicBezTo>
                  <a:pt x="966568" y="5560353"/>
                  <a:pt x="970790" y="5551907"/>
                  <a:pt x="970790" y="5535019"/>
                </a:cubicBezTo>
                <a:cubicBezTo>
                  <a:pt x="983451" y="5454802"/>
                  <a:pt x="1004557" y="5383029"/>
                  <a:pt x="1080530" y="5332365"/>
                </a:cubicBezTo>
                <a:cubicBezTo>
                  <a:pt x="1148063" y="5281700"/>
                  <a:pt x="1198713" y="5218371"/>
                  <a:pt x="1240922" y="5146598"/>
                </a:cubicBezTo>
                <a:cubicBezTo>
                  <a:pt x="1287352" y="5070603"/>
                  <a:pt x="1363325" y="5015716"/>
                  <a:pt x="1397092" y="4927055"/>
                </a:cubicBezTo>
                <a:cubicBezTo>
                  <a:pt x="1401312" y="4914390"/>
                  <a:pt x="1413975" y="4905945"/>
                  <a:pt x="1422418" y="4901722"/>
                </a:cubicBezTo>
                <a:cubicBezTo>
                  <a:pt x="1536380" y="4821504"/>
                  <a:pt x="1620797" y="4715956"/>
                  <a:pt x="1700990" y="4606184"/>
                </a:cubicBezTo>
                <a:cubicBezTo>
                  <a:pt x="1717873" y="4585074"/>
                  <a:pt x="1738979" y="4559743"/>
                  <a:pt x="1713654" y="4534412"/>
                </a:cubicBezTo>
                <a:cubicBezTo>
                  <a:pt x="1688331" y="4504856"/>
                  <a:pt x="1663004" y="4525966"/>
                  <a:pt x="1637680" y="4547077"/>
                </a:cubicBezTo>
                <a:cubicBezTo>
                  <a:pt x="1578587" y="4597741"/>
                  <a:pt x="1506834" y="4635738"/>
                  <a:pt x="1477288" y="4724401"/>
                </a:cubicBezTo>
                <a:cubicBezTo>
                  <a:pt x="1464625" y="4766620"/>
                  <a:pt x="1426638" y="4770842"/>
                  <a:pt x="1397092" y="4728621"/>
                </a:cubicBezTo>
                <a:cubicBezTo>
                  <a:pt x="1375988" y="4707513"/>
                  <a:pt x="1363325" y="4707513"/>
                  <a:pt x="1342222" y="4724401"/>
                </a:cubicBezTo>
                <a:cubicBezTo>
                  <a:pt x="1211376" y="4829950"/>
                  <a:pt x="1076310" y="4931278"/>
                  <a:pt x="962348" y="5053715"/>
                </a:cubicBezTo>
                <a:cubicBezTo>
                  <a:pt x="907478" y="5112822"/>
                  <a:pt x="852605" y="5163486"/>
                  <a:pt x="763969" y="5159264"/>
                </a:cubicBezTo>
                <a:cubicBezTo>
                  <a:pt x="747086" y="5159264"/>
                  <a:pt x="730202" y="5167709"/>
                  <a:pt x="717539" y="5184595"/>
                </a:cubicBezTo>
                <a:cubicBezTo>
                  <a:pt x="671112" y="5252147"/>
                  <a:pt x="599357" y="5285923"/>
                  <a:pt x="531824" y="5328142"/>
                </a:cubicBezTo>
                <a:cubicBezTo>
                  <a:pt x="485394" y="5357698"/>
                  <a:pt x="443187" y="5387252"/>
                  <a:pt x="400978" y="5416805"/>
                </a:cubicBezTo>
                <a:cubicBezTo>
                  <a:pt x="379874" y="5429471"/>
                  <a:pt x="354551" y="5442136"/>
                  <a:pt x="329225" y="5433693"/>
                </a:cubicBezTo>
                <a:cubicBezTo>
                  <a:pt x="303901" y="5421028"/>
                  <a:pt x="278575" y="5408360"/>
                  <a:pt x="308121" y="5370363"/>
                </a:cubicBezTo>
                <a:cubicBezTo>
                  <a:pt x="358771" y="5315477"/>
                  <a:pt x="375654" y="5243704"/>
                  <a:pt x="417861" y="5167709"/>
                </a:cubicBezTo>
                <a:cubicBezTo>
                  <a:pt x="337668" y="5197262"/>
                  <a:pt x="265912" y="5214151"/>
                  <a:pt x="219483" y="5273258"/>
                </a:cubicBezTo>
                <a:cubicBezTo>
                  <a:pt x="211042" y="5285923"/>
                  <a:pt x="198379" y="5294368"/>
                  <a:pt x="181496" y="5290146"/>
                </a:cubicBezTo>
                <a:cubicBezTo>
                  <a:pt x="164612" y="5281700"/>
                  <a:pt x="173055" y="5269035"/>
                  <a:pt x="177275" y="5256370"/>
                </a:cubicBezTo>
                <a:cubicBezTo>
                  <a:pt x="181496" y="5235259"/>
                  <a:pt x="168833" y="5222593"/>
                  <a:pt x="151949" y="5218371"/>
                </a:cubicBezTo>
                <a:cubicBezTo>
                  <a:pt x="126626" y="5209928"/>
                  <a:pt x="118183" y="5231039"/>
                  <a:pt x="118183" y="5247927"/>
                </a:cubicBezTo>
                <a:cubicBezTo>
                  <a:pt x="118183" y="5281700"/>
                  <a:pt x="97079" y="5290146"/>
                  <a:pt x="71756" y="5290146"/>
                </a:cubicBezTo>
                <a:cubicBezTo>
                  <a:pt x="37989" y="5294368"/>
                  <a:pt x="4223" y="5281700"/>
                  <a:pt x="0" y="5252147"/>
                </a:cubicBezTo>
                <a:cubicBezTo>
                  <a:pt x="0" y="5222593"/>
                  <a:pt x="33767" y="5226816"/>
                  <a:pt x="59093" y="5222593"/>
                </a:cubicBezTo>
                <a:cubicBezTo>
                  <a:pt x="67533" y="5222593"/>
                  <a:pt x="71756" y="5218371"/>
                  <a:pt x="84416" y="5218371"/>
                </a:cubicBezTo>
                <a:cubicBezTo>
                  <a:pt x="75976" y="5193040"/>
                  <a:pt x="54873" y="5205705"/>
                  <a:pt x="42210" y="5197262"/>
                </a:cubicBezTo>
                <a:cubicBezTo>
                  <a:pt x="21106" y="5184595"/>
                  <a:pt x="0" y="5171929"/>
                  <a:pt x="33767" y="5150821"/>
                </a:cubicBezTo>
                <a:cubicBezTo>
                  <a:pt x="46430" y="5142376"/>
                  <a:pt x="50650" y="5142376"/>
                  <a:pt x="46430" y="5125487"/>
                </a:cubicBezTo>
                <a:cubicBezTo>
                  <a:pt x="37989" y="5062158"/>
                  <a:pt x="50650" y="5003051"/>
                  <a:pt x="67533" y="4948164"/>
                </a:cubicBezTo>
                <a:cubicBezTo>
                  <a:pt x="88639" y="4889057"/>
                  <a:pt x="109743" y="4829950"/>
                  <a:pt x="109743" y="4766620"/>
                </a:cubicBezTo>
                <a:cubicBezTo>
                  <a:pt x="109743" y="4753954"/>
                  <a:pt x="113963" y="4732844"/>
                  <a:pt x="122406" y="4724401"/>
                </a:cubicBezTo>
                <a:cubicBezTo>
                  <a:pt x="168833" y="4690625"/>
                  <a:pt x="156172" y="4639960"/>
                  <a:pt x="151949" y="4601962"/>
                </a:cubicBezTo>
                <a:cubicBezTo>
                  <a:pt x="151949" y="4580853"/>
                  <a:pt x="143509" y="4538632"/>
                  <a:pt x="130846" y="4521744"/>
                </a:cubicBezTo>
                <a:cubicBezTo>
                  <a:pt x="101300" y="4492190"/>
                  <a:pt x="118183" y="4479525"/>
                  <a:pt x="135066" y="4458414"/>
                </a:cubicBezTo>
                <a:cubicBezTo>
                  <a:pt x="147729" y="4445749"/>
                  <a:pt x="160392" y="4437306"/>
                  <a:pt x="139289" y="4420418"/>
                </a:cubicBezTo>
                <a:cubicBezTo>
                  <a:pt x="135066" y="4416195"/>
                  <a:pt x="135066" y="4411972"/>
                  <a:pt x="130846" y="4407750"/>
                </a:cubicBezTo>
                <a:cubicBezTo>
                  <a:pt x="181496" y="4382419"/>
                  <a:pt x="130846" y="4331755"/>
                  <a:pt x="160392" y="4302201"/>
                </a:cubicBezTo>
                <a:cubicBezTo>
                  <a:pt x="168833" y="4289536"/>
                  <a:pt x="160392" y="4268425"/>
                  <a:pt x="156172" y="4251537"/>
                </a:cubicBezTo>
                <a:cubicBezTo>
                  <a:pt x="143509" y="4200875"/>
                  <a:pt x="160392" y="4167099"/>
                  <a:pt x="206822" y="4141765"/>
                </a:cubicBezTo>
                <a:cubicBezTo>
                  <a:pt x="257471" y="4116434"/>
                  <a:pt x="303901" y="4082658"/>
                  <a:pt x="337668" y="4031994"/>
                </a:cubicBezTo>
                <a:cubicBezTo>
                  <a:pt x="341888" y="4027771"/>
                  <a:pt x="350328" y="4023551"/>
                  <a:pt x="350328" y="4015106"/>
                </a:cubicBezTo>
                <a:cubicBezTo>
                  <a:pt x="362991" y="3918000"/>
                  <a:pt x="455850" y="3863116"/>
                  <a:pt x="493837" y="3778675"/>
                </a:cubicBezTo>
                <a:cubicBezTo>
                  <a:pt x="536044" y="3690014"/>
                  <a:pt x="599357" y="3614019"/>
                  <a:pt x="650006" y="3529579"/>
                </a:cubicBezTo>
                <a:cubicBezTo>
                  <a:pt x="713319" y="3419807"/>
                  <a:pt x="797735" y="3335367"/>
                  <a:pt x="873711" y="3238261"/>
                </a:cubicBezTo>
                <a:cubicBezTo>
                  <a:pt x="953907" y="3132712"/>
                  <a:pt x="1004557" y="3010276"/>
                  <a:pt x="1063647" y="2896282"/>
                </a:cubicBezTo>
                <a:cubicBezTo>
                  <a:pt x="1080530" y="2866728"/>
                  <a:pt x="1101634" y="2828730"/>
                  <a:pt x="1059427" y="2803398"/>
                </a:cubicBezTo>
                <a:cubicBezTo>
                  <a:pt x="1046764" y="2790730"/>
                  <a:pt x="1055207" y="2778065"/>
                  <a:pt x="1059427" y="2765400"/>
                </a:cubicBezTo>
                <a:cubicBezTo>
                  <a:pt x="1110077" y="2630295"/>
                  <a:pt x="1194493" y="2516303"/>
                  <a:pt x="1287352" y="2402310"/>
                </a:cubicBezTo>
                <a:cubicBezTo>
                  <a:pt x="1359105" y="2317869"/>
                  <a:pt x="1418195" y="2224986"/>
                  <a:pt x="1422418" y="2110992"/>
                </a:cubicBezTo>
                <a:cubicBezTo>
                  <a:pt x="1422418" y="2094104"/>
                  <a:pt x="1439301" y="2085661"/>
                  <a:pt x="1439301" y="2068773"/>
                </a:cubicBezTo>
                <a:cubicBezTo>
                  <a:pt x="1388651" y="2056107"/>
                  <a:pt x="1350662" y="2068773"/>
                  <a:pt x="1321118" y="2110992"/>
                </a:cubicBezTo>
                <a:cubicBezTo>
                  <a:pt x="1308455" y="2127880"/>
                  <a:pt x="1300013" y="2140545"/>
                  <a:pt x="1278910" y="2136325"/>
                </a:cubicBezTo>
                <a:cubicBezTo>
                  <a:pt x="1228259" y="2123657"/>
                  <a:pt x="1177611" y="2153213"/>
                  <a:pt x="1126960" y="2153213"/>
                </a:cubicBezTo>
                <a:cubicBezTo>
                  <a:pt x="1122740" y="2153213"/>
                  <a:pt x="1118517" y="2153213"/>
                  <a:pt x="1114297" y="2157433"/>
                </a:cubicBezTo>
                <a:cubicBezTo>
                  <a:pt x="1088973" y="2229208"/>
                  <a:pt x="1021440" y="2191209"/>
                  <a:pt x="975011" y="2203875"/>
                </a:cubicBezTo>
                <a:cubicBezTo>
                  <a:pt x="814619" y="2250317"/>
                  <a:pt x="654229" y="2292538"/>
                  <a:pt x="493837" y="2334757"/>
                </a:cubicBezTo>
                <a:cubicBezTo>
                  <a:pt x="472734" y="2343202"/>
                  <a:pt x="447407" y="2347423"/>
                  <a:pt x="422084" y="2351645"/>
                </a:cubicBezTo>
                <a:cubicBezTo>
                  <a:pt x="405201" y="2355868"/>
                  <a:pt x="379874" y="2360088"/>
                  <a:pt x="371434" y="2334757"/>
                </a:cubicBezTo>
                <a:cubicBezTo>
                  <a:pt x="367211" y="2313646"/>
                  <a:pt x="392538" y="2305203"/>
                  <a:pt x="405201" y="2300981"/>
                </a:cubicBezTo>
                <a:cubicBezTo>
                  <a:pt x="510720" y="2258762"/>
                  <a:pt x="616240" y="2216543"/>
                  <a:pt x="721762" y="2174321"/>
                </a:cubicBezTo>
                <a:cubicBezTo>
                  <a:pt x="873711" y="2115214"/>
                  <a:pt x="1029881" y="2077216"/>
                  <a:pt x="1181830" y="2030774"/>
                </a:cubicBezTo>
                <a:cubicBezTo>
                  <a:pt x="1194493" y="2030774"/>
                  <a:pt x="1207156" y="2026551"/>
                  <a:pt x="1219819" y="2022331"/>
                </a:cubicBezTo>
                <a:cubicBezTo>
                  <a:pt x="1228259" y="2018108"/>
                  <a:pt x="1236702" y="2009666"/>
                  <a:pt x="1232481" y="2001220"/>
                </a:cubicBezTo>
                <a:cubicBezTo>
                  <a:pt x="1232481" y="1992778"/>
                  <a:pt x="1219819" y="1984332"/>
                  <a:pt x="1211376" y="1988555"/>
                </a:cubicBezTo>
                <a:cubicBezTo>
                  <a:pt x="1110077" y="2026551"/>
                  <a:pt x="1000334" y="1992778"/>
                  <a:pt x="903258" y="2034997"/>
                </a:cubicBezTo>
                <a:cubicBezTo>
                  <a:pt x="894815" y="2034997"/>
                  <a:pt x="886372" y="2039219"/>
                  <a:pt x="877931" y="2030774"/>
                </a:cubicBezTo>
                <a:cubicBezTo>
                  <a:pt x="869489" y="2018108"/>
                  <a:pt x="869489" y="2009666"/>
                  <a:pt x="877931" y="2001220"/>
                </a:cubicBezTo>
                <a:cubicBezTo>
                  <a:pt x="907478" y="1975890"/>
                  <a:pt x="932801" y="1946336"/>
                  <a:pt x="970790" y="1937891"/>
                </a:cubicBezTo>
                <a:cubicBezTo>
                  <a:pt x="1004557" y="1929448"/>
                  <a:pt x="1025660" y="1908337"/>
                  <a:pt x="1034101" y="1878784"/>
                </a:cubicBezTo>
                <a:cubicBezTo>
                  <a:pt x="1042544" y="1845007"/>
                  <a:pt x="1059427" y="1828119"/>
                  <a:pt x="1097414" y="1832342"/>
                </a:cubicBezTo>
                <a:cubicBezTo>
                  <a:pt x="1164947" y="1840785"/>
                  <a:pt x="1219819" y="1794343"/>
                  <a:pt x="1283129" y="1790120"/>
                </a:cubicBezTo>
                <a:cubicBezTo>
                  <a:pt x="1392872" y="1777455"/>
                  <a:pt x="1481508" y="1684572"/>
                  <a:pt x="1608134" y="1714125"/>
                </a:cubicBezTo>
                <a:cubicBezTo>
                  <a:pt x="1557484" y="1663461"/>
                  <a:pt x="1481508" y="1655018"/>
                  <a:pt x="1409755" y="1684572"/>
                </a:cubicBezTo>
                <a:cubicBezTo>
                  <a:pt x="1350662" y="1705682"/>
                  <a:pt x="1291572" y="1722571"/>
                  <a:pt x="1228259" y="1735236"/>
                </a:cubicBezTo>
                <a:cubicBezTo>
                  <a:pt x="1211376" y="1739458"/>
                  <a:pt x="1198713" y="1747901"/>
                  <a:pt x="1181830" y="1726791"/>
                </a:cubicBezTo>
                <a:cubicBezTo>
                  <a:pt x="1236702" y="1693015"/>
                  <a:pt x="1300013" y="1680349"/>
                  <a:pt x="1359105" y="1659241"/>
                </a:cubicBezTo>
                <a:cubicBezTo>
                  <a:pt x="1325339" y="1633907"/>
                  <a:pt x="1316896" y="1633907"/>
                  <a:pt x="1283129" y="1646573"/>
                </a:cubicBezTo>
                <a:cubicBezTo>
                  <a:pt x="1266246" y="1655018"/>
                  <a:pt x="1249363" y="1659241"/>
                  <a:pt x="1232481" y="1667684"/>
                </a:cubicBezTo>
                <a:cubicBezTo>
                  <a:pt x="1215596" y="1676129"/>
                  <a:pt x="1202936" y="1680349"/>
                  <a:pt x="1194493" y="1663461"/>
                </a:cubicBezTo>
                <a:cubicBezTo>
                  <a:pt x="1181830" y="1642353"/>
                  <a:pt x="1198713" y="1638130"/>
                  <a:pt x="1207156" y="1629685"/>
                </a:cubicBezTo>
                <a:cubicBezTo>
                  <a:pt x="1219819" y="1621242"/>
                  <a:pt x="1236702" y="1617019"/>
                  <a:pt x="1240922" y="1591688"/>
                </a:cubicBezTo>
                <a:cubicBezTo>
                  <a:pt x="1152284" y="1608577"/>
                  <a:pt x="1063647" y="1587466"/>
                  <a:pt x="983451" y="1633907"/>
                </a:cubicBezTo>
                <a:cubicBezTo>
                  <a:pt x="907478" y="1680349"/>
                  <a:pt x="831502" y="1676129"/>
                  <a:pt x="738645" y="1633907"/>
                </a:cubicBezTo>
                <a:cubicBezTo>
                  <a:pt x="932801" y="1562135"/>
                  <a:pt x="1110077" y="1473472"/>
                  <a:pt x="1316896" y="1494583"/>
                </a:cubicBezTo>
                <a:cubicBezTo>
                  <a:pt x="1308455" y="1469252"/>
                  <a:pt x="1274689" y="1498805"/>
                  <a:pt x="1274689" y="1473472"/>
                </a:cubicBezTo>
                <a:cubicBezTo>
                  <a:pt x="1274689" y="1448141"/>
                  <a:pt x="1304235" y="1448141"/>
                  <a:pt x="1321118" y="1448141"/>
                </a:cubicBezTo>
                <a:cubicBezTo>
                  <a:pt x="1409755" y="1443918"/>
                  <a:pt x="1489951" y="1401699"/>
                  <a:pt x="1574367" y="1376366"/>
                </a:cubicBezTo>
                <a:cubicBezTo>
                  <a:pt x="1641900" y="1355258"/>
                  <a:pt x="1713654" y="1355258"/>
                  <a:pt x="1785406" y="1367923"/>
                </a:cubicBezTo>
                <a:cubicBezTo>
                  <a:pt x="1836059" y="1380589"/>
                  <a:pt x="1882486" y="1376366"/>
                  <a:pt x="1924695" y="1342592"/>
                </a:cubicBezTo>
                <a:cubicBezTo>
                  <a:pt x="1958462" y="1313036"/>
                  <a:pt x="2009111" y="1308816"/>
                  <a:pt x="2055541" y="1300371"/>
                </a:cubicBezTo>
                <a:cubicBezTo>
                  <a:pt x="2072424" y="1296148"/>
                  <a:pt x="2110411" y="1304593"/>
                  <a:pt x="2089307" y="1266595"/>
                </a:cubicBezTo>
                <a:cubicBezTo>
                  <a:pt x="2076644" y="1241264"/>
                  <a:pt x="2089307" y="1186377"/>
                  <a:pt x="2030215" y="1199045"/>
                </a:cubicBezTo>
                <a:cubicBezTo>
                  <a:pt x="2013331" y="1207488"/>
                  <a:pt x="1996448" y="1207488"/>
                  <a:pt x="1975345" y="1203265"/>
                </a:cubicBezTo>
                <a:cubicBezTo>
                  <a:pt x="1928915" y="1194822"/>
                  <a:pt x="1886708" y="1161046"/>
                  <a:pt x="1840279" y="1156823"/>
                </a:cubicBezTo>
                <a:cubicBezTo>
                  <a:pt x="1798070" y="1152603"/>
                  <a:pt x="1755863" y="1190599"/>
                  <a:pt x="1709433" y="1173711"/>
                </a:cubicBezTo>
                <a:cubicBezTo>
                  <a:pt x="1705213" y="1156823"/>
                  <a:pt x="1713654" y="1152603"/>
                  <a:pt x="1726316" y="1148380"/>
                </a:cubicBezTo>
                <a:cubicBezTo>
                  <a:pt x="1806512" y="1131492"/>
                  <a:pt x="1886708" y="1093494"/>
                  <a:pt x="1966902" y="1068163"/>
                </a:cubicBezTo>
                <a:cubicBezTo>
                  <a:pt x="1996448" y="1059717"/>
                  <a:pt x="2021774" y="1051275"/>
                  <a:pt x="2034435" y="1097716"/>
                </a:cubicBezTo>
                <a:cubicBezTo>
                  <a:pt x="2038658" y="1131492"/>
                  <a:pt x="2072424" y="1135715"/>
                  <a:pt x="2106190" y="1135715"/>
                </a:cubicBezTo>
                <a:cubicBezTo>
                  <a:pt x="2118854" y="1135715"/>
                  <a:pt x="2131514" y="1127270"/>
                  <a:pt x="2148397" y="1127270"/>
                </a:cubicBezTo>
                <a:cubicBezTo>
                  <a:pt x="2169504" y="1123047"/>
                  <a:pt x="2186387" y="1131492"/>
                  <a:pt x="2194827" y="1148380"/>
                </a:cubicBezTo>
                <a:cubicBezTo>
                  <a:pt x="2207490" y="1169489"/>
                  <a:pt x="2190607" y="1182156"/>
                  <a:pt x="2177945" y="1190599"/>
                </a:cubicBezTo>
                <a:cubicBezTo>
                  <a:pt x="2165281" y="1199045"/>
                  <a:pt x="2152620" y="1207488"/>
                  <a:pt x="2156840" y="1220153"/>
                </a:cubicBezTo>
                <a:cubicBezTo>
                  <a:pt x="2161060" y="1228598"/>
                  <a:pt x="2169504" y="1237041"/>
                  <a:pt x="2177945" y="1237041"/>
                </a:cubicBezTo>
                <a:cubicBezTo>
                  <a:pt x="2194827" y="1241264"/>
                  <a:pt x="2190607" y="1220153"/>
                  <a:pt x="2199047" y="1211710"/>
                </a:cubicBezTo>
                <a:cubicBezTo>
                  <a:pt x="2207490" y="1199045"/>
                  <a:pt x="2215930" y="1190599"/>
                  <a:pt x="2224374" y="1177934"/>
                </a:cubicBezTo>
                <a:cubicBezTo>
                  <a:pt x="2249697" y="1144158"/>
                  <a:pt x="2275023" y="1135715"/>
                  <a:pt x="2308789" y="1169489"/>
                </a:cubicBezTo>
                <a:cubicBezTo>
                  <a:pt x="2338336" y="1199045"/>
                  <a:pt x="2372102" y="1194822"/>
                  <a:pt x="2397426" y="1156823"/>
                </a:cubicBezTo>
                <a:cubicBezTo>
                  <a:pt x="2397426" y="1156823"/>
                  <a:pt x="2397426" y="1152603"/>
                  <a:pt x="2397426" y="1152603"/>
                </a:cubicBezTo>
                <a:cubicBezTo>
                  <a:pt x="2452298" y="1030164"/>
                  <a:pt x="2553598" y="945726"/>
                  <a:pt x="2646454" y="852840"/>
                </a:cubicBezTo>
                <a:cubicBezTo>
                  <a:pt x="2684441" y="814844"/>
                  <a:pt x="2701324" y="755737"/>
                  <a:pt x="2768860" y="755737"/>
                </a:cubicBezTo>
                <a:cubicBezTo>
                  <a:pt x="2781520" y="755737"/>
                  <a:pt x="2789963" y="734626"/>
                  <a:pt x="2794183" y="721960"/>
                </a:cubicBezTo>
                <a:cubicBezTo>
                  <a:pt x="2806846" y="658631"/>
                  <a:pt x="2840613" y="607966"/>
                  <a:pt x="2887042" y="574190"/>
                </a:cubicBezTo>
                <a:cubicBezTo>
                  <a:pt x="2937692" y="540414"/>
                  <a:pt x="2984119" y="477084"/>
                  <a:pt x="3060095" y="527749"/>
                </a:cubicBezTo>
                <a:cubicBezTo>
                  <a:pt x="3089641" y="548859"/>
                  <a:pt x="3110745" y="561525"/>
                  <a:pt x="3110745" y="599521"/>
                </a:cubicBezTo>
                <a:cubicBezTo>
                  <a:pt x="3110745" y="679739"/>
                  <a:pt x="3089641" y="759957"/>
                  <a:pt x="3064315" y="835952"/>
                </a:cubicBezTo>
                <a:cubicBezTo>
                  <a:pt x="3060095" y="848620"/>
                  <a:pt x="3043212" y="861285"/>
                  <a:pt x="3060095" y="873951"/>
                </a:cubicBezTo>
                <a:cubicBezTo>
                  <a:pt x="3076978" y="886616"/>
                  <a:pt x="3093862" y="878173"/>
                  <a:pt x="3106525" y="865508"/>
                </a:cubicBezTo>
                <a:cubicBezTo>
                  <a:pt x="3136071" y="831732"/>
                  <a:pt x="3165615" y="797956"/>
                  <a:pt x="3190941" y="755737"/>
                </a:cubicBezTo>
                <a:cubicBezTo>
                  <a:pt x="3275357" y="603744"/>
                  <a:pt x="3410423" y="485530"/>
                  <a:pt x="3515943" y="350425"/>
                </a:cubicBezTo>
                <a:cubicBezTo>
                  <a:pt x="3532826" y="329314"/>
                  <a:pt x="3562372" y="312429"/>
                  <a:pt x="3583476" y="295538"/>
                </a:cubicBezTo>
                <a:cubicBezTo>
                  <a:pt x="3600359" y="282873"/>
                  <a:pt x="3617245" y="270207"/>
                  <a:pt x="3629905" y="295538"/>
                </a:cubicBezTo>
                <a:cubicBezTo>
                  <a:pt x="3638348" y="308206"/>
                  <a:pt x="3651011" y="299761"/>
                  <a:pt x="3659452" y="295538"/>
                </a:cubicBezTo>
                <a:cubicBezTo>
                  <a:pt x="3710101" y="265984"/>
                  <a:pt x="3735427" y="278652"/>
                  <a:pt x="3748088" y="333537"/>
                </a:cubicBezTo>
                <a:cubicBezTo>
                  <a:pt x="3748088" y="337759"/>
                  <a:pt x="3752311" y="346202"/>
                  <a:pt x="3756531" y="346202"/>
                </a:cubicBezTo>
                <a:cubicBezTo>
                  <a:pt x="3832504" y="379978"/>
                  <a:pt x="3790297" y="434865"/>
                  <a:pt x="3781854" y="485530"/>
                </a:cubicBezTo>
                <a:cubicBezTo>
                  <a:pt x="3777634" y="493972"/>
                  <a:pt x="3773414" y="502415"/>
                  <a:pt x="3769194" y="510861"/>
                </a:cubicBezTo>
                <a:cubicBezTo>
                  <a:pt x="3743868" y="578413"/>
                  <a:pt x="3760751" y="603744"/>
                  <a:pt x="3828284" y="603744"/>
                </a:cubicBezTo>
                <a:cubicBezTo>
                  <a:pt x="3832504" y="603744"/>
                  <a:pt x="3836727" y="603744"/>
                  <a:pt x="3836727" y="599521"/>
                </a:cubicBezTo>
                <a:cubicBezTo>
                  <a:pt x="3853610" y="544637"/>
                  <a:pt x="3933806" y="553079"/>
                  <a:pt x="3946467" y="489750"/>
                </a:cubicBezTo>
                <a:cubicBezTo>
                  <a:pt x="3954910" y="447531"/>
                  <a:pt x="3980233" y="422200"/>
                  <a:pt x="4026663" y="413755"/>
                </a:cubicBezTo>
                <a:cubicBezTo>
                  <a:pt x="3976013" y="384201"/>
                  <a:pt x="3967573" y="350425"/>
                  <a:pt x="3988676" y="291318"/>
                </a:cubicBezTo>
                <a:cubicBezTo>
                  <a:pt x="3992896" y="282873"/>
                  <a:pt x="3997116" y="270207"/>
                  <a:pt x="4009779" y="274430"/>
                </a:cubicBezTo>
                <a:cubicBezTo>
                  <a:pt x="4022443" y="278652"/>
                  <a:pt x="4018222" y="291318"/>
                  <a:pt x="4014000" y="299761"/>
                </a:cubicBezTo>
                <a:cubicBezTo>
                  <a:pt x="4009779" y="312429"/>
                  <a:pt x="4005559" y="325094"/>
                  <a:pt x="4014000" y="341982"/>
                </a:cubicBezTo>
                <a:cubicBezTo>
                  <a:pt x="4035106" y="341982"/>
                  <a:pt x="4039326" y="325094"/>
                  <a:pt x="4039326" y="312429"/>
                </a:cubicBezTo>
                <a:cubicBezTo>
                  <a:pt x="4039326" y="265984"/>
                  <a:pt x="4056209" y="219543"/>
                  <a:pt x="4064649" y="173101"/>
                </a:cubicBezTo>
                <a:cubicBezTo>
                  <a:pt x="4077312" y="118217"/>
                  <a:pt x="4102639" y="80218"/>
                  <a:pt x="4161729" y="71775"/>
                </a:cubicBezTo>
                <a:cubicBezTo>
                  <a:pt x="4174392" y="67552"/>
                  <a:pt x="4187055" y="67552"/>
                  <a:pt x="4191275" y="50664"/>
                </a:cubicBezTo>
                <a:cubicBezTo>
                  <a:pt x="4203938" y="12666"/>
                  <a:pt x="4237705" y="4223"/>
                  <a:pt x="4271471" y="0"/>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1782043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81610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6_Images &amp; Contents Layout">
    <p:spTree>
      <p:nvGrpSpPr>
        <p:cNvPr id="1" name=""/>
        <p:cNvGrpSpPr/>
        <p:nvPr/>
      </p:nvGrpSpPr>
      <p:grpSpPr>
        <a:xfrm>
          <a:off x="0" y="0"/>
          <a:ext cx="0" cy="0"/>
          <a:chOff x="0" y="0"/>
          <a:chExt cx="0" cy="0"/>
        </a:xfrm>
      </p:grpSpPr>
      <p:sp>
        <p:nvSpPr>
          <p:cNvPr id="6" name="그림 개체 틀 5">
            <a:extLst>
              <a:ext uri="{FF2B5EF4-FFF2-40B4-BE49-F238E27FC236}">
                <a16:creationId xmlns:a16="http://schemas.microsoft.com/office/drawing/2014/main" id="{EBBCD9AC-6DC7-4CF0-B75A-514911F66754}"/>
              </a:ext>
            </a:extLst>
          </p:cNvPr>
          <p:cNvSpPr>
            <a:spLocks noGrp="1"/>
          </p:cNvSpPr>
          <p:nvPr>
            <p:ph type="pic" idx="1" hasCustomPrompt="1"/>
          </p:nvPr>
        </p:nvSpPr>
        <p:spPr>
          <a:xfrm>
            <a:off x="215557" y="181697"/>
            <a:ext cx="11907711" cy="6571007"/>
          </a:xfrm>
          <a:custGeom>
            <a:avLst/>
            <a:gdLst>
              <a:gd name="connsiteX0" fmla="*/ 1113581 w 11907711"/>
              <a:gd name="connsiteY0" fmla="*/ 3815773 h 6571007"/>
              <a:gd name="connsiteX1" fmla="*/ 1103083 w 11907711"/>
              <a:gd name="connsiteY1" fmla="*/ 3822743 h 6571007"/>
              <a:gd name="connsiteX2" fmla="*/ 1096155 w 11907711"/>
              <a:gd name="connsiteY2" fmla="*/ 3831591 h 6571007"/>
              <a:gd name="connsiteX3" fmla="*/ 1096740 w 11907711"/>
              <a:gd name="connsiteY3" fmla="*/ 3832434 h 6571007"/>
              <a:gd name="connsiteX4" fmla="*/ 1109242 w 11907711"/>
              <a:gd name="connsiteY4" fmla="*/ 3847290 h 6571007"/>
              <a:gd name="connsiteX5" fmla="*/ 1127126 w 11907711"/>
              <a:gd name="connsiteY5" fmla="*/ 3847909 h 6571007"/>
              <a:gd name="connsiteX6" fmla="*/ 1133157 w 11907711"/>
              <a:gd name="connsiteY6" fmla="*/ 3846001 h 6571007"/>
              <a:gd name="connsiteX7" fmla="*/ 1125818 w 11907711"/>
              <a:gd name="connsiteY7" fmla="*/ 3833124 h 6571007"/>
              <a:gd name="connsiteX8" fmla="*/ 1122723 w 11907711"/>
              <a:gd name="connsiteY8" fmla="*/ 3824838 h 6571007"/>
              <a:gd name="connsiteX9" fmla="*/ 1113581 w 11907711"/>
              <a:gd name="connsiteY9" fmla="*/ 3815773 h 6571007"/>
              <a:gd name="connsiteX10" fmla="*/ 11009991 w 11907711"/>
              <a:gd name="connsiteY10" fmla="*/ 2874730 h 6571007"/>
              <a:gd name="connsiteX11" fmla="*/ 11004266 w 11907711"/>
              <a:gd name="connsiteY11" fmla="*/ 2896461 h 6571007"/>
              <a:gd name="connsiteX12" fmla="*/ 11004798 w 11907711"/>
              <a:gd name="connsiteY12" fmla="*/ 2896400 h 6571007"/>
              <a:gd name="connsiteX13" fmla="*/ 11008167 w 11907711"/>
              <a:gd name="connsiteY13" fmla="*/ 2890176 h 6571007"/>
              <a:gd name="connsiteX14" fmla="*/ 11010017 w 11907711"/>
              <a:gd name="connsiteY14" fmla="*/ 2875923 h 6571007"/>
              <a:gd name="connsiteX15" fmla="*/ 1050199 w 11907711"/>
              <a:gd name="connsiteY15" fmla="*/ 377 h 6571007"/>
              <a:gd name="connsiteX16" fmla="*/ 1084195 w 11907711"/>
              <a:gd name="connsiteY16" fmla="*/ 2815 h 6571007"/>
              <a:gd name="connsiteX17" fmla="*/ 1113958 w 11907711"/>
              <a:gd name="connsiteY17" fmla="*/ 23240 h 6571007"/>
              <a:gd name="connsiteX18" fmla="*/ 1113651 w 11907711"/>
              <a:gd name="connsiteY18" fmla="*/ 47290 h 6571007"/>
              <a:gd name="connsiteX19" fmla="*/ 1127481 w 11907711"/>
              <a:gd name="connsiteY19" fmla="*/ 61497 h 6571007"/>
              <a:gd name="connsiteX20" fmla="*/ 1179794 w 11907711"/>
              <a:gd name="connsiteY20" fmla="*/ 40114 h 6571007"/>
              <a:gd name="connsiteX21" fmla="*/ 1191879 w 11907711"/>
              <a:gd name="connsiteY21" fmla="*/ 34256 h 6571007"/>
              <a:gd name="connsiteX22" fmla="*/ 1197731 w 11907711"/>
              <a:gd name="connsiteY22" fmla="*/ 46357 h 6571007"/>
              <a:gd name="connsiteX23" fmla="*/ 1197603 w 11907711"/>
              <a:gd name="connsiteY23" fmla="*/ 56378 h 6571007"/>
              <a:gd name="connsiteX24" fmla="*/ 1215434 w 11907711"/>
              <a:gd name="connsiteY24" fmla="*/ 70636 h 6571007"/>
              <a:gd name="connsiteX25" fmla="*/ 1239322 w 11907711"/>
              <a:gd name="connsiteY25" fmla="*/ 80964 h 6571007"/>
              <a:gd name="connsiteX26" fmla="*/ 1237039 w 11907711"/>
              <a:gd name="connsiteY26" fmla="*/ 102985 h 6571007"/>
              <a:gd name="connsiteX27" fmla="*/ 1213050 w 11907711"/>
              <a:gd name="connsiteY27" fmla="*/ 100673 h 6571007"/>
              <a:gd name="connsiteX28" fmla="*/ 1197014 w 11907711"/>
              <a:gd name="connsiteY28" fmla="*/ 102474 h 6571007"/>
              <a:gd name="connsiteX29" fmla="*/ 1198786 w 11907711"/>
              <a:gd name="connsiteY29" fmla="*/ 120537 h 6571007"/>
              <a:gd name="connsiteX30" fmla="*/ 1248996 w 11907711"/>
              <a:gd name="connsiteY30" fmla="*/ 107145 h 6571007"/>
              <a:gd name="connsiteX31" fmla="*/ 1293254 w 11907711"/>
              <a:gd name="connsiteY31" fmla="*/ 89669 h 6571007"/>
              <a:gd name="connsiteX32" fmla="*/ 1402890 w 11907711"/>
              <a:gd name="connsiteY32" fmla="*/ 125143 h 6571007"/>
              <a:gd name="connsiteX33" fmla="*/ 1408637 w 11907711"/>
              <a:gd name="connsiteY33" fmla="*/ 145262 h 6571007"/>
              <a:gd name="connsiteX34" fmla="*/ 1398223 w 11907711"/>
              <a:gd name="connsiteY34" fmla="*/ 177201 h 6571007"/>
              <a:gd name="connsiteX35" fmla="*/ 1413977 w 11907711"/>
              <a:gd name="connsiteY35" fmla="*/ 197446 h 6571007"/>
              <a:gd name="connsiteX36" fmla="*/ 1426087 w 11907711"/>
              <a:gd name="connsiteY36" fmla="*/ 189582 h 6571007"/>
              <a:gd name="connsiteX37" fmla="*/ 1458643 w 11907711"/>
              <a:gd name="connsiteY37" fmla="*/ 147903 h 6571007"/>
              <a:gd name="connsiteX38" fmla="*/ 1460542 w 11907711"/>
              <a:gd name="connsiteY38" fmla="*/ 155946 h 6571007"/>
              <a:gd name="connsiteX39" fmla="*/ 1484404 w 11907711"/>
              <a:gd name="connsiteY39" fmla="*/ 168276 h 6571007"/>
              <a:gd name="connsiteX40" fmla="*/ 1496360 w 11907711"/>
              <a:gd name="connsiteY40" fmla="*/ 172437 h 6571007"/>
              <a:gd name="connsiteX41" fmla="*/ 1528150 w 11907711"/>
              <a:gd name="connsiteY41" fmla="*/ 190884 h 6571007"/>
              <a:gd name="connsiteX42" fmla="*/ 1594294 w 11907711"/>
              <a:gd name="connsiteY42" fmla="*/ 183709 h 6571007"/>
              <a:gd name="connsiteX43" fmla="*/ 1604479 w 11907711"/>
              <a:gd name="connsiteY43" fmla="*/ 169808 h 6571007"/>
              <a:gd name="connsiteX44" fmla="*/ 1614843 w 11907711"/>
              <a:gd name="connsiteY44" fmla="*/ 141877 h 6571007"/>
              <a:gd name="connsiteX45" fmla="*/ 1563042 w 11907711"/>
              <a:gd name="connsiteY45" fmla="*/ 123176 h 6571007"/>
              <a:gd name="connsiteX46" fmla="*/ 1519370 w 11907711"/>
              <a:gd name="connsiteY46" fmla="*/ 94557 h 6571007"/>
              <a:gd name="connsiteX47" fmla="*/ 1583258 w 11907711"/>
              <a:gd name="connsiteY47" fmla="*/ 107398 h 6571007"/>
              <a:gd name="connsiteX48" fmla="*/ 1633392 w 11907711"/>
              <a:gd name="connsiteY48" fmla="*/ 100019 h 6571007"/>
              <a:gd name="connsiteX49" fmla="*/ 1659382 w 11907711"/>
              <a:gd name="connsiteY49" fmla="*/ 102355 h 6571007"/>
              <a:gd name="connsiteX50" fmla="*/ 1661307 w 11907711"/>
              <a:gd name="connsiteY50" fmla="*/ 108393 h 6571007"/>
              <a:gd name="connsiteX51" fmla="*/ 1755238 w 11907711"/>
              <a:gd name="connsiteY51" fmla="*/ 119613 h 6571007"/>
              <a:gd name="connsiteX52" fmla="*/ 1811709 w 11907711"/>
              <a:gd name="connsiteY52" fmla="*/ 86256 h 6571007"/>
              <a:gd name="connsiteX53" fmla="*/ 1877571 w 11907711"/>
              <a:gd name="connsiteY53" fmla="*/ 101128 h 6571007"/>
              <a:gd name="connsiteX54" fmla="*/ 1959266 w 11907711"/>
              <a:gd name="connsiteY54" fmla="*/ 130232 h 6571007"/>
              <a:gd name="connsiteX55" fmla="*/ 2021074 w 11907711"/>
              <a:gd name="connsiteY55" fmla="*/ 149060 h 6571007"/>
              <a:gd name="connsiteX56" fmla="*/ 2068977 w 11907711"/>
              <a:gd name="connsiteY56" fmla="*/ 159694 h 6571007"/>
              <a:gd name="connsiteX57" fmla="*/ 2108798 w 11907711"/>
              <a:gd name="connsiteY57" fmla="*/ 176238 h 6571007"/>
              <a:gd name="connsiteX58" fmla="*/ 2135666 w 11907711"/>
              <a:gd name="connsiteY58" fmla="*/ 266782 h 6571007"/>
              <a:gd name="connsiteX59" fmla="*/ 2147418 w 11907711"/>
              <a:gd name="connsiteY59" fmla="*/ 286976 h 6571007"/>
              <a:gd name="connsiteX60" fmla="*/ 2169560 w 11907711"/>
              <a:gd name="connsiteY60" fmla="*/ 277236 h 6571007"/>
              <a:gd name="connsiteX61" fmla="*/ 2181770 w 11907711"/>
              <a:gd name="connsiteY61" fmla="*/ 261357 h 6571007"/>
              <a:gd name="connsiteX62" fmla="*/ 2242115 w 11907711"/>
              <a:gd name="connsiteY62" fmla="*/ 238071 h 6571007"/>
              <a:gd name="connsiteX63" fmla="*/ 2267800 w 11907711"/>
              <a:gd name="connsiteY63" fmla="*/ 264458 h 6571007"/>
              <a:gd name="connsiteX64" fmla="*/ 2312108 w 11907711"/>
              <a:gd name="connsiteY64" fmla="*/ 242973 h 6571007"/>
              <a:gd name="connsiteX65" fmla="*/ 2378125 w 11907711"/>
              <a:gd name="connsiteY65" fmla="*/ 245819 h 6571007"/>
              <a:gd name="connsiteX66" fmla="*/ 2501641 w 11907711"/>
              <a:gd name="connsiteY66" fmla="*/ 291493 h 6571007"/>
              <a:gd name="connsiteX67" fmla="*/ 2521550 w 11907711"/>
              <a:gd name="connsiteY67" fmla="*/ 299764 h 6571007"/>
              <a:gd name="connsiteX68" fmla="*/ 2569658 w 11907711"/>
              <a:gd name="connsiteY68" fmla="*/ 294364 h 6571007"/>
              <a:gd name="connsiteX69" fmla="*/ 2583770 w 11907711"/>
              <a:gd name="connsiteY69" fmla="*/ 286526 h 6571007"/>
              <a:gd name="connsiteX70" fmla="*/ 2603833 w 11907711"/>
              <a:gd name="connsiteY70" fmla="*/ 282774 h 6571007"/>
              <a:gd name="connsiteX71" fmla="*/ 2629619 w 11907711"/>
              <a:gd name="connsiteY71" fmla="*/ 301142 h 6571007"/>
              <a:gd name="connsiteX72" fmla="*/ 2651301 w 11907711"/>
              <a:gd name="connsiteY72" fmla="*/ 327478 h 6571007"/>
              <a:gd name="connsiteX73" fmla="*/ 2677163 w 11907711"/>
              <a:gd name="connsiteY73" fmla="*/ 339834 h 6571007"/>
              <a:gd name="connsiteX74" fmla="*/ 2715010 w 11907711"/>
              <a:gd name="connsiteY74" fmla="*/ 354348 h 6571007"/>
              <a:gd name="connsiteX75" fmla="*/ 2733020 w 11907711"/>
              <a:gd name="connsiteY75" fmla="*/ 354577 h 6571007"/>
              <a:gd name="connsiteX76" fmla="*/ 2816998 w 11907711"/>
              <a:gd name="connsiteY76" fmla="*/ 361662 h 6571007"/>
              <a:gd name="connsiteX77" fmla="*/ 2849144 w 11907711"/>
              <a:gd name="connsiteY77" fmla="*/ 352049 h 6571007"/>
              <a:gd name="connsiteX78" fmla="*/ 2827437 w 11907711"/>
              <a:gd name="connsiteY78" fmla="*/ 327719 h 6571007"/>
              <a:gd name="connsiteX79" fmla="*/ 2821486 w 11907711"/>
              <a:gd name="connsiteY79" fmla="*/ 323634 h 6571007"/>
              <a:gd name="connsiteX80" fmla="*/ 2812424 w 11907711"/>
              <a:gd name="connsiteY80" fmla="*/ 249352 h 6571007"/>
              <a:gd name="connsiteX81" fmla="*/ 2841958 w 11907711"/>
              <a:gd name="connsiteY81" fmla="*/ 287813 h 6571007"/>
              <a:gd name="connsiteX82" fmla="*/ 2890115 w 11907711"/>
              <a:gd name="connsiteY82" fmla="*/ 278405 h 6571007"/>
              <a:gd name="connsiteX83" fmla="*/ 2900019 w 11907711"/>
              <a:gd name="connsiteY83" fmla="*/ 286550 h 6571007"/>
              <a:gd name="connsiteX84" fmla="*/ 2895863 w 11907711"/>
              <a:gd name="connsiteY84" fmla="*/ 298523 h 6571007"/>
              <a:gd name="connsiteX85" fmla="*/ 2895633 w 11907711"/>
              <a:gd name="connsiteY85" fmla="*/ 316561 h 6571007"/>
              <a:gd name="connsiteX86" fmla="*/ 2907666 w 11907711"/>
              <a:gd name="connsiteY86" fmla="*/ 314710 h 6571007"/>
              <a:gd name="connsiteX87" fmla="*/ 2923524 w 11907711"/>
              <a:gd name="connsiteY87" fmla="*/ 326938 h 6571007"/>
              <a:gd name="connsiteX88" fmla="*/ 2925371 w 11907711"/>
              <a:gd name="connsiteY88" fmla="*/ 338989 h 6571007"/>
              <a:gd name="connsiteX89" fmla="*/ 3029743 w 11907711"/>
              <a:gd name="connsiteY89" fmla="*/ 316267 h 6571007"/>
              <a:gd name="connsiteX90" fmla="*/ 3033720 w 11907711"/>
              <a:gd name="connsiteY90" fmla="*/ 318322 h 6571007"/>
              <a:gd name="connsiteX91" fmla="*/ 3165471 w 11907711"/>
              <a:gd name="connsiteY91" fmla="*/ 346059 h 6571007"/>
              <a:gd name="connsiteX92" fmla="*/ 3197288 w 11907711"/>
              <a:gd name="connsiteY92" fmla="*/ 362501 h 6571007"/>
              <a:gd name="connsiteX93" fmla="*/ 3233004 w 11907711"/>
              <a:gd name="connsiteY93" fmla="*/ 387009 h 6571007"/>
              <a:gd name="connsiteX94" fmla="*/ 3308924 w 11907711"/>
              <a:gd name="connsiteY94" fmla="*/ 398000 h 6571007"/>
              <a:gd name="connsiteX95" fmla="*/ 3327293 w 11907711"/>
              <a:gd name="connsiteY95" fmla="*/ 370171 h 6571007"/>
              <a:gd name="connsiteX96" fmla="*/ 3325496 w 11907711"/>
              <a:gd name="connsiteY96" fmla="*/ 354112 h 6571007"/>
              <a:gd name="connsiteX97" fmla="*/ 3333910 w 11907711"/>
              <a:gd name="connsiteY97" fmla="*/ 322148 h 6571007"/>
              <a:gd name="connsiteX98" fmla="*/ 3340118 w 11907711"/>
              <a:gd name="connsiteY98" fmla="*/ 306191 h 6571007"/>
              <a:gd name="connsiteX99" fmla="*/ 3353974 w 11907711"/>
              <a:gd name="connsiteY99" fmla="*/ 318395 h 6571007"/>
              <a:gd name="connsiteX100" fmla="*/ 3371422 w 11907711"/>
              <a:gd name="connsiteY100" fmla="*/ 362717 h 6571007"/>
              <a:gd name="connsiteX101" fmla="*/ 3446885 w 11907711"/>
              <a:gd name="connsiteY101" fmla="*/ 409781 h 6571007"/>
              <a:gd name="connsiteX102" fmla="*/ 3500943 w 11907711"/>
              <a:gd name="connsiteY102" fmla="*/ 408466 h 6571007"/>
              <a:gd name="connsiteX103" fmla="*/ 3540611 w 11907711"/>
              <a:gd name="connsiteY103" fmla="*/ 437035 h 6571007"/>
              <a:gd name="connsiteX104" fmla="*/ 3546461 w 11907711"/>
              <a:gd name="connsiteY104" fmla="*/ 449136 h 6571007"/>
              <a:gd name="connsiteX105" fmla="*/ 3573064 w 11907711"/>
              <a:gd name="connsiteY105" fmla="*/ 403373 h 6571007"/>
              <a:gd name="connsiteX106" fmla="*/ 3595079 w 11907711"/>
              <a:gd name="connsiteY106" fmla="*/ 403653 h 6571007"/>
              <a:gd name="connsiteX107" fmla="*/ 3628998 w 11907711"/>
              <a:gd name="connsiteY107" fmla="*/ 412105 h 6571007"/>
              <a:gd name="connsiteX108" fmla="*/ 3677130 w 11907711"/>
              <a:gd name="connsiteY108" fmla="*/ 404699 h 6571007"/>
              <a:gd name="connsiteX109" fmla="*/ 3750819 w 11907711"/>
              <a:gd name="connsiteY109" fmla="*/ 433701 h 6571007"/>
              <a:gd name="connsiteX110" fmla="*/ 3802956 w 11907711"/>
              <a:gd name="connsiteY110" fmla="*/ 426348 h 6571007"/>
              <a:gd name="connsiteX111" fmla="*/ 3858914 w 11907711"/>
              <a:gd name="connsiteY111" fmla="*/ 433075 h 6571007"/>
              <a:gd name="connsiteX112" fmla="*/ 3890908 w 11907711"/>
              <a:gd name="connsiteY112" fmla="*/ 435488 h 6571007"/>
              <a:gd name="connsiteX113" fmla="*/ 3894936 w 11907711"/>
              <a:gd name="connsiteY113" fmla="*/ 433535 h 6571007"/>
              <a:gd name="connsiteX114" fmla="*/ 3916899 w 11907711"/>
              <a:gd name="connsiteY114" fmla="*/ 437823 h 6571007"/>
              <a:gd name="connsiteX115" fmla="*/ 3922672 w 11907711"/>
              <a:gd name="connsiteY115" fmla="*/ 455937 h 6571007"/>
              <a:gd name="connsiteX116" fmla="*/ 3964392 w 11907711"/>
              <a:gd name="connsiteY116" fmla="*/ 480523 h 6571007"/>
              <a:gd name="connsiteX117" fmla="*/ 4064839 w 11907711"/>
              <a:gd name="connsiteY117" fmla="*/ 451737 h 6571007"/>
              <a:gd name="connsiteX118" fmla="*/ 4088753 w 11907711"/>
              <a:gd name="connsiteY118" fmla="*/ 460059 h 6571007"/>
              <a:gd name="connsiteX119" fmla="*/ 4108663 w 11907711"/>
              <a:gd name="connsiteY119" fmla="*/ 468331 h 6571007"/>
              <a:gd name="connsiteX120" fmla="*/ 4158770 w 11907711"/>
              <a:gd name="connsiteY120" fmla="*/ 462956 h 6571007"/>
              <a:gd name="connsiteX121" fmla="*/ 4201205 w 11907711"/>
              <a:gd name="connsiteY121" fmla="*/ 431426 h 6571007"/>
              <a:gd name="connsiteX122" fmla="*/ 4221395 w 11907711"/>
              <a:gd name="connsiteY122" fmla="*/ 417652 h 6571007"/>
              <a:gd name="connsiteX123" fmla="*/ 4263422 w 11907711"/>
              <a:gd name="connsiteY123" fmla="*/ 418187 h 6571007"/>
              <a:gd name="connsiteX124" fmla="*/ 4275992 w 11907711"/>
              <a:gd name="connsiteY124" fmla="*/ 374249 h 6571007"/>
              <a:gd name="connsiteX125" fmla="*/ 4287490 w 11907711"/>
              <a:gd name="connsiteY125" fmla="*/ 414485 h 6571007"/>
              <a:gd name="connsiteX126" fmla="*/ 4236871 w 11907711"/>
              <a:gd name="connsiteY126" fmla="*/ 459944 h 6571007"/>
              <a:gd name="connsiteX127" fmla="*/ 4311044 w 11907711"/>
              <a:gd name="connsiteY127" fmla="*/ 450867 h 6571007"/>
              <a:gd name="connsiteX128" fmla="*/ 4325308 w 11907711"/>
              <a:gd name="connsiteY128" fmla="*/ 431004 h 6571007"/>
              <a:gd name="connsiteX129" fmla="*/ 4365768 w 11907711"/>
              <a:gd name="connsiteY129" fmla="*/ 397443 h 6571007"/>
              <a:gd name="connsiteX130" fmla="*/ 4375980 w 11907711"/>
              <a:gd name="connsiteY130" fmla="*/ 381537 h 6571007"/>
              <a:gd name="connsiteX131" fmla="*/ 4390498 w 11907711"/>
              <a:gd name="connsiteY131" fmla="*/ 341632 h 6571007"/>
              <a:gd name="connsiteX132" fmla="*/ 4396298 w 11907711"/>
              <a:gd name="connsiteY132" fmla="*/ 357742 h 6571007"/>
              <a:gd name="connsiteX133" fmla="*/ 4440174 w 11907711"/>
              <a:gd name="connsiteY133" fmla="*/ 370327 h 6571007"/>
              <a:gd name="connsiteX134" fmla="*/ 4498336 w 11907711"/>
              <a:gd name="connsiteY134" fmla="*/ 361048 h 6571007"/>
              <a:gd name="connsiteX135" fmla="*/ 4542237 w 11907711"/>
              <a:gd name="connsiteY135" fmla="*/ 371629 h 6571007"/>
              <a:gd name="connsiteX136" fmla="*/ 4669757 w 11907711"/>
              <a:gd name="connsiteY136" fmla="*/ 417355 h 6571007"/>
              <a:gd name="connsiteX137" fmla="*/ 4679354 w 11907711"/>
              <a:gd name="connsiteY137" fmla="*/ 449548 h 6571007"/>
              <a:gd name="connsiteX138" fmla="*/ 4648976 w 11907711"/>
              <a:gd name="connsiteY138" fmla="*/ 477225 h 6571007"/>
              <a:gd name="connsiteX139" fmla="*/ 4608568 w 11907711"/>
              <a:gd name="connsiteY139" fmla="*/ 506776 h 6571007"/>
              <a:gd name="connsiteX140" fmla="*/ 4791373 w 11907711"/>
              <a:gd name="connsiteY140" fmla="*/ 454986 h 6571007"/>
              <a:gd name="connsiteX141" fmla="*/ 4813439 w 11907711"/>
              <a:gd name="connsiteY141" fmla="*/ 451258 h 6571007"/>
              <a:gd name="connsiteX142" fmla="*/ 4827141 w 11907711"/>
              <a:gd name="connsiteY142" fmla="*/ 475487 h 6571007"/>
              <a:gd name="connsiteX143" fmla="*/ 4818906 w 11907711"/>
              <a:gd name="connsiteY143" fmla="*/ 493422 h 6571007"/>
              <a:gd name="connsiteX144" fmla="*/ 4784295 w 11907711"/>
              <a:gd name="connsiteY144" fmla="*/ 539084 h 6571007"/>
              <a:gd name="connsiteX145" fmla="*/ 4795640 w 11907711"/>
              <a:gd name="connsiteY145" fmla="*/ 591345 h 6571007"/>
              <a:gd name="connsiteX146" fmla="*/ 4835844 w 11907711"/>
              <a:gd name="connsiteY146" fmla="*/ 577826 h 6571007"/>
              <a:gd name="connsiteX147" fmla="*/ 4846130 w 11907711"/>
              <a:gd name="connsiteY147" fmla="*/ 555907 h 6571007"/>
              <a:gd name="connsiteX148" fmla="*/ 4912863 w 11907711"/>
              <a:gd name="connsiteY148" fmla="*/ 502638 h 6571007"/>
              <a:gd name="connsiteX149" fmla="*/ 4968974 w 11907711"/>
              <a:gd name="connsiteY149" fmla="*/ 497340 h 6571007"/>
              <a:gd name="connsiteX150" fmla="*/ 5106704 w 11907711"/>
              <a:gd name="connsiteY150" fmla="*/ 527158 h 6571007"/>
              <a:gd name="connsiteX151" fmla="*/ 5142803 w 11907711"/>
              <a:gd name="connsiteY151" fmla="*/ 521606 h 6571007"/>
              <a:gd name="connsiteX152" fmla="*/ 5201044 w 11907711"/>
              <a:gd name="connsiteY152" fmla="*/ 506312 h 6571007"/>
              <a:gd name="connsiteX153" fmla="*/ 5264726 w 11907711"/>
              <a:gd name="connsiteY153" fmla="*/ 535187 h 6571007"/>
              <a:gd name="connsiteX154" fmla="*/ 5308702 w 11907711"/>
              <a:gd name="connsiteY154" fmla="*/ 539756 h 6571007"/>
              <a:gd name="connsiteX155" fmla="*/ 5340850 w 11907711"/>
              <a:gd name="connsiteY155" fmla="*/ 530144 h 6571007"/>
              <a:gd name="connsiteX156" fmla="*/ 5358989 w 11907711"/>
              <a:gd name="connsiteY156" fmla="*/ 520354 h 6571007"/>
              <a:gd name="connsiteX157" fmla="*/ 5366689 w 11907711"/>
              <a:gd name="connsiteY157" fmla="*/ 544505 h 6571007"/>
              <a:gd name="connsiteX158" fmla="*/ 5352347 w 11907711"/>
              <a:gd name="connsiteY158" fmla="*/ 570381 h 6571007"/>
              <a:gd name="connsiteX159" fmla="*/ 5391682 w 11907711"/>
              <a:gd name="connsiteY159" fmla="*/ 625003 h 6571007"/>
              <a:gd name="connsiteX160" fmla="*/ 5415774 w 11907711"/>
              <a:gd name="connsiteY160" fmla="*/ 619298 h 6571007"/>
              <a:gd name="connsiteX161" fmla="*/ 5437763 w 11907711"/>
              <a:gd name="connsiteY161" fmla="*/ 621581 h 6571007"/>
              <a:gd name="connsiteX162" fmla="*/ 5539672 w 11907711"/>
              <a:gd name="connsiteY162" fmla="*/ 634907 h 6571007"/>
              <a:gd name="connsiteX163" fmla="*/ 5545780 w 11907711"/>
              <a:gd name="connsiteY163" fmla="*/ 626968 h 6571007"/>
              <a:gd name="connsiteX164" fmla="*/ 5538031 w 11907711"/>
              <a:gd name="connsiteY164" fmla="*/ 606823 h 6571007"/>
              <a:gd name="connsiteX165" fmla="*/ 5529975 w 11907711"/>
              <a:gd name="connsiteY165" fmla="*/ 610729 h 6571007"/>
              <a:gd name="connsiteX166" fmla="*/ 5479891 w 11907711"/>
              <a:gd name="connsiteY166" fmla="*/ 614100 h 6571007"/>
              <a:gd name="connsiteX167" fmla="*/ 5460545 w 11907711"/>
              <a:gd name="connsiteY167" fmla="*/ 561737 h 6571007"/>
              <a:gd name="connsiteX168" fmla="*/ 5476605 w 11907711"/>
              <a:gd name="connsiteY168" fmla="*/ 557932 h 6571007"/>
              <a:gd name="connsiteX169" fmla="*/ 5512703 w 11907711"/>
              <a:gd name="connsiteY169" fmla="*/ 552380 h 6571007"/>
              <a:gd name="connsiteX170" fmla="*/ 5588932 w 11907711"/>
              <a:gd name="connsiteY170" fmla="*/ 539319 h 6571007"/>
              <a:gd name="connsiteX171" fmla="*/ 5622852 w 11907711"/>
              <a:gd name="connsiteY171" fmla="*/ 547770 h 6571007"/>
              <a:gd name="connsiteX172" fmla="*/ 5664699 w 11907711"/>
              <a:gd name="connsiteY172" fmla="*/ 562335 h 6571007"/>
              <a:gd name="connsiteX173" fmla="*/ 5692664 w 11907711"/>
              <a:gd name="connsiteY173" fmla="*/ 566700 h 6571007"/>
              <a:gd name="connsiteX174" fmla="*/ 5722760 w 11907711"/>
              <a:gd name="connsiteY174" fmla="*/ 561071 h 6571007"/>
              <a:gd name="connsiteX175" fmla="*/ 5738361 w 11907711"/>
              <a:gd name="connsiteY175" fmla="*/ 593342 h 6571007"/>
              <a:gd name="connsiteX176" fmla="*/ 5813021 w 11907711"/>
              <a:gd name="connsiteY176" fmla="*/ 546186 h 6571007"/>
              <a:gd name="connsiteX177" fmla="*/ 5804812 w 11907711"/>
              <a:gd name="connsiteY177" fmla="*/ 562117 h 6571007"/>
              <a:gd name="connsiteX178" fmla="*/ 5832291 w 11907711"/>
              <a:gd name="connsiteY178" fmla="*/ 604562 h 6571007"/>
              <a:gd name="connsiteX179" fmla="*/ 5896333 w 11907711"/>
              <a:gd name="connsiteY179" fmla="*/ 605378 h 6571007"/>
              <a:gd name="connsiteX180" fmla="*/ 5989906 w 11907711"/>
              <a:gd name="connsiteY180" fmla="*/ 644657 h 6571007"/>
              <a:gd name="connsiteX181" fmla="*/ 6030085 w 11907711"/>
              <a:gd name="connsiteY181" fmla="*/ 633143 h 6571007"/>
              <a:gd name="connsiteX182" fmla="*/ 6076472 w 11907711"/>
              <a:gd name="connsiteY182" fmla="*/ 605670 h 6571007"/>
              <a:gd name="connsiteX183" fmla="*/ 6126452 w 11907711"/>
              <a:gd name="connsiteY183" fmla="*/ 610317 h 6571007"/>
              <a:gd name="connsiteX184" fmla="*/ 6152289 w 11907711"/>
              <a:gd name="connsiteY184" fmla="*/ 624677 h 6571007"/>
              <a:gd name="connsiteX185" fmla="*/ 6160243 w 11907711"/>
              <a:gd name="connsiteY185" fmla="*/ 628788 h 6571007"/>
              <a:gd name="connsiteX186" fmla="*/ 6238445 w 11907711"/>
              <a:gd name="connsiteY186" fmla="*/ 617757 h 6571007"/>
              <a:gd name="connsiteX187" fmla="*/ 6308746 w 11907711"/>
              <a:gd name="connsiteY187" fmla="*/ 598609 h 6571007"/>
              <a:gd name="connsiteX188" fmla="*/ 6328706 w 11907711"/>
              <a:gd name="connsiteY188" fmla="*/ 602873 h 6571007"/>
              <a:gd name="connsiteX189" fmla="*/ 6358649 w 11907711"/>
              <a:gd name="connsiteY189" fmla="*/ 609268 h 6571007"/>
              <a:gd name="connsiteX190" fmla="*/ 6455094 w 11907711"/>
              <a:gd name="connsiteY190" fmla="*/ 580430 h 6571007"/>
              <a:gd name="connsiteX191" fmla="*/ 6495016 w 11907711"/>
              <a:gd name="connsiteY191" fmla="*/ 588956 h 6571007"/>
              <a:gd name="connsiteX192" fmla="*/ 6514773 w 11907711"/>
              <a:gd name="connsiteY192" fmla="*/ 609254 h 6571007"/>
              <a:gd name="connsiteX193" fmla="*/ 6528526 w 11907711"/>
              <a:gd name="connsiteY193" fmla="*/ 629475 h 6571007"/>
              <a:gd name="connsiteX194" fmla="*/ 6606372 w 11907711"/>
              <a:gd name="connsiteY194" fmla="*/ 646502 h 6571007"/>
              <a:gd name="connsiteX195" fmla="*/ 6626767 w 11907711"/>
              <a:gd name="connsiteY195" fmla="*/ 616696 h 6571007"/>
              <a:gd name="connsiteX196" fmla="*/ 6637207 w 11907711"/>
              <a:gd name="connsiteY196" fmla="*/ 582752 h 6571007"/>
              <a:gd name="connsiteX197" fmla="*/ 6658736 w 11907711"/>
              <a:gd name="connsiteY197" fmla="*/ 621112 h 6571007"/>
              <a:gd name="connsiteX198" fmla="*/ 6702150 w 11907711"/>
              <a:gd name="connsiteY198" fmla="*/ 669774 h 6571007"/>
              <a:gd name="connsiteX199" fmla="*/ 6764521 w 11907711"/>
              <a:gd name="connsiteY199" fmla="*/ 644509 h 6571007"/>
              <a:gd name="connsiteX200" fmla="*/ 6796645 w 11907711"/>
              <a:gd name="connsiteY200" fmla="*/ 636902 h 6571007"/>
              <a:gd name="connsiteX201" fmla="*/ 6846420 w 11907711"/>
              <a:gd name="connsiteY201" fmla="*/ 657581 h 6571007"/>
              <a:gd name="connsiteX202" fmla="*/ 6864381 w 11907711"/>
              <a:gd name="connsiteY202" fmla="*/ 661819 h 6571007"/>
              <a:gd name="connsiteX203" fmla="*/ 6906483 w 11907711"/>
              <a:gd name="connsiteY203" fmla="*/ 656342 h 6571007"/>
              <a:gd name="connsiteX204" fmla="*/ 6890296 w 11907711"/>
              <a:gd name="connsiteY204" fmla="*/ 670168 h 6571007"/>
              <a:gd name="connsiteX205" fmla="*/ 6891938 w 11907711"/>
              <a:gd name="connsiteY205" fmla="*/ 698252 h 6571007"/>
              <a:gd name="connsiteX206" fmla="*/ 6916005 w 11907711"/>
              <a:gd name="connsiteY206" fmla="*/ 694549 h 6571007"/>
              <a:gd name="connsiteX207" fmla="*/ 6978683 w 11907711"/>
              <a:gd name="connsiteY207" fmla="*/ 645236 h 6571007"/>
              <a:gd name="connsiteX208" fmla="*/ 7028790 w 11907711"/>
              <a:gd name="connsiteY208" fmla="*/ 639861 h 6571007"/>
              <a:gd name="connsiteX209" fmla="*/ 7082774 w 11907711"/>
              <a:gd name="connsiteY209" fmla="*/ 644558 h 6571007"/>
              <a:gd name="connsiteX210" fmla="*/ 7140682 w 11907711"/>
              <a:gd name="connsiteY210" fmla="*/ 655320 h 6571007"/>
              <a:gd name="connsiteX211" fmla="*/ 7182760 w 11907711"/>
              <a:gd name="connsiteY211" fmla="*/ 651846 h 6571007"/>
              <a:gd name="connsiteX212" fmla="*/ 7232766 w 11907711"/>
              <a:gd name="connsiteY212" fmla="*/ 654489 h 6571007"/>
              <a:gd name="connsiteX213" fmla="*/ 7246596 w 11907711"/>
              <a:gd name="connsiteY213" fmla="*/ 668697 h 6571007"/>
              <a:gd name="connsiteX214" fmla="*/ 7302400 w 11907711"/>
              <a:gd name="connsiteY214" fmla="*/ 687448 h 6571007"/>
              <a:gd name="connsiteX215" fmla="*/ 7332804 w 11907711"/>
              <a:gd name="connsiteY215" fmla="*/ 657769 h 6571007"/>
              <a:gd name="connsiteX216" fmla="*/ 7379164 w 11907711"/>
              <a:gd name="connsiteY216" fmla="*/ 632301 h 6571007"/>
              <a:gd name="connsiteX217" fmla="*/ 7455366 w 11907711"/>
              <a:gd name="connsiteY217" fmla="*/ 621246 h 6571007"/>
              <a:gd name="connsiteX218" fmla="*/ 7475429 w 11907711"/>
              <a:gd name="connsiteY218" fmla="*/ 617492 h 6571007"/>
              <a:gd name="connsiteX219" fmla="*/ 7587424 w 11907711"/>
              <a:gd name="connsiteY219" fmla="*/ 624934 h 6571007"/>
              <a:gd name="connsiteX220" fmla="*/ 7560896 w 11907711"/>
              <a:gd name="connsiteY220" fmla="*/ 664686 h 6571007"/>
              <a:gd name="connsiteX221" fmla="*/ 7552662 w 11907711"/>
              <a:gd name="connsiteY221" fmla="*/ 682621 h 6571007"/>
              <a:gd name="connsiteX222" fmla="*/ 7550404 w 11907711"/>
              <a:gd name="connsiteY222" fmla="*/ 702637 h 6571007"/>
              <a:gd name="connsiteX223" fmla="*/ 7570442 w 11907711"/>
              <a:gd name="connsiteY223" fmla="*/ 700888 h 6571007"/>
              <a:gd name="connsiteX224" fmla="*/ 7592763 w 11907711"/>
              <a:gd name="connsiteY224" fmla="*/ 677120 h 6571007"/>
              <a:gd name="connsiteX225" fmla="*/ 7608722 w 11907711"/>
              <a:gd name="connsiteY225" fmla="*/ 681330 h 6571007"/>
              <a:gd name="connsiteX226" fmla="*/ 7620448 w 11907711"/>
              <a:gd name="connsiteY226" fmla="*/ 703530 h 6571007"/>
              <a:gd name="connsiteX227" fmla="*/ 7646660 w 11907711"/>
              <a:gd name="connsiteY227" fmla="*/ 715547 h 6571007"/>
              <a:gd name="connsiteX228" fmla="*/ 7660741 w 11907711"/>
              <a:gd name="connsiteY228" fmla="*/ 716825 h 6571007"/>
              <a:gd name="connsiteX229" fmla="*/ 7688621 w 11907711"/>
              <a:gd name="connsiteY229" fmla="*/ 704626 h 6571007"/>
              <a:gd name="connsiteX230" fmla="*/ 7750877 w 11907711"/>
              <a:gd name="connsiteY230" fmla="*/ 622374 h 6571007"/>
              <a:gd name="connsiteX231" fmla="*/ 7784788 w 11907711"/>
              <a:gd name="connsiteY231" fmla="*/ 582814 h 6571007"/>
              <a:gd name="connsiteX232" fmla="*/ 7807100 w 11907711"/>
              <a:gd name="connsiteY232" fmla="*/ 573218 h 6571007"/>
              <a:gd name="connsiteX233" fmla="*/ 7844729 w 11907711"/>
              <a:gd name="connsiteY233" fmla="*/ 540965 h 6571007"/>
              <a:gd name="connsiteX234" fmla="*/ 7864817 w 11907711"/>
              <a:gd name="connsiteY234" fmla="*/ 535331 h 6571007"/>
              <a:gd name="connsiteX235" fmla="*/ 7888433 w 11907711"/>
              <a:gd name="connsiteY235" fmla="*/ 530376 h 6571007"/>
              <a:gd name="connsiteX236" fmla="*/ 7909251 w 11907711"/>
              <a:gd name="connsiteY236" fmla="*/ 509513 h 6571007"/>
              <a:gd name="connsiteX237" fmla="*/ 7911039 w 11907711"/>
              <a:gd name="connsiteY237" fmla="*/ 504004 h 6571007"/>
              <a:gd name="connsiteX238" fmla="*/ 7903280 w 11907711"/>
              <a:gd name="connsiteY238" fmla="*/ 464447 h 6571007"/>
              <a:gd name="connsiteX239" fmla="*/ 7920331 w 11907711"/>
              <a:gd name="connsiteY239" fmla="*/ 447979 h 6571007"/>
              <a:gd name="connsiteX240" fmla="*/ 7932398 w 11907711"/>
              <a:gd name="connsiteY240" fmla="*/ 461288 h 6571007"/>
              <a:gd name="connsiteX241" fmla="*/ 7936686 w 11907711"/>
              <a:gd name="connsiteY241" fmla="*/ 488464 h 6571007"/>
              <a:gd name="connsiteX242" fmla="*/ 7951481 w 11907711"/>
              <a:gd name="connsiteY242" fmla="*/ 434235 h 6571007"/>
              <a:gd name="connsiteX243" fmla="*/ 7978587 w 11907711"/>
              <a:gd name="connsiteY243" fmla="*/ 388238 h 6571007"/>
              <a:gd name="connsiteX244" fmla="*/ 7991575 w 11907711"/>
              <a:gd name="connsiteY244" fmla="*/ 392942 h 6571007"/>
              <a:gd name="connsiteX245" fmla="*/ 7987700 w 11907711"/>
              <a:gd name="connsiteY245" fmla="*/ 420739 h 6571007"/>
              <a:gd name="connsiteX246" fmla="*/ 7982040 w 11907711"/>
              <a:gd name="connsiteY246" fmla="*/ 454043 h 6571007"/>
              <a:gd name="connsiteX247" fmla="*/ 8029269 w 11907711"/>
              <a:gd name="connsiteY247" fmla="*/ 444135 h 6571007"/>
              <a:gd name="connsiteX248" fmla="*/ 8004630 w 11907711"/>
              <a:gd name="connsiteY248" fmla="*/ 481093 h 6571007"/>
              <a:gd name="connsiteX249" fmla="*/ 7998673 w 11907711"/>
              <a:gd name="connsiteY249" fmla="*/ 531175 h 6571007"/>
              <a:gd name="connsiteX250" fmla="*/ 8009247 w 11907711"/>
              <a:gd name="connsiteY250" fmla="*/ 533218 h 6571007"/>
              <a:gd name="connsiteX251" fmla="*/ 8022582 w 11907711"/>
              <a:gd name="connsiteY251" fmla="*/ 509446 h 6571007"/>
              <a:gd name="connsiteX252" fmla="*/ 8065609 w 11907711"/>
              <a:gd name="connsiteY252" fmla="*/ 502386 h 6571007"/>
              <a:gd name="connsiteX253" fmla="*/ 8068699 w 11907711"/>
              <a:gd name="connsiteY253" fmla="*/ 501518 h 6571007"/>
              <a:gd name="connsiteX254" fmla="*/ 8118551 w 11907711"/>
              <a:gd name="connsiteY254" fmla="*/ 447473 h 6571007"/>
              <a:gd name="connsiteX255" fmla="*/ 8203268 w 11907711"/>
              <a:gd name="connsiteY255" fmla="*/ 386988 h 6571007"/>
              <a:gd name="connsiteX256" fmla="*/ 8199153 w 11907711"/>
              <a:gd name="connsiteY256" fmla="*/ 419859 h 6571007"/>
              <a:gd name="connsiteX257" fmla="*/ 8218703 w 11907711"/>
              <a:gd name="connsiteY257" fmla="*/ 436078 h 6571007"/>
              <a:gd name="connsiteX258" fmla="*/ 8289008 w 11907711"/>
              <a:gd name="connsiteY258" fmla="*/ 443069 h 6571007"/>
              <a:gd name="connsiteX259" fmla="*/ 8311407 w 11907711"/>
              <a:gd name="connsiteY259" fmla="*/ 463497 h 6571007"/>
              <a:gd name="connsiteX260" fmla="*/ 8345490 w 11907711"/>
              <a:gd name="connsiteY260" fmla="*/ 483986 h 6571007"/>
              <a:gd name="connsiteX261" fmla="*/ 8367802 w 11907711"/>
              <a:gd name="connsiteY261" fmla="*/ 474390 h 6571007"/>
              <a:gd name="connsiteX262" fmla="*/ 8399716 w 11907711"/>
              <a:gd name="connsiteY262" fmla="*/ 487140 h 6571007"/>
              <a:gd name="connsiteX263" fmla="*/ 8412165 w 11907711"/>
              <a:gd name="connsiteY263" fmla="*/ 513695 h 6571007"/>
              <a:gd name="connsiteX264" fmla="*/ 8404714 w 11907711"/>
              <a:gd name="connsiteY264" fmla="*/ 552510 h 6571007"/>
              <a:gd name="connsiteX265" fmla="*/ 8380804 w 11907711"/>
              <a:gd name="connsiteY265" fmla="*/ 574241 h 6571007"/>
              <a:gd name="connsiteX266" fmla="*/ 8356427 w 11907711"/>
              <a:gd name="connsiteY266" fmla="*/ 552699 h 6571007"/>
              <a:gd name="connsiteX267" fmla="*/ 8335470 w 11907711"/>
              <a:gd name="connsiteY267" fmla="*/ 555239 h 6571007"/>
              <a:gd name="connsiteX268" fmla="*/ 8326422 w 11907711"/>
              <a:gd name="connsiteY268" fmla="*/ 606186 h 6571007"/>
              <a:gd name="connsiteX269" fmla="*/ 8327277 w 11907711"/>
              <a:gd name="connsiteY269" fmla="*/ 609234 h 6571007"/>
              <a:gd name="connsiteX270" fmla="*/ 8328197 w 11907711"/>
              <a:gd name="connsiteY270" fmla="*/ 610324 h 6571007"/>
              <a:gd name="connsiteX271" fmla="*/ 8343334 w 11907711"/>
              <a:gd name="connsiteY271" fmla="*/ 623353 h 6571007"/>
              <a:gd name="connsiteX272" fmla="*/ 8376405 w 11907711"/>
              <a:gd name="connsiteY272" fmla="*/ 602393 h 6571007"/>
              <a:gd name="connsiteX273" fmla="*/ 8412579 w 11907711"/>
              <a:gd name="connsiteY273" fmla="*/ 568668 h 6571007"/>
              <a:gd name="connsiteX274" fmla="*/ 8457256 w 11907711"/>
              <a:gd name="connsiteY274" fmla="*/ 537774 h 6571007"/>
              <a:gd name="connsiteX275" fmla="*/ 8476339 w 11907711"/>
              <a:gd name="connsiteY275" fmla="*/ 510722 h 6571007"/>
              <a:gd name="connsiteX276" fmla="*/ 8488511 w 11907711"/>
              <a:gd name="connsiteY276" fmla="*/ 500629 h 6571007"/>
              <a:gd name="connsiteX277" fmla="*/ 8515894 w 11907711"/>
              <a:gd name="connsiteY277" fmla="*/ 491281 h 6571007"/>
              <a:gd name="connsiteX278" fmla="*/ 8553296 w 11907711"/>
              <a:gd name="connsiteY278" fmla="*/ 410679 h 6571007"/>
              <a:gd name="connsiteX279" fmla="*/ 8555519 w 11907711"/>
              <a:gd name="connsiteY279" fmla="*/ 406716 h 6571007"/>
              <a:gd name="connsiteX280" fmla="*/ 8568560 w 11907711"/>
              <a:gd name="connsiteY280" fmla="*/ 399721 h 6571007"/>
              <a:gd name="connsiteX281" fmla="*/ 8579758 w 11907711"/>
              <a:gd name="connsiteY281" fmla="*/ 409935 h 6571007"/>
              <a:gd name="connsiteX282" fmla="*/ 8576805 w 11907711"/>
              <a:gd name="connsiteY282" fmla="*/ 429125 h 6571007"/>
              <a:gd name="connsiteX283" fmla="*/ 8557861 w 11907711"/>
              <a:gd name="connsiteY283" fmla="*/ 474502 h 6571007"/>
              <a:gd name="connsiteX284" fmla="*/ 8557184 w 11907711"/>
              <a:gd name="connsiteY284" fmla="*/ 478030 h 6571007"/>
              <a:gd name="connsiteX285" fmla="*/ 8554528 w 11907711"/>
              <a:gd name="connsiteY285" fmla="*/ 480446 h 6571007"/>
              <a:gd name="connsiteX286" fmla="*/ 8559163 w 11907711"/>
              <a:gd name="connsiteY286" fmla="*/ 479145 h 6571007"/>
              <a:gd name="connsiteX287" fmla="*/ 8561820 w 11907711"/>
              <a:gd name="connsiteY287" fmla="*/ 476731 h 6571007"/>
              <a:gd name="connsiteX288" fmla="*/ 8599882 w 11907711"/>
              <a:gd name="connsiteY288" fmla="*/ 446023 h 6571007"/>
              <a:gd name="connsiteX289" fmla="*/ 8638430 w 11907711"/>
              <a:gd name="connsiteY289" fmla="*/ 405165 h 6571007"/>
              <a:gd name="connsiteX290" fmla="*/ 8663155 w 11907711"/>
              <a:gd name="connsiteY290" fmla="*/ 398230 h 6571007"/>
              <a:gd name="connsiteX291" fmla="*/ 8667443 w 11907711"/>
              <a:gd name="connsiteY291" fmla="*/ 425407 h 6571007"/>
              <a:gd name="connsiteX292" fmla="*/ 8648256 w 11907711"/>
              <a:gd name="connsiteY292" fmla="*/ 475859 h 6571007"/>
              <a:gd name="connsiteX293" fmla="*/ 8644765 w 11907711"/>
              <a:gd name="connsiteY293" fmla="*/ 516903 h 6571007"/>
              <a:gd name="connsiteX294" fmla="*/ 8658778 w 11907711"/>
              <a:gd name="connsiteY294" fmla="*/ 489602 h 6571007"/>
              <a:gd name="connsiteX295" fmla="*/ 8695589 w 11907711"/>
              <a:gd name="connsiteY295" fmla="*/ 442552 h 6571007"/>
              <a:gd name="connsiteX296" fmla="*/ 8751274 w 11907711"/>
              <a:gd name="connsiteY296" fmla="*/ 415249 h 6571007"/>
              <a:gd name="connsiteX297" fmla="*/ 8809458 w 11907711"/>
              <a:gd name="connsiteY297" fmla="*/ 420632 h 6571007"/>
              <a:gd name="connsiteX298" fmla="*/ 8837275 w 11907711"/>
              <a:gd name="connsiteY298" fmla="*/ 412830 h 6571007"/>
              <a:gd name="connsiteX299" fmla="*/ 8853944 w 11907711"/>
              <a:gd name="connsiteY299" fmla="*/ 383115 h 6571007"/>
              <a:gd name="connsiteX300" fmla="*/ 8895368 w 11907711"/>
              <a:gd name="connsiteY300" fmla="*/ 420116 h 6571007"/>
              <a:gd name="connsiteX301" fmla="*/ 8918303 w 11907711"/>
              <a:gd name="connsiteY301" fmla="*/ 435934 h 6571007"/>
              <a:gd name="connsiteX302" fmla="*/ 8939109 w 11907711"/>
              <a:gd name="connsiteY302" fmla="*/ 419668 h 6571007"/>
              <a:gd name="connsiteX303" fmla="*/ 8953169 w 11907711"/>
              <a:gd name="connsiteY303" fmla="*/ 415839 h 6571007"/>
              <a:gd name="connsiteX304" fmla="*/ 8958968 w 11907711"/>
              <a:gd name="connsiteY304" fmla="*/ 431948 h 6571007"/>
              <a:gd name="connsiteX305" fmla="*/ 8951625 w 11907711"/>
              <a:gd name="connsiteY305" fmla="*/ 463158 h 6571007"/>
              <a:gd name="connsiteX306" fmla="*/ 8978431 w 11907711"/>
              <a:gd name="connsiteY306" fmla="*/ 492996 h 6571007"/>
              <a:gd name="connsiteX307" fmla="*/ 8988349 w 11907711"/>
              <a:gd name="connsiteY307" fmla="*/ 482436 h 6571007"/>
              <a:gd name="connsiteX308" fmla="*/ 9016417 w 11907711"/>
              <a:gd name="connsiteY308" fmla="*/ 478784 h 6571007"/>
              <a:gd name="connsiteX309" fmla="*/ 9028374 w 11907711"/>
              <a:gd name="connsiteY309" fmla="*/ 482945 h 6571007"/>
              <a:gd name="connsiteX310" fmla="*/ 9060471 w 11907711"/>
              <a:gd name="connsiteY310" fmla="*/ 477341 h 6571007"/>
              <a:gd name="connsiteX311" fmla="*/ 9106959 w 11907711"/>
              <a:gd name="connsiteY311" fmla="*/ 441853 h 6571007"/>
              <a:gd name="connsiteX312" fmla="*/ 9157501 w 11907711"/>
              <a:gd name="connsiteY312" fmla="*/ 402408 h 6571007"/>
              <a:gd name="connsiteX313" fmla="*/ 9183494 w 11907711"/>
              <a:gd name="connsiteY313" fmla="*/ 404744 h 6571007"/>
              <a:gd name="connsiteX314" fmla="*/ 9332659 w 11907711"/>
              <a:gd name="connsiteY314" fmla="*/ 322456 h 6571007"/>
              <a:gd name="connsiteX315" fmla="*/ 9387152 w 11907711"/>
              <a:gd name="connsiteY315" fmla="*/ 287071 h 6571007"/>
              <a:gd name="connsiteX316" fmla="*/ 9417223 w 11907711"/>
              <a:gd name="connsiteY316" fmla="*/ 283445 h 6571007"/>
              <a:gd name="connsiteX317" fmla="*/ 9473591 w 11907711"/>
              <a:gd name="connsiteY317" fmla="*/ 258104 h 6571007"/>
              <a:gd name="connsiteX318" fmla="*/ 9499609 w 11907711"/>
              <a:gd name="connsiteY318" fmla="*/ 258437 h 6571007"/>
              <a:gd name="connsiteX319" fmla="*/ 9529601 w 11907711"/>
              <a:gd name="connsiteY319" fmla="*/ 260825 h 6571007"/>
              <a:gd name="connsiteX320" fmla="*/ 9561851 w 11907711"/>
              <a:gd name="connsiteY320" fmla="*/ 243193 h 6571007"/>
              <a:gd name="connsiteX321" fmla="*/ 9565930 w 11907711"/>
              <a:gd name="connsiteY321" fmla="*/ 237232 h 6571007"/>
              <a:gd name="connsiteX322" fmla="*/ 9570572 w 11907711"/>
              <a:gd name="connsiteY322" fmla="*/ 187179 h 6571007"/>
              <a:gd name="connsiteX323" fmla="*/ 9596766 w 11907711"/>
              <a:gd name="connsiteY323" fmla="*/ 173483 h 6571007"/>
              <a:gd name="connsiteX324" fmla="*/ 9606517 w 11907711"/>
              <a:gd name="connsiteY324" fmla="*/ 193653 h 6571007"/>
              <a:gd name="connsiteX325" fmla="*/ 9602081 w 11907711"/>
              <a:gd name="connsiteY325" fmla="*/ 227671 h 6571007"/>
              <a:gd name="connsiteX326" fmla="*/ 9638870 w 11907711"/>
              <a:gd name="connsiteY326" fmla="*/ 168006 h 6571007"/>
              <a:gd name="connsiteX327" fmla="*/ 9687487 w 11907711"/>
              <a:gd name="connsiteY327" fmla="*/ 122523 h 6571007"/>
              <a:gd name="connsiteX328" fmla="*/ 9701369 w 11907711"/>
              <a:gd name="connsiteY328" fmla="*/ 132721 h 6571007"/>
              <a:gd name="connsiteX329" fmla="*/ 9686951 w 11907711"/>
              <a:gd name="connsiteY329" fmla="*/ 164610 h 6571007"/>
              <a:gd name="connsiteX330" fmla="*/ 9668453 w 11907711"/>
              <a:gd name="connsiteY330" fmla="*/ 202459 h 6571007"/>
              <a:gd name="connsiteX331" fmla="*/ 9728441 w 11907711"/>
              <a:gd name="connsiteY331" fmla="*/ 207234 h 6571007"/>
              <a:gd name="connsiteX332" fmla="*/ 9685955 w 11907711"/>
              <a:gd name="connsiteY332" fmla="*/ 242772 h 6571007"/>
              <a:gd name="connsiteX333" fmla="*/ 9661197 w 11907711"/>
              <a:gd name="connsiteY333" fmla="*/ 300587 h 6571007"/>
              <a:gd name="connsiteX334" fmla="*/ 9673129 w 11907711"/>
              <a:gd name="connsiteY334" fmla="*/ 306752 h 6571007"/>
              <a:gd name="connsiteX335" fmla="*/ 9697450 w 11907711"/>
              <a:gd name="connsiteY335" fmla="*/ 283009 h 6571007"/>
              <a:gd name="connsiteX336" fmla="*/ 9751408 w 11907711"/>
              <a:gd name="connsiteY336" fmla="*/ 289710 h 6571007"/>
              <a:gd name="connsiteX337" fmla="*/ 9755411 w 11907711"/>
              <a:gd name="connsiteY337" fmla="*/ 289762 h 6571007"/>
              <a:gd name="connsiteX338" fmla="*/ 9834075 w 11907711"/>
              <a:gd name="connsiteY338" fmla="*/ 242656 h 6571007"/>
              <a:gd name="connsiteX339" fmla="*/ 9956713 w 11907711"/>
              <a:gd name="connsiteY339" fmla="*/ 200121 h 6571007"/>
              <a:gd name="connsiteX340" fmla="*/ 9940218 w 11907711"/>
              <a:gd name="connsiteY340" fmla="*/ 237996 h 6571007"/>
              <a:gd name="connsiteX341" fmla="*/ 9957896 w 11907711"/>
              <a:gd name="connsiteY341" fmla="*/ 264280 h 6571007"/>
              <a:gd name="connsiteX342" fmla="*/ 10039538 w 11907711"/>
              <a:gd name="connsiteY342" fmla="*/ 297393 h 6571007"/>
              <a:gd name="connsiteX343" fmla="*/ 10059143 w 11907711"/>
              <a:gd name="connsiteY343" fmla="*/ 329714 h 6571007"/>
              <a:gd name="connsiteX344" fmla="*/ 10092704 w 11907711"/>
              <a:gd name="connsiteY344" fmla="*/ 366223 h 6571007"/>
              <a:gd name="connsiteX345" fmla="*/ 10122775 w 11907711"/>
              <a:gd name="connsiteY345" fmla="*/ 362598 h 6571007"/>
              <a:gd name="connsiteX346" fmla="*/ 10156464 w 11907711"/>
              <a:gd name="connsiteY346" fmla="*/ 389086 h 6571007"/>
              <a:gd name="connsiteX347" fmla="*/ 10162008 w 11907711"/>
              <a:gd name="connsiteY347" fmla="*/ 425237 h 6571007"/>
              <a:gd name="connsiteX348" fmla="*/ 10139431 w 11907711"/>
              <a:gd name="connsiteY348" fmla="*/ 469049 h 6571007"/>
              <a:gd name="connsiteX349" fmla="*/ 10103179 w 11907711"/>
              <a:gd name="connsiteY349" fmla="*/ 486626 h 6571007"/>
              <a:gd name="connsiteX350" fmla="*/ 10081600 w 11907711"/>
              <a:gd name="connsiteY350" fmla="*/ 452274 h 6571007"/>
              <a:gd name="connsiteX351" fmla="*/ 10055634 w 11907711"/>
              <a:gd name="connsiteY351" fmla="*/ 447936 h 6571007"/>
              <a:gd name="connsiteX352" fmla="*/ 10026877 w 11907711"/>
              <a:gd name="connsiteY352" fmla="*/ 505698 h 6571007"/>
              <a:gd name="connsiteX353" fmla="*/ 10026519 w 11907711"/>
              <a:gd name="connsiteY353" fmla="*/ 533756 h 6571007"/>
              <a:gd name="connsiteX354" fmla="*/ 10024492 w 11907711"/>
              <a:gd name="connsiteY354" fmla="*/ 535735 h 6571007"/>
              <a:gd name="connsiteX355" fmla="*/ 10028493 w 11907711"/>
              <a:gd name="connsiteY355" fmla="*/ 535786 h 6571007"/>
              <a:gd name="connsiteX356" fmla="*/ 10143154 w 11907711"/>
              <a:gd name="connsiteY356" fmla="*/ 491145 h 6571007"/>
              <a:gd name="connsiteX357" fmla="*/ 10207475 w 11907711"/>
              <a:gd name="connsiteY357" fmla="*/ 469915 h 6571007"/>
              <a:gd name="connsiteX358" fmla="*/ 10239825 w 11907711"/>
              <a:gd name="connsiteY358" fmla="*/ 444270 h 6571007"/>
              <a:gd name="connsiteX359" fmla="*/ 10257940 w 11907711"/>
              <a:gd name="connsiteY359" fmla="*/ 436482 h 6571007"/>
              <a:gd name="connsiteX360" fmla="*/ 10293987 w 11907711"/>
              <a:gd name="connsiteY360" fmla="*/ 434938 h 6571007"/>
              <a:gd name="connsiteX361" fmla="*/ 10367108 w 11907711"/>
              <a:gd name="connsiteY361" fmla="*/ 351681 h 6571007"/>
              <a:gd name="connsiteX362" fmla="*/ 10371161 w 11907711"/>
              <a:gd name="connsiteY362" fmla="*/ 347723 h 6571007"/>
              <a:gd name="connsiteX363" fmla="*/ 10389224 w 11907711"/>
              <a:gd name="connsiteY363" fmla="*/ 343945 h 6571007"/>
              <a:gd name="connsiteX364" fmla="*/ 10399025 w 11907711"/>
              <a:gd name="connsiteY364" fmla="*/ 360106 h 6571007"/>
              <a:gd name="connsiteX365" fmla="*/ 10388738 w 11907711"/>
              <a:gd name="connsiteY365" fmla="*/ 382024 h 6571007"/>
              <a:gd name="connsiteX366" fmla="*/ 10350100 w 11907711"/>
              <a:gd name="connsiteY366" fmla="*/ 429639 h 6571007"/>
              <a:gd name="connsiteX367" fmla="*/ 10348049 w 11907711"/>
              <a:gd name="connsiteY367" fmla="*/ 433622 h 6571007"/>
              <a:gd name="connsiteX368" fmla="*/ 10344020 w 11907711"/>
              <a:gd name="connsiteY368" fmla="*/ 435575 h 6571007"/>
              <a:gd name="connsiteX369" fmla="*/ 10350023 w 11907711"/>
              <a:gd name="connsiteY369" fmla="*/ 435651 h 6571007"/>
              <a:gd name="connsiteX370" fmla="*/ 10354051 w 11907711"/>
              <a:gd name="connsiteY370" fmla="*/ 433698 h 6571007"/>
              <a:gd name="connsiteX371" fmla="*/ 10410394 w 11907711"/>
              <a:gd name="connsiteY371" fmla="*/ 410364 h 6571007"/>
              <a:gd name="connsiteX372" fmla="*/ 10470891 w 11907711"/>
              <a:gd name="connsiteY372" fmla="*/ 375053 h 6571007"/>
              <a:gd name="connsiteX373" fmla="*/ 10502912 w 11907711"/>
              <a:gd name="connsiteY373" fmla="*/ 375463 h 6571007"/>
              <a:gd name="connsiteX374" fmla="*/ 10498475 w 11907711"/>
              <a:gd name="connsiteY374" fmla="*/ 409482 h 6571007"/>
              <a:gd name="connsiteX375" fmla="*/ 10457761 w 11907711"/>
              <a:gd name="connsiteY375" fmla="*/ 463083 h 6571007"/>
              <a:gd name="connsiteX376" fmla="*/ 10439136 w 11907711"/>
              <a:gd name="connsiteY376" fmla="*/ 510953 h 6571007"/>
              <a:gd name="connsiteX377" fmla="*/ 10465510 w 11907711"/>
              <a:gd name="connsiteY377" fmla="*/ 483228 h 6571007"/>
              <a:gd name="connsiteX378" fmla="*/ 10526108 w 11907711"/>
              <a:gd name="connsiteY378" fmla="*/ 439901 h 6571007"/>
              <a:gd name="connsiteX379" fmla="*/ 10602337 w 11907711"/>
              <a:gd name="connsiteY379" fmla="*/ 426841 h 6571007"/>
              <a:gd name="connsiteX380" fmla="*/ 10670046 w 11907711"/>
              <a:gd name="connsiteY380" fmla="*/ 453763 h 6571007"/>
              <a:gd name="connsiteX381" fmla="*/ 10706070 w 11907711"/>
              <a:gd name="connsiteY381" fmla="*/ 454222 h 6571007"/>
              <a:gd name="connsiteX382" fmla="*/ 10736472 w 11907711"/>
              <a:gd name="connsiteY382" fmla="*/ 424543 h 6571007"/>
              <a:gd name="connsiteX383" fmla="*/ 10817093 w 11907711"/>
              <a:gd name="connsiteY383" fmla="*/ 537822 h 6571007"/>
              <a:gd name="connsiteX384" fmla="*/ 10833341 w 11907711"/>
              <a:gd name="connsiteY384" fmla="*/ 676339 h 6571007"/>
              <a:gd name="connsiteX385" fmla="*/ 10788266 w 11907711"/>
              <a:gd name="connsiteY385" fmla="*/ 757949 h 6571007"/>
              <a:gd name="connsiteX386" fmla="*/ 10735745 w 11907711"/>
              <a:gd name="connsiteY386" fmla="*/ 795364 h 6571007"/>
              <a:gd name="connsiteX387" fmla="*/ 10732127 w 11907711"/>
              <a:gd name="connsiteY387" fmla="*/ 765251 h 6571007"/>
              <a:gd name="connsiteX388" fmla="*/ 10677276 w 11907711"/>
              <a:gd name="connsiteY388" fmla="*/ 828695 h 6571007"/>
              <a:gd name="connsiteX389" fmla="*/ 10638817 w 11907711"/>
              <a:gd name="connsiteY389" fmla="*/ 862280 h 6571007"/>
              <a:gd name="connsiteX390" fmla="*/ 10578550 w 11907711"/>
              <a:gd name="connsiteY390" fmla="*/ 879554 h 6571007"/>
              <a:gd name="connsiteX391" fmla="*/ 10520437 w 11907711"/>
              <a:gd name="connsiteY391" fmla="*/ 884826 h 6571007"/>
              <a:gd name="connsiteX392" fmla="*/ 10466020 w 11907711"/>
              <a:gd name="connsiteY392" fmla="*/ 914200 h 6571007"/>
              <a:gd name="connsiteX393" fmla="*/ 10429409 w 11907711"/>
              <a:gd name="connsiteY393" fmla="*/ 959836 h 6571007"/>
              <a:gd name="connsiteX394" fmla="*/ 10399211 w 11907711"/>
              <a:gd name="connsiteY394" fmla="*/ 973482 h 6571007"/>
              <a:gd name="connsiteX395" fmla="*/ 10226567 w 11907711"/>
              <a:gd name="connsiteY395" fmla="*/ 1013376 h 6571007"/>
              <a:gd name="connsiteX396" fmla="*/ 10176484 w 11907711"/>
              <a:gd name="connsiteY396" fmla="*/ 1016745 h 6571007"/>
              <a:gd name="connsiteX397" fmla="*/ 10093691 w 11907711"/>
              <a:gd name="connsiteY397" fmla="*/ 1073820 h 6571007"/>
              <a:gd name="connsiteX398" fmla="*/ 10061057 w 11907711"/>
              <a:gd name="connsiteY398" fmla="*/ 1121513 h 6571007"/>
              <a:gd name="connsiteX399" fmla="*/ 10046483 w 11907711"/>
              <a:gd name="connsiteY399" fmla="*/ 1141100 h 6571007"/>
              <a:gd name="connsiteX400" fmla="*/ 10048752 w 11907711"/>
              <a:gd name="connsiteY400" fmla="*/ 1142189 h 6571007"/>
              <a:gd name="connsiteX401" fmla="*/ 10062913 w 11907711"/>
              <a:gd name="connsiteY401" fmla="*/ 1132066 h 6571007"/>
              <a:gd name="connsiteX402" fmla="*/ 10088977 w 11907711"/>
              <a:gd name="connsiteY402" fmla="*/ 1139837 h 6571007"/>
              <a:gd name="connsiteX403" fmla="*/ 10096553 w 11907711"/>
              <a:gd name="connsiteY403" fmla="*/ 1150599 h 6571007"/>
              <a:gd name="connsiteX404" fmla="*/ 10131693 w 11907711"/>
              <a:gd name="connsiteY404" fmla="*/ 1154485 h 6571007"/>
              <a:gd name="connsiteX405" fmla="*/ 10150570 w 11907711"/>
              <a:gd name="connsiteY405" fmla="*/ 1156573 h 6571007"/>
              <a:gd name="connsiteX406" fmla="*/ 10150014 w 11907711"/>
              <a:gd name="connsiteY406" fmla="*/ 1152588 h 6571007"/>
              <a:gd name="connsiteX407" fmla="*/ 10156675 w 11907711"/>
              <a:gd name="connsiteY407" fmla="*/ 1142983 h 6571007"/>
              <a:gd name="connsiteX408" fmla="*/ 10174587 w 11907711"/>
              <a:gd name="connsiteY408" fmla="*/ 1132600 h 6571007"/>
              <a:gd name="connsiteX409" fmla="*/ 10184176 w 11907711"/>
              <a:gd name="connsiteY409" fmla="*/ 1061408 h 6571007"/>
              <a:gd name="connsiteX410" fmla="*/ 10184928 w 11907711"/>
              <a:gd name="connsiteY410" fmla="*/ 1057874 h 6571007"/>
              <a:gd name="connsiteX411" fmla="*/ 10192900 w 11907711"/>
              <a:gd name="connsiteY411" fmla="*/ 1050790 h 6571007"/>
              <a:gd name="connsiteX412" fmla="*/ 10203306 w 11907711"/>
              <a:gd name="connsiteY412" fmla="*/ 1058342 h 6571007"/>
              <a:gd name="connsiteX413" fmla="*/ 10205363 w 11907711"/>
              <a:gd name="connsiteY413" fmla="*/ 1074743 h 6571007"/>
              <a:gd name="connsiteX414" fmla="*/ 10201505 w 11907711"/>
              <a:gd name="connsiteY414" fmla="*/ 1114627 h 6571007"/>
              <a:gd name="connsiteX415" fmla="*/ 10201785 w 11907711"/>
              <a:gd name="connsiteY415" fmla="*/ 1117655 h 6571007"/>
              <a:gd name="connsiteX416" fmla="*/ 10200377 w 11907711"/>
              <a:gd name="connsiteY416" fmla="*/ 1119930 h 6571007"/>
              <a:gd name="connsiteX417" fmla="*/ 10203472 w 11907711"/>
              <a:gd name="connsiteY417" fmla="*/ 1118409 h 6571007"/>
              <a:gd name="connsiteX418" fmla="*/ 10204878 w 11907711"/>
              <a:gd name="connsiteY418" fmla="*/ 1116135 h 6571007"/>
              <a:gd name="connsiteX419" fmla="*/ 10225894 w 11907711"/>
              <a:gd name="connsiteY419" fmla="*/ 1086816 h 6571007"/>
              <a:gd name="connsiteX420" fmla="*/ 10245035 w 11907711"/>
              <a:gd name="connsiteY420" fmla="*/ 1048921 h 6571007"/>
              <a:gd name="connsiteX421" fmla="*/ 10261539 w 11907711"/>
              <a:gd name="connsiteY421" fmla="*/ 1040812 h 6571007"/>
              <a:gd name="connsiteX422" fmla="*/ 10270626 w 11907711"/>
              <a:gd name="connsiteY422" fmla="*/ 1063255 h 6571007"/>
              <a:gd name="connsiteX423" fmla="*/ 10267705 w 11907711"/>
              <a:gd name="connsiteY423" fmla="*/ 1107429 h 6571007"/>
              <a:gd name="connsiteX424" fmla="*/ 10274162 w 11907711"/>
              <a:gd name="connsiteY424" fmla="*/ 1142245 h 6571007"/>
              <a:gd name="connsiteX425" fmla="*/ 10278391 w 11907711"/>
              <a:gd name="connsiteY425" fmla="*/ 1118007 h 6571007"/>
              <a:gd name="connsiteX426" fmla="*/ 10294907 w 11907711"/>
              <a:gd name="connsiteY426" fmla="*/ 1075069 h 6571007"/>
              <a:gd name="connsiteX427" fmla="*/ 10329517 w 11907711"/>
              <a:gd name="connsiteY427" fmla="*/ 1046986 h 6571007"/>
              <a:gd name="connsiteX428" fmla="*/ 10373117 w 11907711"/>
              <a:gd name="connsiteY428" fmla="*/ 1046141 h 6571007"/>
              <a:gd name="connsiteX429" fmla="*/ 10391688 w 11907711"/>
              <a:gd name="connsiteY429" fmla="*/ 1037018 h 6571007"/>
              <a:gd name="connsiteX430" fmla="*/ 10397322 w 11907711"/>
              <a:gd name="connsiteY430" fmla="*/ 1010507 h 6571007"/>
              <a:gd name="connsiteX431" fmla="*/ 10435638 w 11907711"/>
              <a:gd name="connsiteY431" fmla="*/ 1037782 h 6571007"/>
              <a:gd name="connsiteX432" fmla="*/ 10455829 w 11907711"/>
              <a:gd name="connsiteY432" fmla="*/ 1048961 h 6571007"/>
              <a:gd name="connsiteX433" fmla="*/ 10467430 w 11907711"/>
              <a:gd name="connsiteY433" fmla="*/ 1033370 h 6571007"/>
              <a:gd name="connsiteX434" fmla="*/ 10476840 w 11907711"/>
              <a:gd name="connsiteY434" fmla="*/ 1028855 h 6571007"/>
              <a:gd name="connsiteX435" fmla="*/ 10484602 w 11907711"/>
              <a:gd name="connsiteY435" fmla="*/ 1041859 h 6571007"/>
              <a:gd name="connsiteX436" fmla="*/ 10486094 w 11907711"/>
              <a:gd name="connsiteY436" fmla="*/ 1068766 h 6571007"/>
              <a:gd name="connsiteX437" fmla="*/ 10512182 w 11907711"/>
              <a:gd name="connsiteY437" fmla="*/ 1091371 h 6571007"/>
              <a:gd name="connsiteX438" fmla="*/ 10517097 w 11907711"/>
              <a:gd name="connsiteY438" fmla="*/ 1081581 h 6571007"/>
              <a:gd name="connsiteX439" fmla="*/ 10536759 w 11907711"/>
              <a:gd name="connsiteY439" fmla="*/ 1075922 h 6571007"/>
              <a:gd name="connsiteX440" fmla="*/ 10546391 w 11907711"/>
              <a:gd name="connsiteY440" fmla="*/ 1078317 h 6571007"/>
              <a:gd name="connsiteX441" fmla="*/ 10568562 w 11907711"/>
              <a:gd name="connsiteY441" fmla="*/ 1070645 h 6571007"/>
              <a:gd name="connsiteX442" fmla="*/ 10594671 w 11907711"/>
              <a:gd name="connsiteY442" fmla="*/ 1036531 h 6571007"/>
              <a:gd name="connsiteX443" fmla="*/ 10622867 w 11907711"/>
              <a:gd name="connsiteY443" fmla="*/ 998717 h 6571007"/>
              <a:gd name="connsiteX444" fmla="*/ 10642329 w 11907711"/>
              <a:gd name="connsiteY444" fmla="*/ 998283 h 6571007"/>
              <a:gd name="connsiteX445" fmla="*/ 10733031 w 11907711"/>
              <a:gd name="connsiteY445" fmla="*/ 915364 h 6571007"/>
              <a:gd name="connsiteX446" fmla="*/ 10764997 w 11907711"/>
              <a:gd name="connsiteY446" fmla="*/ 880598 h 6571007"/>
              <a:gd name="connsiteX447" fmla="*/ 10786126 w 11907711"/>
              <a:gd name="connsiteY447" fmla="*/ 874776 h 6571007"/>
              <a:gd name="connsiteX448" fmla="*/ 10821663 w 11907711"/>
              <a:gd name="connsiteY448" fmla="*/ 848279 h 6571007"/>
              <a:gd name="connsiteX449" fmla="*/ 10840703 w 11907711"/>
              <a:gd name="connsiteY449" fmla="*/ 846158 h 6571007"/>
              <a:gd name="connsiteX450" fmla="*/ 10863096 w 11907711"/>
              <a:gd name="connsiteY450" fmla="*/ 845397 h 6571007"/>
              <a:gd name="connsiteX451" fmla="*/ 10882739 w 11907711"/>
              <a:gd name="connsiteY451" fmla="*/ 827605 h 6571007"/>
              <a:gd name="connsiteX452" fmla="*/ 10884407 w 11907711"/>
              <a:gd name="connsiteY452" fmla="*/ 822219 h 6571007"/>
              <a:gd name="connsiteX453" fmla="*/ 10876811 w 11907711"/>
              <a:gd name="connsiteY453" fmla="*/ 779723 h 6571007"/>
              <a:gd name="connsiteX454" fmla="*/ 10892905 w 11907711"/>
              <a:gd name="connsiteY454" fmla="*/ 765796 h 6571007"/>
              <a:gd name="connsiteX455" fmla="*/ 10904437 w 11907711"/>
              <a:gd name="connsiteY455" fmla="*/ 781848 h 6571007"/>
              <a:gd name="connsiteX456" fmla="*/ 10908665 w 11907711"/>
              <a:gd name="connsiteY456" fmla="*/ 810848 h 6571007"/>
              <a:gd name="connsiteX457" fmla="*/ 10922400 w 11907711"/>
              <a:gd name="connsiteY457" fmla="*/ 757308 h 6571007"/>
              <a:gd name="connsiteX458" fmla="*/ 10947868 w 11907711"/>
              <a:gd name="connsiteY458" fmla="*/ 714598 h 6571007"/>
              <a:gd name="connsiteX459" fmla="*/ 10960226 w 11907711"/>
              <a:gd name="connsiteY459" fmla="*/ 721888 h 6571007"/>
              <a:gd name="connsiteX460" fmla="*/ 10956709 w 11907711"/>
              <a:gd name="connsiteY460" fmla="*/ 750019 h 6571007"/>
              <a:gd name="connsiteX461" fmla="*/ 10951524 w 11907711"/>
              <a:gd name="connsiteY461" fmla="*/ 783536 h 6571007"/>
              <a:gd name="connsiteX462" fmla="*/ 10996306 w 11907711"/>
              <a:gd name="connsiteY462" fmla="*/ 782015 h 6571007"/>
              <a:gd name="connsiteX463" fmla="*/ 10973127 w 11907711"/>
              <a:gd name="connsiteY463" fmla="*/ 815801 h 6571007"/>
              <a:gd name="connsiteX464" fmla="*/ 10967759 w 11907711"/>
              <a:gd name="connsiteY464" fmla="*/ 866675 h 6571007"/>
              <a:gd name="connsiteX465" fmla="*/ 10977810 w 11907711"/>
              <a:gd name="connsiteY465" fmla="*/ 870756 h 6571007"/>
              <a:gd name="connsiteX466" fmla="*/ 10990334 w 11907711"/>
              <a:gd name="connsiteY466" fmla="*/ 848558 h 6571007"/>
              <a:gd name="connsiteX467" fmla="*/ 11031142 w 11907711"/>
              <a:gd name="connsiteY467" fmla="*/ 849211 h 6571007"/>
              <a:gd name="connsiteX468" fmla="*/ 11034072 w 11907711"/>
              <a:gd name="connsiteY468" fmla="*/ 848886 h 6571007"/>
              <a:gd name="connsiteX469" fmla="*/ 11081090 w 11907711"/>
              <a:gd name="connsiteY469" fmla="*/ 802040 h 6571007"/>
              <a:gd name="connsiteX470" fmla="*/ 11161172 w 11907711"/>
              <a:gd name="connsiteY470" fmla="*/ 754978 h 6571007"/>
              <a:gd name="connsiteX471" fmla="*/ 11157453 w 11907711"/>
              <a:gd name="connsiteY471" fmla="*/ 788330 h 6571007"/>
              <a:gd name="connsiteX472" fmla="*/ 11176107 w 11907711"/>
              <a:gd name="connsiteY472" fmla="*/ 808791 h 6571007"/>
              <a:gd name="connsiteX473" fmla="*/ 11242893 w 11907711"/>
              <a:gd name="connsiteY473" fmla="*/ 829088 h 6571007"/>
              <a:gd name="connsiteX474" fmla="*/ 11264276 w 11907711"/>
              <a:gd name="connsiteY474" fmla="*/ 854444 h 6571007"/>
              <a:gd name="connsiteX475" fmla="*/ 11296753 w 11907711"/>
              <a:gd name="connsiteY475" fmla="*/ 882030 h 6571007"/>
              <a:gd name="connsiteX476" fmla="*/ 11317880 w 11907711"/>
              <a:gd name="connsiteY476" fmla="*/ 876209 h 6571007"/>
              <a:gd name="connsiteX477" fmla="*/ 11348252 w 11907711"/>
              <a:gd name="connsiteY477" fmla="*/ 895364 h 6571007"/>
              <a:gd name="connsiteX478" fmla="*/ 11360223 w 11907711"/>
              <a:gd name="connsiteY478" fmla="*/ 925235 h 6571007"/>
              <a:gd name="connsiteX479" fmla="*/ 11353373 w 11907711"/>
              <a:gd name="connsiteY479" fmla="*/ 964139 h 6571007"/>
              <a:gd name="connsiteX480" fmla="*/ 11330800 w 11907711"/>
              <a:gd name="connsiteY480" fmla="*/ 982256 h 6571007"/>
              <a:gd name="connsiteX481" fmla="*/ 11307531 w 11907711"/>
              <a:gd name="connsiteY481" fmla="*/ 955376 h 6571007"/>
              <a:gd name="connsiteX482" fmla="*/ 11287648 w 11907711"/>
              <a:gd name="connsiteY482" fmla="*/ 954125 h 6571007"/>
              <a:gd name="connsiteX483" fmla="*/ 11279353 w 11907711"/>
              <a:gd name="connsiteY483" fmla="*/ 1005324 h 6571007"/>
              <a:gd name="connsiteX484" fmla="*/ 11285246 w 11907711"/>
              <a:gd name="connsiteY484" fmla="*/ 1028939 h 6571007"/>
              <a:gd name="connsiteX485" fmla="*/ 11284202 w 11907711"/>
              <a:gd name="connsiteY485" fmla="*/ 1030789 h 6571007"/>
              <a:gd name="connsiteX486" fmla="*/ 11287131 w 11907711"/>
              <a:gd name="connsiteY486" fmla="*/ 1030463 h 6571007"/>
              <a:gd name="connsiteX487" fmla="*/ 11360935 w 11907711"/>
              <a:gd name="connsiteY487" fmla="*/ 982366 h 6571007"/>
              <a:gd name="connsiteX488" fmla="*/ 11403172 w 11907711"/>
              <a:gd name="connsiteY488" fmla="*/ 958590 h 6571007"/>
              <a:gd name="connsiteX489" fmla="*/ 11421133 w 11907711"/>
              <a:gd name="connsiteY489" fmla="*/ 934052 h 6571007"/>
              <a:gd name="connsiteX490" fmla="*/ 11432629 w 11907711"/>
              <a:gd name="connsiteY490" fmla="*/ 925836 h 6571007"/>
              <a:gd name="connsiteX491" fmla="*/ 11458572 w 11907711"/>
              <a:gd name="connsiteY491" fmla="*/ 921212 h 6571007"/>
              <a:gd name="connsiteX492" fmla="*/ 11493620 w 11907711"/>
              <a:gd name="connsiteY492" fmla="*/ 844495 h 6571007"/>
              <a:gd name="connsiteX493" fmla="*/ 11495706 w 11907711"/>
              <a:gd name="connsiteY493" fmla="*/ 840794 h 6571007"/>
              <a:gd name="connsiteX494" fmla="*/ 11508048 w 11907711"/>
              <a:gd name="connsiteY494" fmla="*/ 835952 h 6571007"/>
              <a:gd name="connsiteX495" fmla="*/ 11518737 w 11907711"/>
              <a:gd name="connsiteY495" fmla="*/ 848631 h 6571007"/>
              <a:gd name="connsiteX496" fmla="*/ 11516045 w 11907711"/>
              <a:gd name="connsiteY496" fmla="*/ 868000 h 6571007"/>
              <a:gd name="connsiteX497" fmla="*/ 11498321 w 11907711"/>
              <a:gd name="connsiteY497" fmla="*/ 911583 h 6571007"/>
              <a:gd name="connsiteX498" fmla="*/ 11497699 w 11907711"/>
              <a:gd name="connsiteY498" fmla="*/ 915119 h 6571007"/>
              <a:gd name="connsiteX499" fmla="*/ 11495190 w 11907711"/>
              <a:gd name="connsiteY499" fmla="*/ 917132 h 6571007"/>
              <a:gd name="connsiteX500" fmla="*/ 11499583 w 11907711"/>
              <a:gd name="connsiteY500" fmla="*/ 916643 h 6571007"/>
              <a:gd name="connsiteX501" fmla="*/ 11502091 w 11907711"/>
              <a:gd name="connsiteY501" fmla="*/ 914630 h 6571007"/>
              <a:gd name="connsiteX502" fmla="*/ 11538050 w 11907711"/>
              <a:gd name="connsiteY502" fmla="*/ 889821 h 6571007"/>
              <a:gd name="connsiteX503" fmla="*/ 11574411 w 11907711"/>
              <a:gd name="connsiteY503" fmla="*/ 854564 h 6571007"/>
              <a:gd name="connsiteX504" fmla="*/ 11597846 w 11907711"/>
              <a:gd name="connsiteY504" fmla="*/ 851953 h 6571007"/>
              <a:gd name="connsiteX505" fmla="*/ 11602074 w 11907711"/>
              <a:gd name="connsiteY505" fmla="*/ 880954 h 6571007"/>
              <a:gd name="connsiteX506" fmla="*/ 11584147 w 11907711"/>
              <a:gd name="connsiteY506" fmla="*/ 929759 h 6571007"/>
              <a:gd name="connsiteX507" fmla="*/ 11581069 w 11907711"/>
              <a:gd name="connsiteY507" fmla="*/ 971709 h 6571007"/>
              <a:gd name="connsiteX508" fmla="*/ 11594216 w 11907711"/>
              <a:gd name="connsiteY508" fmla="*/ 945974 h 6571007"/>
              <a:gd name="connsiteX509" fmla="*/ 11628892 w 11907711"/>
              <a:gd name="connsiteY509" fmla="*/ 903970 h 6571007"/>
              <a:gd name="connsiteX510" fmla="*/ 11681604 w 11907711"/>
              <a:gd name="connsiteY510" fmla="*/ 885962 h 6571007"/>
              <a:gd name="connsiteX511" fmla="*/ 11736873 w 11907711"/>
              <a:gd name="connsiteY511" fmla="*/ 902341 h 6571007"/>
              <a:gd name="connsiteX512" fmla="*/ 11763237 w 11907711"/>
              <a:gd name="connsiteY512" fmla="*/ 899404 h 6571007"/>
              <a:gd name="connsiteX513" fmla="*/ 11778893 w 11907711"/>
              <a:gd name="connsiteY513" fmla="*/ 871656 h 6571007"/>
              <a:gd name="connsiteX514" fmla="*/ 11862519 w 11907711"/>
              <a:gd name="connsiteY514" fmla="*/ 959423 h 6571007"/>
              <a:gd name="connsiteX515" fmla="*/ 11904748 w 11907711"/>
              <a:gd name="connsiteY515" fmla="*/ 1074339 h 6571007"/>
              <a:gd name="connsiteX516" fmla="*/ 11889786 w 11907711"/>
              <a:gd name="connsiteY516" fmla="*/ 1147085 h 6571007"/>
              <a:gd name="connsiteX517" fmla="*/ 11859702 w 11907711"/>
              <a:gd name="connsiteY517" fmla="*/ 1183376 h 6571007"/>
              <a:gd name="connsiteX518" fmla="*/ 11850458 w 11907711"/>
              <a:gd name="connsiteY518" fmla="*/ 1158401 h 6571007"/>
              <a:gd name="connsiteX519" fmla="*/ 11824385 w 11907711"/>
              <a:gd name="connsiteY519" fmla="*/ 1216783 h 6571007"/>
              <a:gd name="connsiteX520" fmla="*/ 11803713 w 11907711"/>
              <a:gd name="connsiteY520" fmla="*/ 1248557 h 6571007"/>
              <a:gd name="connsiteX521" fmla="*/ 11763563 w 11907711"/>
              <a:gd name="connsiteY521" fmla="*/ 1268635 h 6571007"/>
              <a:gd name="connsiteX522" fmla="*/ 11722352 w 11907711"/>
              <a:gd name="connsiteY522" fmla="*/ 1278427 h 6571007"/>
              <a:gd name="connsiteX523" fmla="*/ 11689120 w 11907711"/>
              <a:gd name="connsiteY523" fmla="*/ 1308133 h 6571007"/>
              <a:gd name="connsiteX524" fmla="*/ 11672439 w 11907711"/>
              <a:gd name="connsiteY524" fmla="*/ 1349865 h 6571007"/>
              <a:gd name="connsiteX525" fmla="*/ 11653416 w 11907711"/>
              <a:gd name="connsiteY525" fmla="*/ 1364121 h 6571007"/>
              <a:gd name="connsiteX526" fmla="*/ 11536297 w 11907711"/>
              <a:gd name="connsiteY526" fmla="*/ 1413576 h 6571007"/>
              <a:gd name="connsiteX527" fmla="*/ 11500523 w 11907711"/>
              <a:gd name="connsiteY527" fmla="*/ 1421028 h 6571007"/>
              <a:gd name="connsiteX528" fmla="*/ 11452682 w 11907711"/>
              <a:gd name="connsiteY528" fmla="*/ 1476633 h 6571007"/>
              <a:gd name="connsiteX529" fmla="*/ 11439350 w 11907711"/>
              <a:gd name="connsiteY529" fmla="*/ 1519727 h 6571007"/>
              <a:gd name="connsiteX530" fmla="*/ 11435062 w 11907711"/>
              <a:gd name="connsiteY530" fmla="*/ 1593018 h 6571007"/>
              <a:gd name="connsiteX531" fmla="*/ 11444489 w 11907711"/>
              <a:gd name="connsiteY531" fmla="*/ 1600636 h 6571007"/>
              <a:gd name="connsiteX532" fmla="*/ 11451594 w 11907711"/>
              <a:gd name="connsiteY532" fmla="*/ 1592910 h 6571007"/>
              <a:gd name="connsiteX533" fmla="*/ 11449691 w 11907711"/>
              <a:gd name="connsiteY533" fmla="*/ 1579252 h 6571007"/>
              <a:gd name="connsiteX534" fmla="*/ 11467213 w 11907711"/>
              <a:gd name="connsiteY534" fmla="*/ 1540893 h 6571007"/>
              <a:gd name="connsiteX535" fmla="*/ 11528948 w 11907711"/>
              <a:gd name="connsiteY535" fmla="*/ 1540950 h 6571007"/>
              <a:gd name="connsiteX536" fmla="*/ 11518546 w 11907711"/>
              <a:gd name="connsiteY536" fmla="*/ 1583716 h 6571007"/>
              <a:gd name="connsiteX537" fmla="*/ 11522335 w 11907711"/>
              <a:gd name="connsiteY537" fmla="*/ 1598898 h 6571007"/>
              <a:gd name="connsiteX538" fmla="*/ 11534254 w 11907711"/>
              <a:gd name="connsiteY538" fmla="*/ 1592368 h 6571007"/>
              <a:gd name="connsiteX539" fmla="*/ 11546155 w 11907711"/>
              <a:gd name="connsiteY539" fmla="*/ 1573706 h 6571007"/>
              <a:gd name="connsiteX540" fmla="*/ 11569608 w 11907711"/>
              <a:gd name="connsiteY540" fmla="*/ 1583228 h 6571007"/>
              <a:gd name="connsiteX541" fmla="*/ 11600401 w 11907711"/>
              <a:gd name="connsiteY541" fmla="*/ 1604068 h 6571007"/>
              <a:gd name="connsiteX542" fmla="*/ 11617791 w 11907711"/>
              <a:gd name="connsiteY542" fmla="*/ 1619467 h 6571007"/>
              <a:gd name="connsiteX543" fmla="*/ 11616345 w 11907711"/>
              <a:gd name="connsiteY543" fmla="*/ 1631764 h 6571007"/>
              <a:gd name="connsiteX544" fmla="*/ 11633535 w 11907711"/>
              <a:gd name="connsiteY544" fmla="*/ 1652387 h 6571007"/>
              <a:gd name="connsiteX545" fmla="*/ 11715389 w 11907711"/>
              <a:gd name="connsiteY545" fmla="*/ 1672739 h 6571007"/>
              <a:gd name="connsiteX546" fmla="*/ 11733823 w 11907711"/>
              <a:gd name="connsiteY546" fmla="*/ 1686288 h 6571007"/>
              <a:gd name="connsiteX547" fmla="*/ 11738911 w 11907711"/>
              <a:gd name="connsiteY547" fmla="*/ 1730795 h 6571007"/>
              <a:gd name="connsiteX548" fmla="*/ 11699821 w 11907711"/>
              <a:gd name="connsiteY548" fmla="*/ 1761155 h 6571007"/>
              <a:gd name="connsiteX549" fmla="*/ 11569591 w 11907711"/>
              <a:gd name="connsiteY549" fmla="*/ 1860613 h 6571007"/>
              <a:gd name="connsiteX550" fmla="*/ 11542219 w 11907711"/>
              <a:gd name="connsiteY550" fmla="*/ 1889668 h 6571007"/>
              <a:gd name="connsiteX551" fmla="*/ 11439194 w 11907711"/>
              <a:gd name="connsiteY551" fmla="*/ 1989561 h 6571007"/>
              <a:gd name="connsiteX552" fmla="*/ 11431045 w 11907711"/>
              <a:gd name="connsiteY552" fmla="*/ 1999137 h 6571007"/>
              <a:gd name="connsiteX553" fmla="*/ 11430494 w 11907711"/>
              <a:gd name="connsiteY553" fmla="*/ 2051207 h 6571007"/>
              <a:gd name="connsiteX554" fmla="*/ 11442246 w 11907711"/>
              <a:gd name="connsiteY554" fmla="*/ 2074169 h 6571007"/>
              <a:gd name="connsiteX555" fmla="*/ 11457515 w 11907711"/>
              <a:gd name="connsiteY555" fmla="*/ 2069001 h 6571007"/>
              <a:gd name="connsiteX556" fmla="*/ 11558251 w 11907711"/>
              <a:gd name="connsiteY556" fmla="*/ 1978030 h 6571007"/>
              <a:gd name="connsiteX557" fmla="*/ 11684343 w 11907711"/>
              <a:gd name="connsiteY557" fmla="*/ 1910239 h 6571007"/>
              <a:gd name="connsiteX558" fmla="*/ 11702338 w 11907711"/>
              <a:gd name="connsiteY558" fmla="*/ 1909968 h 6571007"/>
              <a:gd name="connsiteX559" fmla="*/ 11703417 w 11907711"/>
              <a:gd name="connsiteY559" fmla="*/ 1932385 h 6571007"/>
              <a:gd name="connsiteX560" fmla="*/ 11698619 w 11907711"/>
              <a:gd name="connsiteY560" fmla="*/ 1943321 h 6571007"/>
              <a:gd name="connsiteX561" fmla="*/ 11693015 w 11907711"/>
              <a:gd name="connsiteY561" fmla="*/ 1975151 h 6571007"/>
              <a:gd name="connsiteX562" fmla="*/ 11794515 w 11907711"/>
              <a:gd name="connsiteY562" fmla="*/ 1977712 h 6571007"/>
              <a:gd name="connsiteX563" fmla="*/ 11803742 w 11907711"/>
              <a:gd name="connsiteY563" fmla="*/ 1990553 h 6571007"/>
              <a:gd name="connsiteX564" fmla="*/ 11805663 w 11907711"/>
              <a:gd name="connsiteY564" fmla="*/ 2016344 h 6571007"/>
              <a:gd name="connsiteX565" fmla="*/ 11803277 w 11907711"/>
              <a:gd name="connsiteY565" fmla="*/ 2103292 h 6571007"/>
              <a:gd name="connsiteX566" fmla="*/ 11737964 w 11907711"/>
              <a:gd name="connsiteY566" fmla="*/ 2233657 h 6571007"/>
              <a:gd name="connsiteX567" fmla="*/ 11691884 w 11907711"/>
              <a:gd name="connsiteY567" fmla="*/ 2305205 h 6571007"/>
              <a:gd name="connsiteX568" fmla="*/ 11712475 w 11907711"/>
              <a:gd name="connsiteY568" fmla="*/ 2347454 h 6571007"/>
              <a:gd name="connsiteX569" fmla="*/ 11699471 w 11907711"/>
              <a:gd name="connsiteY569" fmla="*/ 2412238 h 6571007"/>
              <a:gd name="connsiteX570" fmla="*/ 11659946 w 11907711"/>
              <a:gd name="connsiteY570" fmla="*/ 2485138 h 6571007"/>
              <a:gd name="connsiteX571" fmla="*/ 11613493 w 11907711"/>
              <a:gd name="connsiteY571" fmla="*/ 2518781 h 6571007"/>
              <a:gd name="connsiteX572" fmla="*/ 11610065 w 11907711"/>
              <a:gd name="connsiteY572" fmla="*/ 2492022 h 6571007"/>
              <a:gd name="connsiteX573" fmla="*/ 11561719 w 11907711"/>
              <a:gd name="connsiteY573" fmla="*/ 2548833 h 6571007"/>
              <a:gd name="connsiteX574" fmla="*/ 11527746 w 11907711"/>
              <a:gd name="connsiteY574" fmla="*/ 2578972 h 6571007"/>
              <a:gd name="connsiteX575" fmla="*/ 11474262 w 11907711"/>
              <a:gd name="connsiteY575" fmla="*/ 2594753 h 6571007"/>
              <a:gd name="connsiteX576" fmla="*/ 11422611 w 11907711"/>
              <a:gd name="connsiteY576" fmla="*/ 2599846 h 6571007"/>
              <a:gd name="connsiteX577" fmla="*/ 11400947 w 11907711"/>
              <a:gd name="connsiteY577" fmla="*/ 2599739 h 6571007"/>
              <a:gd name="connsiteX578" fmla="*/ 11386894 w 11907711"/>
              <a:gd name="connsiteY578" fmla="*/ 2634235 h 6571007"/>
              <a:gd name="connsiteX579" fmla="*/ 11362753 w 11907711"/>
              <a:gd name="connsiteY579" fmla="*/ 2672465 h 6571007"/>
              <a:gd name="connsiteX580" fmla="*/ 11349151 w 11907711"/>
              <a:gd name="connsiteY580" fmla="*/ 2672246 h 6571007"/>
              <a:gd name="connsiteX581" fmla="*/ 11340794 w 11907711"/>
              <a:gd name="connsiteY581" fmla="*/ 2667830 h 6571007"/>
              <a:gd name="connsiteX582" fmla="*/ 11315403 w 11907711"/>
              <a:gd name="connsiteY582" fmla="*/ 2679542 h 6571007"/>
              <a:gd name="connsiteX583" fmla="*/ 11278148 w 11907711"/>
              <a:gd name="connsiteY583" fmla="*/ 2692980 h 6571007"/>
              <a:gd name="connsiteX584" fmla="*/ 11251614 w 11907711"/>
              <a:gd name="connsiteY584" fmla="*/ 2698631 h 6571007"/>
              <a:gd name="connsiteX585" fmla="*/ 11249388 w 11907711"/>
              <a:gd name="connsiteY585" fmla="*/ 2712832 h 6571007"/>
              <a:gd name="connsiteX586" fmla="*/ 11208194 w 11907711"/>
              <a:gd name="connsiteY586" fmla="*/ 2734758 h 6571007"/>
              <a:gd name="connsiteX587" fmla="*/ 11205685 w 11907711"/>
              <a:gd name="connsiteY587" fmla="*/ 2736771 h 6571007"/>
              <a:gd name="connsiteX588" fmla="*/ 11204659 w 11907711"/>
              <a:gd name="connsiteY588" fmla="*/ 2750755 h 6571007"/>
              <a:gd name="connsiteX589" fmla="*/ 11178111 w 11907711"/>
              <a:gd name="connsiteY589" fmla="*/ 2771050 h 6571007"/>
              <a:gd name="connsiteX590" fmla="*/ 11076831 w 11907711"/>
              <a:gd name="connsiteY590" fmla="*/ 2775399 h 6571007"/>
              <a:gd name="connsiteX591" fmla="*/ 11020497 w 11907711"/>
              <a:gd name="connsiteY591" fmla="*/ 2830433 h 6571007"/>
              <a:gd name="connsiteX592" fmla="*/ 11017064 w 11907711"/>
              <a:gd name="connsiteY592" fmla="*/ 2845714 h 6571007"/>
              <a:gd name="connsiteX593" fmla="*/ 11042245 w 11907711"/>
              <a:gd name="connsiteY593" fmla="*/ 2838643 h 6571007"/>
              <a:gd name="connsiteX594" fmla="*/ 11115198 w 11907711"/>
              <a:gd name="connsiteY594" fmla="*/ 2846135 h 6571007"/>
              <a:gd name="connsiteX595" fmla="*/ 11090063 w 11907711"/>
              <a:gd name="connsiteY595" fmla="*/ 2888798 h 6571007"/>
              <a:gd name="connsiteX596" fmla="*/ 11089983 w 11907711"/>
              <a:gd name="connsiteY596" fmla="*/ 2904843 h 6571007"/>
              <a:gd name="connsiteX597" fmla="*/ 11106030 w 11907711"/>
              <a:gd name="connsiteY597" fmla="*/ 2899574 h 6571007"/>
              <a:gd name="connsiteX598" fmla="*/ 11125701 w 11907711"/>
              <a:gd name="connsiteY598" fmla="*/ 2881843 h 6571007"/>
              <a:gd name="connsiteX599" fmla="*/ 11150563 w 11907711"/>
              <a:gd name="connsiteY599" fmla="*/ 2894446 h 6571007"/>
              <a:gd name="connsiteX600" fmla="*/ 11180702 w 11907711"/>
              <a:gd name="connsiteY600" fmla="*/ 2919553 h 6571007"/>
              <a:gd name="connsiteX601" fmla="*/ 11196634 w 11907711"/>
              <a:gd name="connsiteY601" fmla="*/ 2937461 h 6571007"/>
              <a:gd name="connsiteX602" fmla="*/ 11191233 w 11907711"/>
              <a:gd name="connsiteY602" fmla="*/ 2949913 h 6571007"/>
              <a:gd name="connsiteX603" fmla="*/ 11205360 w 11907711"/>
              <a:gd name="connsiteY603" fmla="*/ 2973160 h 6571007"/>
              <a:gd name="connsiteX604" fmla="*/ 11295999 w 11907711"/>
              <a:gd name="connsiteY604" fmla="*/ 3003915 h 6571007"/>
              <a:gd name="connsiteX605" fmla="*/ 11313721 w 11907711"/>
              <a:gd name="connsiteY605" fmla="*/ 3020048 h 6571007"/>
              <a:gd name="connsiteX606" fmla="*/ 11306370 w 11907711"/>
              <a:gd name="connsiteY606" fmla="*/ 3066365 h 6571007"/>
              <a:gd name="connsiteX607" fmla="*/ 11251053 w 11907711"/>
              <a:gd name="connsiteY607" fmla="*/ 3092832 h 6571007"/>
              <a:gd name="connsiteX608" fmla="*/ 11067265 w 11907711"/>
              <a:gd name="connsiteY608" fmla="*/ 3179280 h 6571007"/>
              <a:gd name="connsiteX609" fmla="*/ 11026187 w 11907711"/>
              <a:gd name="connsiteY609" fmla="*/ 3205820 h 6571007"/>
              <a:gd name="connsiteX610" fmla="*/ 10874425 w 11907711"/>
              <a:gd name="connsiteY610" fmla="*/ 3295993 h 6571007"/>
              <a:gd name="connsiteX611" fmla="*/ 10861918 w 11907711"/>
              <a:gd name="connsiteY611" fmla="*/ 3304845 h 6571007"/>
              <a:gd name="connsiteX612" fmla="*/ 10845634 w 11907711"/>
              <a:gd name="connsiteY612" fmla="*/ 3358248 h 6571007"/>
              <a:gd name="connsiteX613" fmla="*/ 10852631 w 11907711"/>
              <a:gd name="connsiteY613" fmla="*/ 3383241 h 6571007"/>
              <a:gd name="connsiteX614" fmla="*/ 10872231 w 11907711"/>
              <a:gd name="connsiteY614" fmla="*/ 3379773 h 6571007"/>
              <a:gd name="connsiteX615" fmla="*/ 11018611 w 11907711"/>
              <a:gd name="connsiteY615" fmla="*/ 3298488 h 6571007"/>
              <a:gd name="connsiteX616" fmla="*/ 11187999 w 11907711"/>
              <a:gd name="connsiteY616" fmla="*/ 3244059 h 6571007"/>
              <a:gd name="connsiteX617" fmla="*/ 11209353 w 11907711"/>
              <a:gd name="connsiteY617" fmla="*/ 3245947 h 6571007"/>
              <a:gd name="connsiteX618" fmla="*/ 11203898 w 11907711"/>
              <a:gd name="connsiteY618" fmla="*/ 3269096 h 6571007"/>
              <a:gd name="connsiteX619" fmla="*/ 11194943 w 11907711"/>
              <a:gd name="connsiteY619" fmla="*/ 3279748 h 6571007"/>
              <a:gd name="connsiteX620" fmla="*/ 11178763 w 11907711"/>
              <a:gd name="connsiteY620" fmla="*/ 3311759 h 6571007"/>
              <a:gd name="connsiteX621" fmla="*/ 11297964 w 11907711"/>
              <a:gd name="connsiteY621" fmla="*/ 3326610 h 6571007"/>
              <a:gd name="connsiteX622" fmla="*/ 11305015 w 11907711"/>
              <a:gd name="connsiteY622" fmla="*/ 3340908 h 6571007"/>
              <a:gd name="connsiteX623" fmla="*/ 11299542 w 11907711"/>
              <a:gd name="connsiteY623" fmla="*/ 3367622 h 6571007"/>
              <a:gd name="connsiteX624" fmla="*/ 11270618 w 11907711"/>
              <a:gd name="connsiteY624" fmla="*/ 3456620 h 6571007"/>
              <a:gd name="connsiteX625" fmla="*/ 11154282 w 11907711"/>
              <a:gd name="connsiteY625" fmla="*/ 3582624 h 6571007"/>
              <a:gd name="connsiteX626" fmla="*/ 11063088 w 11907711"/>
              <a:gd name="connsiteY626" fmla="*/ 3664181 h 6571007"/>
              <a:gd name="connsiteX627" fmla="*/ 10980953 w 11907711"/>
              <a:gd name="connsiteY627" fmla="*/ 3713693 h 6571007"/>
              <a:gd name="connsiteX628" fmla="*/ 10976243 w 11907711"/>
              <a:gd name="connsiteY628" fmla="*/ 3715939 h 6571007"/>
              <a:gd name="connsiteX629" fmla="*/ 10968472 w 11907711"/>
              <a:gd name="connsiteY629" fmla="*/ 3721098 h 6571007"/>
              <a:gd name="connsiteX630" fmla="*/ 10965589 w 11907711"/>
              <a:gd name="connsiteY630" fmla="*/ 3721020 h 6571007"/>
              <a:gd name="connsiteX631" fmla="*/ 10949502 w 11907711"/>
              <a:gd name="connsiteY631" fmla="*/ 3728692 h 6571007"/>
              <a:gd name="connsiteX632" fmla="*/ 10922030 w 11907711"/>
              <a:gd name="connsiteY632" fmla="*/ 3749059 h 6571007"/>
              <a:gd name="connsiteX633" fmla="*/ 10890360 w 11907711"/>
              <a:gd name="connsiteY633" fmla="*/ 3768797 h 6571007"/>
              <a:gd name="connsiteX634" fmla="*/ 10943526 w 11907711"/>
              <a:gd name="connsiteY634" fmla="*/ 3752846 h 6571007"/>
              <a:gd name="connsiteX635" fmla="*/ 10997819 w 11907711"/>
              <a:gd name="connsiteY635" fmla="*/ 3724792 h 6571007"/>
              <a:gd name="connsiteX636" fmla="*/ 11061285 w 11907711"/>
              <a:gd name="connsiteY636" fmla="*/ 3702943 h 6571007"/>
              <a:gd name="connsiteX637" fmla="*/ 11093018 w 11907711"/>
              <a:gd name="connsiteY637" fmla="*/ 3677123 h 6571007"/>
              <a:gd name="connsiteX638" fmla="*/ 11110868 w 11907711"/>
              <a:gd name="connsiteY638" fmla="*/ 3669178 h 6571007"/>
              <a:gd name="connsiteX639" fmla="*/ 11146568 w 11907711"/>
              <a:gd name="connsiteY639" fmla="*/ 3667192 h 6571007"/>
              <a:gd name="connsiteX640" fmla="*/ 11217967 w 11907711"/>
              <a:gd name="connsiteY640" fmla="*/ 3583772 h 6571007"/>
              <a:gd name="connsiteX641" fmla="*/ 11221934 w 11907711"/>
              <a:gd name="connsiteY641" fmla="*/ 3579799 h 6571007"/>
              <a:gd name="connsiteX642" fmla="*/ 11239784 w 11907711"/>
              <a:gd name="connsiteY642" fmla="*/ 3575827 h 6571007"/>
              <a:gd name="connsiteX643" fmla="*/ 11249700 w 11907711"/>
              <a:gd name="connsiteY643" fmla="*/ 3591717 h 6571007"/>
              <a:gd name="connsiteX644" fmla="*/ 11239784 w 11907711"/>
              <a:gd name="connsiteY644" fmla="*/ 3613565 h 6571007"/>
              <a:gd name="connsiteX645" fmla="*/ 11202101 w 11907711"/>
              <a:gd name="connsiteY645" fmla="*/ 3661233 h 6571007"/>
              <a:gd name="connsiteX646" fmla="*/ 11200117 w 11907711"/>
              <a:gd name="connsiteY646" fmla="*/ 3665206 h 6571007"/>
              <a:gd name="connsiteX647" fmla="*/ 11196151 w 11907711"/>
              <a:gd name="connsiteY647" fmla="*/ 3667192 h 6571007"/>
              <a:gd name="connsiteX648" fmla="*/ 11202101 w 11907711"/>
              <a:gd name="connsiteY648" fmla="*/ 3667192 h 6571007"/>
              <a:gd name="connsiteX649" fmla="*/ 11206067 w 11907711"/>
              <a:gd name="connsiteY649" fmla="*/ 3665206 h 6571007"/>
              <a:gd name="connsiteX650" fmla="*/ 11261600 w 11907711"/>
              <a:gd name="connsiteY650" fmla="*/ 3641371 h 6571007"/>
              <a:gd name="connsiteX651" fmla="*/ 11321099 w 11907711"/>
              <a:gd name="connsiteY651" fmla="*/ 3605620 h 6571007"/>
              <a:gd name="connsiteX652" fmla="*/ 11352833 w 11907711"/>
              <a:gd name="connsiteY652" fmla="*/ 3605620 h 6571007"/>
              <a:gd name="connsiteX653" fmla="*/ 11348866 w 11907711"/>
              <a:gd name="connsiteY653" fmla="*/ 3639385 h 6571007"/>
              <a:gd name="connsiteX654" fmla="*/ 11309200 w 11907711"/>
              <a:gd name="connsiteY654" fmla="*/ 3693012 h 6571007"/>
              <a:gd name="connsiteX655" fmla="*/ 11291350 w 11907711"/>
              <a:gd name="connsiteY655" fmla="*/ 3740681 h 6571007"/>
              <a:gd name="connsiteX656" fmla="*/ 11317133 w 11907711"/>
              <a:gd name="connsiteY656" fmla="*/ 3712874 h 6571007"/>
              <a:gd name="connsiteX657" fmla="*/ 11376632 w 11907711"/>
              <a:gd name="connsiteY657" fmla="*/ 3669178 h 6571007"/>
              <a:gd name="connsiteX658" fmla="*/ 11451998 w 11907711"/>
              <a:gd name="connsiteY658" fmla="*/ 3655275 h 6571007"/>
              <a:gd name="connsiteX659" fmla="*/ 11519431 w 11907711"/>
              <a:gd name="connsiteY659" fmla="*/ 3681095 h 6571007"/>
              <a:gd name="connsiteX660" fmla="*/ 11555131 w 11907711"/>
              <a:gd name="connsiteY660" fmla="*/ 3681095 h 6571007"/>
              <a:gd name="connsiteX661" fmla="*/ 11584880 w 11907711"/>
              <a:gd name="connsiteY661" fmla="*/ 3651302 h 6571007"/>
              <a:gd name="connsiteX662" fmla="*/ 11666196 w 11907711"/>
              <a:gd name="connsiteY662" fmla="*/ 3762529 h 6571007"/>
              <a:gd name="connsiteX663" fmla="*/ 11684046 w 11907711"/>
              <a:gd name="connsiteY663" fmla="*/ 3899577 h 6571007"/>
              <a:gd name="connsiteX664" fmla="*/ 11640413 w 11907711"/>
              <a:gd name="connsiteY664" fmla="*/ 3981011 h 6571007"/>
              <a:gd name="connsiteX665" fmla="*/ 11588847 w 11907711"/>
              <a:gd name="connsiteY665" fmla="*/ 4018748 h 6571007"/>
              <a:gd name="connsiteX666" fmla="*/ 11584880 w 11907711"/>
              <a:gd name="connsiteY666" fmla="*/ 3988955 h 6571007"/>
              <a:gd name="connsiteX667" fmla="*/ 11531331 w 11907711"/>
              <a:gd name="connsiteY667" fmla="*/ 4052514 h 6571007"/>
              <a:gd name="connsiteX668" fmla="*/ 11493648 w 11907711"/>
              <a:gd name="connsiteY668" fmla="*/ 4086279 h 6571007"/>
              <a:gd name="connsiteX669" fmla="*/ 11434148 w 11907711"/>
              <a:gd name="connsiteY669" fmla="*/ 4104155 h 6571007"/>
              <a:gd name="connsiteX670" fmla="*/ 11376632 w 11907711"/>
              <a:gd name="connsiteY670" fmla="*/ 4110113 h 6571007"/>
              <a:gd name="connsiteX671" fmla="*/ 11323083 w 11907711"/>
              <a:gd name="connsiteY671" fmla="*/ 4139906 h 6571007"/>
              <a:gd name="connsiteX672" fmla="*/ 11287383 w 11907711"/>
              <a:gd name="connsiteY672" fmla="*/ 4185589 h 6571007"/>
              <a:gd name="connsiteX673" fmla="*/ 11257633 w 11907711"/>
              <a:gd name="connsiteY673" fmla="*/ 4199492 h 6571007"/>
              <a:gd name="connsiteX674" fmla="*/ 11087068 w 11907711"/>
              <a:gd name="connsiteY674" fmla="*/ 4241202 h 6571007"/>
              <a:gd name="connsiteX675" fmla="*/ 11037485 w 11907711"/>
              <a:gd name="connsiteY675" fmla="*/ 4245174 h 6571007"/>
              <a:gd name="connsiteX676" fmla="*/ 10956169 w 11907711"/>
              <a:gd name="connsiteY676" fmla="*/ 4302774 h 6571007"/>
              <a:gd name="connsiteX677" fmla="*/ 10924436 w 11907711"/>
              <a:gd name="connsiteY677" fmla="*/ 4350443 h 6571007"/>
              <a:gd name="connsiteX678" fmla="*/ 10894687 w 11907711"/>
              <a:gd name="connsiteY678" fmla="*/ 4433863 h 6571007"/>
              <a:gd name="connsiteX679" fmla="*/ 10904603 w 11907711"/>
              <a:gd name="connsiteY679" fmla="*/ 4443794 h 6571007"/>
              <a:gd name="connsiteX680" fmla="*/ 10916503 w 11907711"/>
              <a:gd name="connsiteY680" fmla="*/ 4435849 h 6571007"/>
              <a:gd name="connsiteX681" fmla="*/ 10918486 w 11907711"/>
              <a:gd name="connsiteY681" fmla="*/ 4419959 h 6571007"/>
              <a:gd name="connsiteX682" fmla="*/ 10954186 w 11907711"/>
              <a:gd name="connsiteY682" fmla="*/ 4378249 h 6571007"/>
              <a:gd name="connsiteX683" fmla="*/ 11035502 w 11907711"/>
              <a:gd name="connsiteY683" fmla="*/ 4386194 h 6571007"/>
              <a:gd name="connsiteX684" fmla="*/ 11007736 w 11907711"/>
              <a:gd name="connsiteY684" fmla="*/ 4433863 h 6571007"/>
              <a:gd name="connsiteX685" fmla="*/ 11007736 w 11907711"/>
              <a:gd name="connsiteY685" fmla="*/ 4451739 h 6571007"/>
              <a:gd name="connsiteX686" fmla="*/ 11025585 w 11907711"/>
              <a:gd name="connsiteY686" fmla="*/ 4445780 h 6571007"/>
              <a:gd name="connsiteX687" fmla="*/ 11047402 w 11907711"/>
              <a:gd name="connsiteY687" fmla="*/ 4425918 h 6571007"/>
              <a:gd name="connsiteX688" fmla="*/ 11075168 w 11907711"/>
              <a:gd name="connsiteY688" fmla="*/ 4439821 h 6571007"/>
              <a:gd name="connsiteX689" fmla="*/ 11108885 w 11907711"/>
              <a:gd name="connsiteY689" fmla="*/ 4467628 h 6571007"/>
              <a:gd name="connsiteX690" fmla="*/ 11126735 w 11907711"/>
              <a:gd name="connsiteY690" fmla="*/ 4487490 h 6571007"/>
              <a:gd name="connsiteX691" fmla="*/ 11120785 w 11907711"/>
              <a:gd name="connsiteY691" fmla="*/ 4501393 h 6571007"/>
              <a:gd name="connsiteX692" fmla="*/ 11136651 w 11907711"/>
              <a:gd name="connsiteY692" fmla="*/ 4527214 h 6571007"/>
              <a:gd name="connsiteX693" fmla="*/ 11237800 w 11907711"/>
              <a:gd name="connsiteY693" fmla="*/ 4560979 h 6571007"/>
              <a:gd name="connsiteX694" fmla="*/ 11257633 w 11907711"/>
              <a:gd name="connsiteY694" fmla="*/ 4578855 h 6571007"/>
              <a:gd name="connsiteX695" fmla="*/ 11249700 w 11907711"/>
              <a:gd name="connsiteY695" fmla="*/ 4630496 h 6571007"/>
              <a:gd name="connsiteX696" fmla="*/ 11188217 w 11907711"/>
              <a:gd name="connsiteY696" fmla="*/ 4660289 h 6571007"/>
              <a:gd name="connsiteX697" fmla="*/ 10983936 w 11907711"/>
              <a:gd name="connsiteY697" fmla="*/ 4757612 h 6571007"/>
              <a:gd name="connsiteX698" fmla="*/ 10938320 w 11907711"/>
              <a:gd name="connsiteY698" fmla="*/ 4787405 h 6571007"/>
              <a:gd name="connsiteX699" fmla="*/ 10769738 w 11907711"/>
              <a:gd name="connsiteY699" fmla="*/ 4888701 h 6571007"/>
              <a:gd name="connsiteX700" fmla="*/ 10755854 w 11907711"/>
              <a:gd name="connsiteY700" fmla="*/ 4898632 h 6571007"/>
              <a:gd name="connsiteX701" fmla="*/ 10738005 w 11907711"/>
              <a:gd name="connsiteY701" fmla="*/ 4958218 h 6571007"/>
              <a:gd name="connsiteX702" fmla="*/ 10745938 w 11907711"/>
              <a:gd name="connsiteY702" fmla="*/ 4986025 h 6571007"/>
              <a:gd name="connsiteX703" fmla="*/ 10767754 w 11907711"/>
              <a:gd name="connsiteY703" fmla="*/ 4982052 h 6571007"/>
              <a:gd name="connsiteX704" fmla="*/ 10930386 w 11907711"/>
              <a:gd name="connsiteY704" fmla="*/ 4890687 h 6571007"/>
              <a:gd name="connsiteX705" fmla="*/ 11118801 w 11907711"/>
              <a:gd name="connsiteY705" fmla="*/ 4829115 h 6571007"/>
              <a:gd name="connsiteX706" fmla="*/ 11142601 w 11907711"/>
              <a:gd name="connsiteY706" fmla="*/ 4831101 h 6571007"/>
              <a:gd name="connsiteX707" fmla="*/ 11136651 w 11907711"/>
              <a:gd name="connsiteY707" fmla="*/ 4856922 h 6571007"/>
              <a:gd name="connsiteX708" fmla="*/ 11126735 w 11907711"/>
              <a:gd name="connsiteY708" fmla="*/ 4868839 h 6571007"/>
              <a:gd name="connsiteX709" fmla="*/ 11108885 w 11907711"/>
              <a:gd name="connsiteY709" fmla="*/ 4904591 h 6571007"/>
              <a:gd name="connsiteX710" fmla="*/ 11241767 w 11907711"/>
              <a:gd name="connsiteY710" fmla="*/ 4920480 h 6571007"/>
              <a:gd name="connsiteX711" fmla="*/ 11249700 w 11907711"/>
              <a:gd name="connsiteY711" fmla="*/ 4936370 h 6571007"/>
              <a:gd name="connsiteX712" fmla="*/ 11243750 w 11907711"/>
              <a:gd name="connsiteY712" fmla="*/ 4966163 h 6571007"/>
              <a:gd name="connsiteX713" fmla="*/ 11212017 w 11907711"/>
              <a:gd name="connsiteY713" fmla="*/ 5065472 h 6571007"/>
              <a:gd name="connsiteX714" fmla="*/ 11083102 w 11907711"/>
              <a:gd name="connsiteY714" fmla="*/ 5206492 h 6571007"/>
              <a:gd name="connsiteX715" fmla="*/ 10981952 w 11907711"/>
              <a:gd name="connsiteY715" fmla="*/ 5297857 h 6571007"/>
              <a:gd name="connsiteX716" fmla="*/ 10890720 w 11907711"/>
              <a:gd name="connsiteY716" fmla="*/ 5353470 h 6571007"/>
              <a:gd name="connsiteX717" fmla="*/ 10825271 w 11907711"/>
              <a:gd name="connsiteY717" fmla="*/ 5393194 h 6571007"/>
              <a:gd name="connsiteX718" fmla="*/ 10682472 w 11907711"/>
              <a:gd name="connsiteY718" fmla="*/ 5446822 h 6571007"/>
              <a:gd name="connsiteX719" fmla="*/ 10577356 w 11907711"/>
              <a:gd name="connsiteY719" fmla="*/ 5500449 h 6571007"/>
              <a:gd name="connsiteX720" fmla="*/ 10525790 w 11907711"/>
              <a:gd name="connsiteY720" fmla="*/ 5573938 h 6571007"/>
              <a:gd name="connsiteX721" fmla="*/ 10444474 w 11907711"/>
              <a:gd name="connsiteY721" fmla="*/ 5661330 h 6571007"/>
              <a:gd name="connsiteX722" fmla="*/ 10426624 w 11907711"/>
              <a:gd name="connsiteY722" fmla="*/ 5659344 h 6571007"/>
              <a:gd name="connsiteX723" fmla="*/ 10377041 w 11907711"/>
              <a:gd name="connsiteY723" fmla="*/ 5627565 h 6571007"/>
              <a:gd name="connsiteX724" fmla="*/ 10301675 w 11907711"/>
              <a:gd name="connsiteY724" fmla="*/ 5651399 h 6571007"/>
              <a:gd name="connsiteX725" fmla="*/ 10281842 w 11907711"/>
              <a:gd name="connsiteY725" fmla="*/ 5693110 h 6571007"/>
              <a:gd name="connsiteX726" fmla="*/ 10220359 w 11907711"/>
              <a:gd name="connsiteY726" fmla="*/ 5712971 h 6571007"/>
              <a:gd name="connsiteX727" fmla="*/ 10216393 w 11907711"/>
              <a:gd name="connsiteY727" fmla="*/ 5714958 h 6571007"/>
              <a:gd name="connsiteX728" fmla="*/ 10210443 w 11907711"/>
              <a:gd name="connsiteY728" fmla="*/ 5730847 h 6571007"/>
              <a:gd name="connsiteX729" fmla="*/ 10168793 w 11907711"/>
              <a:gd name="connsiteY729" fmla="*/ 5750709 h 6571007"/>
              <a:gd name="connsiteX730" fmla="*/ 10033928 w 11907711"/>
              <a:gd name="connsiteY730" fmla="*/ 5742764 h 6571007"/>
              <a:gd name="connsiteX731" fmla="*/ 9922862 w 11907711"/>
              <a:gd name="connsiteY731" fmla="*/ 5832143 h 6571007"/>
              <a:gd name="connsiteX732" fmla="*/ 9895095 w 11907711"/>
              <a:gd name="connsiteY732" fmla="*/ 5877826 h 6571007"/>
              <a:gd name="connsiteX733" fmla="*/ 9809813 w 11907711"/>
              <a:gd name="connsiteY733" fmla="*/ 5905632 h 6571007"/>
              <a:gd name="connsiteX734" fmla="*/ 9764197 w 11907711"/>
              <a:gd name="connsiteY734" fmla="*/ 5913577 h 6571007"/>
              <a:gd name="connsiteX735" fmla="*/ 9698747 w 11907711"/>
              <a:gd name="connsiteY735" fmla="*/ 5953301 h 6571007"/>
              <a:gd name="connsiteX736" fmla="*/ 9510332 w 11907711"/>
              <a:gd name="connsiteY736" fmla="*/ 6062542 h 6571007"/>
              <a:gd name="connsiteX737" fmla="*/ 9432983 w 11907711"/>
              <a:gd name="connsiteY737" fmla="*/ 6092334 h 6571007"/>
              <a:gd name="connsiteX738" fmla="*/ 9308034 w 11907711"/>
              <a:gd name="connsiteY738" fmla="*/ 6149934 h 6571007"/>
              <a:gd name="connsiteX739" fmla="*/ 9258451 w 11907711"/>
              <a:gd name="connsiteY739" fmla="*/ 6171782 h 6571007"/>
              <a:gd name="connsiteX740" fmla="*/ 9238618 w 11907711"/>
              <a:gd name="connsiteY740" fmla="*/ 6179727 h 6571007"/>
              <a:gd name="connsiteX741" fmla="*/ 9093836 w 11907711"/>
              <a:gd name="connsiteY741" fmla="*/ 6247258 h 6571007"/>
              <a:gd name="connsiteX742" fmla="*/ 9056153 w 11907711"/>
              <a:gd name="connsiteY742" fmla="*/ 6237327 h 6571007"/>
              <a:gd name="connsiteX743" fmla="*/ 9070036 w 11907711"/>
              <a:gd name="connsiteY743" fmla="*/ 6209520 h 6571007"/>
              <a:gd name="connsiteX744" fmla="*/ 9101769 w 11907711"/>
              <a:gd name="connsiteY744" fmla="*/ 6199589 h 6571007"/>
              <a:gd name="connsiteX745" fmla="*/ 9141436 w 11907711"/>
              <a:gd name="connsiteY745" fmla="*/ 6187672 h 6571007"/>
              <a:gd name="connsiteX746" fmla="*/ 9157302 w 11907711"/>
              <a:gd name="connsiteY746" fmla="*/ 6163837 h 6571007"/>
              <a:gd name="connsiteX747" fmla="*/ 9157302 w 11907711"/>
              <a:gd name="connsiteY747" fmla="*/ 6149934 h 6571007"/>
              <a:gd name="connsiteX748" fmla="*/ 9143419 w 11907711"/>
              <a:gd name="connsiteY748" fmla="*/ 6145962 h 6571007"/>
              <a:gd name="connsiteX749" fmla="*/ 9103752 w 11907711"/>
              <a:gd name="connsiteY749" fmla="*/ 6141989 h 6571007"/>
              <a:gd name="connsiteX750" fmla="*/ 9068053 w 11907711"/>
              <a:gd name="connsiteY750" fmla="*/ 6143975 h 6571007"/>
              <a:gd name="connsiteX751" fmla="*/ 8885588 w 11907711"/>
              <a:gd name="connsiteY751" fmla="*/ 6193630 h 6571007"/>
              <a:gd name="connsiteX752" fmla="*/ 8841955 w 11907711"/>
              <a:gd name="connsiteY752" fmla="*/ 6217465 h 6571007"/>
              <a:gd name="connsiteX753" fmla="*/ 8818155 w 11907711"/>
              <a:gd name="connsiteY753" fmla="*/ 6219451 h 6571007"/>
              <a:gd name="connsiteX754" fmla="*/ 8790388 w 11907711"/>
              <a:gd name="connsiteY754" fmla="*/ 6207534 h 6571007"/>
              <a:gd name="connsiteX755" fmla="*/ 8752706 w 11907711"/>
              <a:gd name="connsiteY755" fmla="*/ 6239313 h 6571007"/>
              <a:gd name="connsiteX756" fmla="*/ 8724939 w 11907711"/>
              <a:gd name="connsiteY756" fmla="*/ 6255202 h 6571007"/>
              <a:gd name="connsiteX757" fmla="*/ 8707090 w 11907711"/>
              <a:gd name="connsiteY757" fmla="*/ 6257189 h 6571007"/>
              <a:gd name="connsiteX758" fmla="*/ 8592057 w 11907711"/>
              <a:gd name="connsiteY758" fmla="*/ 6284995 h 6571007"/>
              <a:gd name="connsiteX759" fmla="*/ 8552390 w 11907711"/>
              <a:gd name="connsiteY759" fmla="*/ 6304857 h 6571007"/>
              <a:gd name="connsiteX760" fmla="*/ 8526608 w 11907711"/>
              <a:gd name="connsiteY760" fmla="*/ 6308830 h 6571007"/>
              <a:gd name="connsiteX761" fmla="*/ 8445292 w 11907711"/>
              <a:gd name="connsiteY761" fmla="*/ 6298899 h 6571007"/>
              <a:gd name="connsiteX762" fmla="*/ 8221177 w 11907711"/>
              <a:gd name="connsiteY762" fmla="*/ 6302871 h 6571007"/>
              <a:gd name="connsiteX763" fmla="*/ 8137878 w 11907711"/>
              <a:gd name="connsiteY763" fmla="*/ 6298899 h 6571007"/>
              <a:gd name="connsiteX764" fmla="*/ 8001029 w 11907711"/>
              <a:gd name="connsiteY764" fmla="*/ 6314788 h 6571007"/>
              <a:gd name="connsiteX765" fmla="*/ 7816581 w 11907711"/>
              <a:gd name="connsiteY765" fmla="*/ 6334650 h 6571007"/>
              <a:gd name="connsiteX766" fmla="*/ 7661882 w 11907711"/>
              <a:gd name="connsiteY766" fmla="*/ 6362457 h 6571007"/>
              <a:gd name="connsiteX767" fmla="*/ 7513134 w 11907711"/>
              <a:gd name="connsiteY767" fmla="*/ 6378346 h 6571007"/>
              <a:gd name="connsiteX768" fmla="*/ 7406034 w 11907711"/>
              <a:gd name="connsiteY768" fmla="*/ 6396222 h 6571007"/>
              <a:gd name="connsiteX769" fmla="*/ 6965738 w 11907711"/>
              <a:gd name="connsiteY769" fmla="*/ 6441905 h 6571007"/>
              <a:gd name="connsiteX770" fmla="*/ 6485776 w 11907711"/>
              <a:gd name="connsiteY770" fmla="*/ 6499504 h 6571007"/>
              <a:gd name="connsiteX771" fmla="*/ 6027630 w 11907711"/>
              <a:gd name="connsiteY771" fmla="*/ 6525325 h 6571007"/>
              <a:gd name="connsiteX772" fmla="*/ 5676584 w 11907711"/>
              <a:gd name="connsiteY772" fmla="*/ 6541214 h 6571007"/>
              <a:gd name="connsiteX773" fmla="*/ 5408836 w 11907711"/>
              <a:gd name="connsiteY773" fmla="*/ 6561076 h 6571007"/>
              <a:gd name="connsiteX774" fmla="*/ 5216454 w 11907711"/>
              <a:gd name="connsiteY774" fmla="*/ 6569021 h 6571007"/>
              <a:gd name="connsiteX775" fmla="*/ 5095471 w 11907711"/>
              <a:gd name="connsiteY775" fmla="*/ 6571007 h 6571007"/>
              <a:gd name="connsiteX776" fmla="*/ 5057788 w 11907711"/>
              <a:gd name="connsiteY776" fmla="*/ 6571007 h 6571007"/>
              <a:gd name="connsiteX777" fmla="*/ 5049855 w 11907711"/>
              <a:gd name="connsiteY777" fmla="*/ 6569021 h 6571007"/>
              <a:gd name="connsiteX778" fmla="*/ 4484610 w 11907711"/>
              <a:gd name="connsiteY778" fmla="*/ 6553131 h 6571007"/>
              <a:gd name="connsiteX779" fmla="*/ 4335862 w 11907711"/>
              <a:gd name="connsiteY779" fmla="*/ 6543200 h 6571007"/>
              <a:gd name="connsiteX780" fmla="*/ 4010598 w 11907711"/>
              <a:gd name="connsiteY780" fmla="*/ 6517380 h 6571007"/>
              <a:gd name="connsiteX781" fmla="*/ 3754750 w 11907711"/>
              <a:gd name="connsiteY781" fmla="*/ 6493546 h 6571007"/>
              <a:gd name="connsiteX782" fmla="*/ 3516752 w 11907711"/>
              <a:gd name="connsiteY782" fmla="*/ 6469711 h 6571007"/>
              <a:gd name="connsiteX783" fmla="*/ 3496919 w 11907711"/>
              <a:gd name="connsiteY783" fmla="*/ 6463753 h 6571007"/>
              <a:gd name="connsiteX784" fmla="*/ 3373953 w 11907711"/>
              <a:gd name="connsiteY784" fmla="*/ 6429987 h 6571007"/>
              <a:gd name="connsiteX785" fmla="*/ 3243055 w 11907711"/>
              <a:gd name="connsiteY785" fmla="*/ 6424029 h 6571007"/>
              <a:gd name="connsiteX786" fmla="*/ 3022907 w 11907711"/>
              <a:gd name="connsiteY786" fmla="*/ 6390263 h 6571007"/>
              <a:gd name="connsiteX787" fmla="*/ 2935641 w 11907711"/>
              <a:gd name="connsiteY787" fmla="*/ 6354512 h 6571007"/>
              <a:gd name="connsiteX788" fmla="*/ 2913824 w 11907711"/>
              <a:gd name="connsiteY788" fmla="*/ 6352526 h 6571007"/>
              <a:gd name="connsiteX789" fmla="*/ 2862258 w 11907711"/>
              <a:gd name="connsiteY789" fmla="*/ 6352526 h 6571007"/>
              <a:gd name="connsiteX790" fmla="*/ 2788875 w 11907711"/>
              <a:gd name="connsiteY790" fmla="*/ 6332664 h 6571007"/>
              <a:gd name="connsiteX791" fmla="*/ 2675826 w 11907711"/>
              <a:gd name="connsiteY791" fmla="*/ 6298899 h 6571007"/>
              <a:gd name="connsiteX792" fmla="*/ 2608394 w 11907711"/>
              <a:gd name="connsiteY792" fmla="*/ 6286981 h 6571007"/>
              <a:gd name="connsiteX793" fmla="*/ 2511211 w 11907711"/>
              <a:gd name="connsiteY793" fmla="*/ 6283009 h 6571007"/>
              <a:gd name="connsiteX794" fmla="*/ 2457662 w 11907711"/>
              <a:gd name="connsiteY794" fmla="*/ 6271092 h 6571007"/>
              <a:gd name="connsiteX795" fmla="*/ 2443779 w 11907711"/>
              <a:gd name="connsiteY795" fmla="*/ 6261161 h 6571007"/>
              <a:gd name="connsiteX796" fmla="*/ 2443779 w 11907711"/>
              <a:gd name="connsiteY796" fmla="*/ 6247258 h 6571007"/>
              <a:gd name="connsiteX797" fmla="*/ 2425929 w 11907711"/>
              <a:gd name="connsiteY797" fmla="*/ 6235340 h 6571007"/>
              <a:gd name="connsiteX798" fmla="*/ 2364446 w 11907711"/>
              <a:gd name="connsiteY798" fmla="*/ 6259175 h 6571007"/>
              <a:gd name="connsiteX799" fmla="*/ 2342629 w 11907711"/>
              <a:gd name="connsiteY799" fmla="*/ 6257189 h 6571007"/>
              <a:gd name="connsiteX800" fmla="*/ 2344613 w 11907711"/>
              <a:gd name="connsiteY800" fmla="*/ 6237327 h 6571007"/>
              <a:gd name="connsiteX801" fmla="*/ 2332713 w 11907711"/>
              <a:gd name="connsiteY801" fmla="*/ 6211506 h 6571007"/>
              <a:gd name="connsiteX802" fmla="*/ 2314863 w 11907711"/>
              <a:gd name="connsiteY802" fmla="*/ 6205547 h 6571007"/>
              <a:gd name="connsiteX803" fmla="*/ 2306930 w 11907711"/>
              <a:gd name="connsiteY803" fmla="*/ 6187672 h 6571007"/>
              <a:gd name="connsiteX804" fmla="*/ 2308913 w 11907711"/>
              <a:gd name="connsiteY804" fmla="*/ 6173768 h 6571007"/>
              <a:gd name="connsiteX805" fmla="*/ 2293046 w 11907711"/>
              <a:gd name="connsiteY805" fmla="*/ 6171782 h 6571007"/>
              <a:gd name="connsiteX806" fmla="*/ 2243464 w 11907711"/>
              <a:gd name="connsiteY806" fmla="*/ 6171782 h 6571007"/>
              <a:gd name="connsiteX807" fmla="*/ 2096698 w 11907711"/>
              <a:gd name="connsiteY807" fmla="*/ 6197603 h 6571007"/>
              <a:gd name="connsiteX808" fmla="*/ 2074882 w 11907711"/>
              <a:gd name="connsiteY808" fmla="*/ 6213492 h 6571007"/>
              <a:gd name="connsiteX809" fmla="*/ 2080832 w 11907711"/>
              <a:gd name="connsiteY809" fmla="*/ 6185686 h 6571007"/>
              <a:gd name="connsiteX810" fmla="*/ 2059015 w 11907711"/>
              <a:gd name="connsiteY810" fmla="*/ 6149934 h 6571007"/>
              <a:gd name="connsiteX811" fmla="*/ 1880517 w 11907711"/>
              <a:gd name="connsiteY811" fmla="*/ 6108224 h 6571007"/>
              <a:gd name="connsiteX812" fmla="*/ 1815067 w 11907711"/>
              <a:gd name="connsiteY812" fmla="*/ 6098293 h 6571007"/>
              <a:gd name="connsiteX813" fmla="*/ 1797218 w 11907711"/>
              <a:gd name="connsiteY813" fmla="*/ 6068500 h 6571007"/>
              <a:gd name="connsiteX814" fmla="*/ 1763501 w 11907711"/>
              <a:gd name="connsiteY814" fmla="*/ 6044666 h 6571007"/>
              <a:gd name="connsiteX815" fmla="*/ 1721851 w 11907711"/>
              <a:gd name="connsiteY815" fmla="*/ 6042680 h 6571007"/>
              <a:gd name="connsiteX816" fmla="*/ 1696069 w 11907711"/>
              <a:gd name="connsiteY816" fmla="*/ 6042680 h 6571007"/>
              <a:gd name="connsiteX817" fmla="*/ 1662352 w 11907711"/>
              <a:gd name="connsiteY817" fmla="*/ 6048638 h 6571007"/>
              <a:gd name="connsiteX818" fmla="*/ 1636569 w 11907711"/>
              <a:gd name="connsiteY818" fmla="*/ 6040693 h 6571007"/>
              <a:gd name="connsiteX819" fmla="*/ 1618719 w 11907711"/>
              <a:gd name="connsiteY819" fmla="*/ 6024804 h 6571007"/>
              <a:gd name="connsiteX820" fmla="*/ 1588969 w 11907711"/>
              <a:gd name="connsiteY820" fmla="*/ 6014873 h 6571007"/>
              <a:gd name="connsiteX821" fmla="*/ 1551286 w 11907711"/>
              <a:gd name="connsiteY821" fmla="*/ 6036721 h 6571007"/>
              <a:gd name="connsiteX822" fmla="*/ 1549303 w 11907711"/>
              <a:gd name="connsiteY822" fmla="*/ 6032749 h 6571007"/>
              <a:gd name="connsiteX823" fmla="*/ 1551286 w 11907711"/>
              <a:gd name="connsiteY823" fmla="*/ 5979121 h 6571007"/>
              <a:gd name="connsiteX824" fmla="*/ 1545337 w 11907711"/>
              <a:gd name="connsiteY824" fmla="*/ 5969190 h 6571007"/>
              <a:gd name="connsiteX825" fmla="*/ 1471954 w 11907711"/>
              <a:gd name="connsiteY825" fmla="*/ 5945356 h 6571007"/>
              <a:gd name="connsiteX826" fmla="*/ 1440221 w 11907711"/>
              <a:gd name="connsiteY826" fmla="*/ 5929467 h 6571007"/>
              <a:gd name="connsiteX827" fmla="*/ 1440221 w 11907711"/>
              <a:gd name="connsiteY827" fmla="*/ 5899674 h 6571007"/>
              <a:gd name="connsiteX828" fmla="*/ 1491787 w 11907711"/>
              <a:gd name="connsiteY828" fmla="*/ 5881798 h 6571007"/>
              <a:gd name="connsiteX829" fmla="*/ 1541370 w 11907711"/>
              <a:gd name="connsiteY829" fmla="*/ 5905632 h 6571007"/>
              <a:gd name="connsiteX830" fmla="*/ 1586986 w 11907711"/>
              <a:gd name="connsiteY830" fmla="*/ 5927480 h 6571007"/>
              <a:gd name="connsiteX831" fmla="*/ 1636569 w 11907711"/>
              <a:gd name="connsiteY831" fmla="*/ 5933439 h 6571007"/>
              <a:gd name="connsiteX832" fmla="*/ 1686152 w 11907711"/>
              <a:gd name="connsiteY832" fmla="*/ 5921522 h 6571007"/>
              <a:gd name="connsiteX833" fmla="*/ 1789284 w 11907711"/>
              <a:gd name="connsiteY833" fmla="*/ 5951315 h 6571007"/>
              <a:gd name="connsiteX834" fmla="*/ 1874567 w 11907711"/>
              <a:gd name="connsiteY834" fmla="*/ 5941384 h 6571007"/>
              <a:gd name="connsiteX835" fmla="*/ 1908283 w 11907711"/>
              <a:gd name="connsiteY835" fmla="*/ 5945356 h 6571007"/>
              <a:gd name="connsiteX836" fmla="*/ 2104632 w 11907711"/>
              <a:gd name="connsiteY836" fmla="*/ 5995011 h 6571007"/>
              <a:gd name="connsiteX837" fmla="*/ 2136365 w 11907711"/>
              <a:gd name="connsiteY837" fmla="*/ 5996997 h 6571007"/>
              <a:gd name="connsiteX838" fmla="*/ 2158181 w 11907711"/>
              <a:gd name="connsiteY838" fmla="*/ 6002956 h 6571007"/>
              <a:gd name="connsiteX839" fmla="*/ 2158181 w 11907711"/>
              <a:gd name="connsiteY839" fmla="*/ 5979121 h 6571007"/>
              <a:gd name="connsiteX840" fmla="*/ 2170081 w 11907711"/>
              <a:gd name="connsiteY840" fmla="*/ 5963232 h 6571007"/>
              <a:gd name="connsiteX841" fmla="*/ 2205781 w 11907711"/>
              <a:gd name="connsiteY841" fmla="*/ 5969190 h 6571007"/>
              <a:gd name="connsiteX842" fmla="*/ 2281147 w 11907711"/>
              <a:gd name="connsiteY842" fmla="*/ 5981108 h 6571007"/>
              <a:gd name="connsiteX843" fmla="*/ 2289080 w 11907711"/>
              <a:gd name="connsiteY843" fmla="*/ 5989052 h 6571007"/>
              <a:gd name="connsiteX844" fmla="*/ 2324780 w 11907711"/>
              <a:gd name="connsiteY844" fmla="*/ 6010900 h 6571007"/>
              <a:gd name="connsiteX845" fmla="*/ 2501295 w 11907711"/>
              <a:gd name="connsiteY845" fmla="*/ 6038707 h 6571007"/>
              <a:gd name="connsiteX846" fmla="*/ 2517161 w 11907711"/>
              <a:gd name="connsiteY846" fmla="*/ 6038707 h 6571007"/>
              <a:gd name="connsiteX847" fmla="*/ 2556828 w 11907711"/>
              <a:gd name="connsiteY847" fmla="*/ 6054597 h 6571007"/>
              <a:gd name="connsiteX848" fmla="*/ 2596494 w 11907711"/>
              <a:gd name="connsiteY848" fmla="*/ 6060555 h 6571007"/>
              <a:gd name="connsiteX849" fmla="*/ 2618310 w 11907711"/>
              <a:gd name="connsiteY849" fmla="*/ 6040693 h 6571007"/>
              <a:gd name="connsiteX850" fmla="*/ 2648060 w 11907711"/>
              <a:gd name="connsiteY850" fmla="*/ 6064528 h 6571007"/>
              <a:gd name="connsiteX851" fmla="*/ 2693676 w 11907711"/>
              <a:gd name="connsiteY851" fmla="*/ 6066514 h 6571007"/>
              <a:gd name="connsiteX852" fmla="*/ 2761109 w 11907711"/>
              <a:gd name="connsiteY852" fmla="*/ 6016859 h 6571007"/>
              <a:gd name="connsiteX853" fmla="*/ 2763092 w 11907711"/>
              <a:gd name="connsiteY853" fmla="*/ 6014873 h 6571007"/>
              <a:gd name="connsiteX854" fmla="*/ 2796809 w 11907711"/>
              <a:gd name="connsiteY854" fmla="*/ 5995011 h 6571007"/>
              <a:gd name="connsiteX855" fmla="*/ 3060590 w 11907711"/>
              <a:gd name="connsiteY855" fmla="*/ 6038707 h 6571007"/>
              <a:gd name="connsiteX856" fmla="*/ 3229172 w 11907711"/>
              <a:gd name="connsiteY856" fmla="*/ 6058569 h 6571007"/>
              <a:gd name="connsiteX857" fmla="*/ 3425520 w 11907711"/>
              <a:gd name="connsiteY857" fmla="*/ 6104252 h 6571007"/>
              <a:gd name="connsiteX858" fmla="*/ 3572285 w 11907711"/>
              <a:gd name="connsiteY858" fmla="*/ 6106238 h 6571007"/>
              <a:gd name="connsiteX859" fmla="*/ 3629801 w 11907711"/>
              <a:gd name="connsiteY859" fmla="*/ 6112196 h 6571007"/>
              <a:gd name="connsiteX860" fmla="*/ 3752767 w 11907711"/>
              <a:gd name="connsiteY860" fmla="*/ 6136031 h 6571007"/>
              <a:gd name="connsiteX861" fmla="*/ 3867799 w 11907711"/>
              <a:gd name="connsiteY861" fmla="*/ 6143975 h 6571007"/>
              <a:gd name="connsiteX862" fmla="*/ 4042332 w 11907711"/>
              <a:gd name="connsiteY862" fmla="*/ 6161851 h 6571007"/>
              <a:gd name="connsiteX863" fmla="*/ 4151413 w 11907711"/>
              <a:gd name="connsiteY863" fmla="*/ 6169796 h 6571007"/>
              <a:gd name="connsiteX864" fmla="*/ 4387428 w 11907711"/>
              <a:gd name="connsiteY864" fmla="*/ 6189658 h 6571007"/>
              <a:gd name="connsiteX865" fmla="*/ 4623442 w 11907711"/>
              <a:gd name="connsiteY865" fmla="*/ 6195617 h 6571007"/>
              <a:gd name="connsiteX866" fmla="*/ 4784091 w 11907711"/>
              <a:gd name="connsiteY866" fmla="*/ 6205547 h 6571007"/>
              <a:gd name="connsiteX867" fmla="*/ 5035972 w 11907711"/>
              <a:gd name="connsiteY867" fmla="*/ 6205547 h 6571007"/>
              <a:gd name="connsiteX868" fmla="*/ 5162904 w 11907711"/>
              <a:gd name="connsiteY868" fmla="*/ 6213492 h 6571007"/>
              <a:gd name="connsiteX869" fmla="*/ 5313636 w 11907711"/>
              <a:gd name="connsiteY869" fmla="*/ 6205547 h 6571007"/>
              <a:gd name="connsiteX870" fmla="*/ 5406853 w 11907711"/>
              <a:gd name="connsiteY870" fmla="*/ 6205547 h 6571007"/>
              <a:gd name="connsiteX871" fmla="*/ 5506019 w 11907711"/>
              <a:gd name="connsiteY871" fmla="*/ 6209520 h 6571007"/>
              <a:gd name="connsiteX872" fmla="*/ 5628984 w 11907711"/>
              <a:gd name="connsiteY872" fmla="*/ 6193630 h 6571007"/>
              <a:gd name="connsiteX873" fmla="*/ 5797565 w 11907711"/>
              <a:gd name="connsiteY873" fmla="*/ 6183699 h 6571007"/>
              <a:gd name="connsiteX874" fmla="*/ 6023663 w 11907711"/>
              <a:gd name="connsiteY874" fmla="*/ 6165824 h 6571007"/>
              <a:gd name="connsiteX875" fmla="*/ 6156546 w 11907711"/>
              <a:gd name="connsiteY875" fmla="*/ 6155893 h 6571007"/>
              <a:gd name="connsiteX876" fmla="*/ 6362810 w 11907711"/>
              <a:gd name="connsiteY876" fmla="*/ 6151920 h 6571007"/>
              <a:gd name="connsiteX877" fmla="*/ 6376694 w 11907711"/>
              <a:gd name="connsiteY877" fmla="*/ 6140003 h 6571007"/>
              <a:gd name="connsiteX878" fmla="*/ 6356860 w 11907711"/>
              <a:gd name="connsiteY878" fmla="*/ 6118155 h 6571007"/>
              <a:gd name="connsiteX879" fmla="*/ 6315211 w 11907711"/>
              <a:gd name="connsiteY879" fmla="*/ 6120141 h 6571007"/>
              <a:gd name="connsiteX880" fmla="*/ 5420735 w 11907711"/>
              <a:gd name="connsiteY880" fmla="*/ 6143975 h 6571007"/>
              <a:gd name="connsiteX881" fmla="*/ 4599643 w 11907711"/>
              <a:gd name="connsiteY881" fmla="*/ 6134045 h 6571007"/>
              <a:gd name="connsiteX882" fmla="*/ 4074065 w 11907711"/>
              <a:gd name="connsiteY882" fmla="*/ 6098293 h 6571007"/>
              <a:gd name="connsiteX883" fmla="*/ 3615918 w 11907711"/>
              <a:gd name="connsiteY883" fmla="*/ 6048638 h 6571007"/>
              <a:gd name="connsiteX884" fmla="*/ 3056623 w 11907711"/>
              <a:gd name="connsiteY884" fmla="*/ 5947342 h 6571007"/>
              <a:gd name="connsiteX885" fmla="*/ 2878125 w 11907711"/>
              <a:gd name="connsiteY885" fmla="*/ 5919536 h 6571007"/>
              <a:gd name="connsiteX886" fmla="*/ 2691693 w 11907711"/>
              <a:gd name="connsiteY886" fmla="*/ 5871867 h 6571007"/>
              <a:gd name="connsiteX887" fmla="*/ 2614344 w 11907711"/>
              <a:gd name="connsiteY887" fmla="*/ 5861936 h 6571007"/>
              <a:gd name="connsiteX888" fmla="*/ 2558811 w 11907711"/>
              <a:gd name="connsiteY888" fmla="*/ 5861936 h 6571007"/>
              <a:gd name="connsiteX889" fmla="*/ 2467578 w 11907711"/>
              <a:gd name="connsiteY889" fmla="*/ 5852005 h 6571007"/>
              <a:gd name="connsiteX890" fmla="*/ 2402129 w 11907711"/>
              <a:gd name="connsiteY890" fmla="*/ 5828171 h 6571007"/>
              <a:gd name="connsiteX891" fmla="*/ 2378329 w 11907711"/>
              <a:gd name="connsiteY891" fmla="*/ 5822212 h 6571007"/>
              <a:gd name="connsiteX892" fmla="*/ 2332713 w 11907711"/>
              <a:gd name="connsiteY892" fmla="*/ 5824198 h 6571007"/>
              <a:gd name="connsiteX893" fmla="*/ 2183964 w 11907711"/>
              <a:gd name="connsiteY893" fmla="*/ 5784474 h 6571007"/>
              <a:gd name="connsiteX894" fmla="*/ 2136365 w 11907711"/>
              <a:gd name="connsiteY894" fmla="*/ 5782488 h 6571007"/>
              <a:gd name="connsiteX895" fmla="*/ 2070915 w 11907711"/>
              <a:gd name="connsiteY895" fmla="*/ 5764612 h 6571007"/>
              <a:gd name="connsiteX896" fmla="*/ 2041165 w 11907711"/>
              <a:gd name="connsiteY896" fmla="*/ 5744751 h 6571007"/>
              <a:gd name="connsiteX897" fmla="*/ 1924150 w 11907711"/>
              <a:gd name="connsiteY897" fmla="*/ 5714958 h 6571007"/>
              <a:gd name="connsiteX898" fmla="*/ 1821017 w 11907711"/>
              <a:gd name="connsiteY898" fmla="*/ 5699068 h 6571007"/>
              <a:gd name="connsiteX899" fmla="*/ 1793251 w 11907711"/>
              <a:gd name="connsiteY899" fmla="*/ 5687151 h 6571007"/>
              <a:gd name="connsiteX900" fmla="*/ 1759534 w 11907711"/>
              <a:gd name="connsiteY900" fmla="*/ 5665303 h 6571007"/>
              <a:gd name="connsiteX901" fmla="*/ 1674252 w 11907711"/>
              <a:gd name="connsiteY901" fmla="*/ 5635510 h 6571007"/>
              <a:gd name="connsiteX902" fmla="*/ 1547320 w 11907711"/>
              <a:gd name="connsiteY902" fmla="*/ 5603731 h 6571007"/>
              <a:gd name="connsiteX903" fmla="*/ 1523520 w 11907711"/>
              <a:gd name="connsiteY903" fmla="*/ 5585855 h 6571007"/>
              <a:gd name="connsiteX904" fmla="*/ 1521537 w 11907711"/>
              <a:gd name="connsiteY904" fmla="*/ 5569965 h 6571007"/>
              <a:gd name="connsiteX905" fmla="*/ 1416421 w 11907711"/>
              <a:gd name="connsiteY905" fmla="*/ 5478601 h 6571007"/>
              <a:gd name="connsiteX906" fmla="*/ 1410471 w 11907711"/>
              <a:gd name="connsiteY906" fmla="*/ 5462711 h 6571007"/>
              <a:gd name="connsiteX907" fmla="*/ 1420388 w 11907711"/>
              <a:gd name="connsiteY907" fmla="*/ 5450794 h 6571007"/>
              <a:gd name="connsiteX908" fmla="*/ 1428321 w 11907711"/>
              <a:gd name="connsiteY908" fmla="*/ 5424973 h 6571007"/>
              <a:gd name="connsiteX909" fmla="*/ 1402538 w 11907711"/>
              <a:gd name="connsiteY909" fmla="*/ 5422987 h 6571007"/>
              <a:gd name="connsiteX910" fmla="*/ 1345022 w 11907711"/>
              <a:gd name="connsiteY910" fmla="*/ 5422987 h 6571007"/>
              <a:gd name="connsiteX911" fmla="*/ 1301389 w 11907711"/>
              <a:gd name="connsiteY911" fmla="*/ 5430932 h 6571007"/>
              <a:gd name="connsiteX912" fmla="*/ 1287505 w 11907711"/>
              <a:gd name="connsiteY912" fmla="*/ 5440863 h 6571007"/>
              <a:gd name="connsiteX913" fmla="*/ 1267672 w 11907711"/>
              <a:gd name="connsiteY913" fmla="*/ 5440863 h 6571007"/>
              <a:gd name="connsiteX914" fmla="*/ 1267672 w 11907711"/>
              <a:gd name="connsiteY914" fmla="*/ 5421001 h 6571007"/>
              <a:gd name="connsiteX915" fmla="*/ 1283539 w 11907711"/>
              <a:gd name="connsiteY915" fmla="*/ 5399153 h 6571007"/>
              <a:gd name="connsiteX916" fmla="*/ 1289489 w 11907711"/>
              <a:gd name="connsiteY916" fmla="*/ 5389222 h 6571007"/>
              <a:gd name="connsiteX917" fmla="*/ 1277589 w 11907711"/>
              <a:gd name="connsiteY917" fmla="*/ 5387236 h 6571007"/>
              <a:gd name="connsiteX918" fmla="*/ 1263706 w 11907711"/>
              <a:gd name="connsiteY918" fmla="*/ 5391208 h 6571007"/>
              <a:gd name="connsiteX919" fmla="*/ 1251806 w 11907711"/>
              <a:gd name="connsiteY919" fmla="*/ 5391208 h 6571007"/>
              <a:gd name="connsiteX920" fmla="*/ 1174456 w 11907711"/>
              <a:gd name="connsiteY920" fmla="*/ 5361415 h 6571007"/>
              <a:gd name="connsiteX921" fmla="*/ 1132807 w 11907711"/>
              <a:gd name="connsiteY921" fmla="*/ 5361415 h 6571007"/>
              <a:gd name="connsiteX922" fmla="*/ 1109007 w 11907711"/>
              <a:gd name="connsiteY922" fmla="*/ 5351484 h 6571007"/>
              <a:gd name="connsiteX923" fmla="*/ 1122890 w 11907711"/>
              <a:gd name="connsiteY923" fmla="*/ 5331622 h 6571007"/>
              <a:gd name="connsiteX924" fmla="*/ 1134790 w 11907711"/>
              <a:gd name="connsiteY924" fmla="*/ 5321691 h 6571007"/>
              <a:gd name="connsiteX925" fmla="*/ 1144707 w 11907711"/>
              <a:gd name="connsiteY925" fmla="*/ 5305802 h 6571007"/>
              <a:gd name="connsiteX926" fmla="*/ 1124873 w 11907711"/>
              <a:gd name="connsiteY926" fmla="*/ 5299843 h 6571007"/>
              <a:gd name="connsiteX927" fmla="*/ 1075291 w 11907711"/>
              <a:gd name="connsiteY927" fmla="*/ 5287926 h 6571007"/>
              <a:gd name="connsiteX928" fmla="*/ 997941 w 11907711"/>
              <a:gd name="connsiteY928" fmla="*/ 5317719 h 6571007"/>
              <a:gd name="connsiteX929" fmla="*/ 966208 w 11907711"/>
              <a:gd name="connsiteY929" fmla="*/ 5339567 h 6571007"/>
              <a:gd name="connsiteX930" fmla="*/ 966208 w 11907711"/>
              <a:gd name="connsiteY930" fmla="*/ 5252362 h 6571007"/>
              <a:gd name="connsiteX931" fmla="*/ 956325 w 11907711"/>
              <a:gd name="connsiteY931" fmla="*/ 5260140 h 6571007"/>
              <a:gd name="connsiteX932" fmla="*/ 940734 w 11907711"/>
              <a:gd name="connsiteY932" fmla="*/ 5260025 h 6571007"/>
              <a:gd name="connsiteX933" fmla="*/ 917398 w 11907711"/>
              <a:gd name="connsiteY933" fmla="*/ 5256771 h 6571007"/>
              <a:gd name="connsiteX934" fmla="*/ 899792 w 11907711"/>
              <a:gd name="connsiteY934" fmla="*/ 5245560 h 6571007"/>
              <a:gd name="connsiteX935" fmla="*/ 872758 w 11907711"/>
              <a:gd name="connsiteY935" fmla="*/ 5241146 h 6571007"/>
              <a:gd name="connsiteX936" fmla="*/ 843317 w 11907711"/>
              <a:gd name="connsiteY936" fmla="*/ 5265238 h 6571007"/>
              <a:gd name="connsiteX937" fmla="*/ 841053 w 11907711"/>
              <a:gd name="connsiteY937" fmla="*/ 5262089 h 6571007"/>
              <a:gd name="connsiteX938" fmla="*/ 835285 w 11907711"/>
              <a:gd name="connsiteY938" fmla="*/ 5215578 h 6571007"/>
              <a:gd name="connsiteX939" fmla="*/ 828770 w 11907711"/>
              <a:gd name="connsiteY939" fmla="*/ 5207846 h 6571007"/>
              <a:gd name="connsiteX940" fmla="*/ 762181 w 11907711"/>
              <a:gd name="connsiteY940" fmla="*/ 5197529 h 6571007"/>
              <a:gd name="connsiteX941" fmla="*/ 732606 w 11907711"/>
              <a:gd name="connsiteY941" fmla="*/ 5188254 h 6571007"/>
              <a:gd name="connsiteX942" fmla="*/ 728452 w 11907711"/>
              <a:gd name="connsiteY942" fmla="*/ 5162568 h 6571007"/>
              <a:gd name="connsiteX943" fmla="*/ 770417 w 11907711"/>
              <a:gd name="connsiteY943" fmla="*/ 5139966 h 6571007"/>
              <a:gd name="connsiteX944" fmla="*/ 816489 w 11907711"/>
              <a:gd name="connsiteY944" fmla="*/ 5153602 h 6571007"/>
              <a:gd name="connsiteX945" fmla="*/ 858864 w 11907711"/>
              <a:gd name="connsiteY945" fmla="*/ 5166078 h 6571007"/>
              <a:gd name="connsiteX946" fmla="*/ 902442 w 11907711"/>
              <a:gd name="connsiteY946" fmla="*/ 5164302 h 6571007"/>
              <a:gd name="connsiteX947" fmla="*/ 943529 w 11907711"/>
              <a:gd name="connsiteY947" fmla="*/ 5147113 h 6571007"/>
              <a:gd name="connsiteX948" fmla="*/ 1036599 w 11907711"/>
              <a:gd name="connsiteY948" fmla="*/ 5158419 h 6571007"/>
              <a:gd name="connsiteX949" fmla="*/ 1108741 w 11907711"/>
              <a:gd name="connsiteY949" fmla="*/ 5137966 h 6571007"/>
              <a:gd name="connsiteX950" fmla="*/ 1138364 w 11907711"/>
              <a:gd name="connsiteY950" fmla="*/ 5136690 h 6571007"/>
              <a:gd name="connsiteX951" fmla="*/ 1154690 w 11907711"/>
              <a:gd name="connsiteY951" fmla="*/ 5146336 h 6571007"/>
              <a:gd name="connsiteX952" fmla="*/ 1154623 w 11907711"/>
              <a:gd name="connsiteY952" fmla="*/ 5140948 h 6571007"/>
              <a:gd name="connsiteX953" fmla="*/ 1162556 w 11907711"/>
              <a:gd name="connsiteY953" fmla="*/ 5129031 h 6571007"/>
              <a:gd name="connsiteX954" fmla="*/ 1204206 w 11907711"/>
              <a:gd name="connsiteY954" fmla="*/ 5166768 h 6571007"/>
              <a:gd name="connsiteX955" fmla="*/ 1205165 w 11907711"/>
              <a:gd name="connsiteY955" fmla="*/ 5168881 h 6571007"/>
              <a:gd name="connsiteX956" fmla="*/ 1224087 w 11907711"/>
              <a:gd name="connsiteY956" fmla="*/ 5174444 h 6571007"/>
              <a:gd name="connsiteX957" fmla="*/ 1263991 w 11907711"/>
              <a:gd name="connsiteY957" fmla="*/ 5172434 h 6571007"/>
              <a:gd name="connsiteX958" fmla="*/ 1265689 w 11907711"/>
              <a:gd name="connsiteY958" fmla="*/ 5164782 h 6571007"/>
              <a:gd name="connsiteX959" fmla="*/ 1285522 w 11907711"/>
              <a:gd name="connsiteY959" fmla="*/ 5156837 h 6571007"/>
              <a:gd name="connsiteX960" fmla="*/ 1291081 w 11907711"/>
              <a:gd name="connsiteY960" fmla="*/ 5162405 h 6571007"/>
              <a:gd name="connsiteX961" fmla="*/ 1314570 w 11907711"/>
              <a:gd name="connsiteY961" fmla="*/ 5152123 h 6571007"/>
              <a:gd name="connsiteX962" fmla="*/ 1342205 w 11907711"/>
              <a:gd name="connsiteY962" fmla="*/ 5149411 h 6571007"/>
              <a:gd name="connsiteX963" fmla="*/ 1361846 w 11907711"/>
              <a:gd name="connsiteY963" fmla="*/ 5151505 h 6571007"/>
              <a:gd name="connsiteX964" fmla="*/ 1358522 w 11907711"/>
              <a:gd name="connsiteY964" fmla="*/ 5130957 h 6571007"/>
              <a:gd name="connsiteX965" fmla="*/ 1366566 w 11907711"/>
              <a:gd name="connsiteY965" fmla="*/ 5115598 h 6571007"/>
              <a:gd name="connsiteX966" fmla="*/ 1398176 w 11907711"/>
              <a:gd name="connsiteY966" fmla="*/ 5115758 h 6571007"/>
              <a:gd name="connsiteX967" fmla="*/ 1464814 w 11907711"/>
              <a:gd name="connsiteY967" fmla="*/ 5115524 h 6571007"/>
              <a:gd name="connsiteX968" fmla="*/ 1472762 w 11907711"/>
              <a:gd name="connsiteY968" fmla="*/ 5121267 h 6571007"/>
              <a:gd name="connsiteX969" fmla="*/ 1506586 w 11907711"/>
              <a:gd name="connsiteY969" fmla="*/ 5135126 h 6571007"/>
              <a:gd name="connsiteX970" fmla="*/ 1662647 w 11907711"/>
              <a:gd name="connsiteY970" fmla="*/ 5134488 h 6571007"/>
              <a:gd name="connsiteX971" fmla="*/ 1676327 w 11907711"/>
              <a:gd name="connsiteY971" fmla="*/ 5132275 h 6571007"/>
              <a:gd name="connsiteX972" fmla="*/ 1712740 w 11907711"/>
              <a:gd name="connsiteY972" fmla="*/ 5140444 h 6571007"/>
              <a:gd name="connsiteX973" fmla="*/ 1747769 w 11907711"/>
              <a:gd name="connsiteY973" fmla="*/ 5140050 h 6571007"/>
              <a:gd name="connsiteX974" fmla="*/ 1763810 w 11907711"/>
              <a:gd name="connsiteY974" fmla="*/ 5119884 h 6571007"/>
              <a:gd name="connsiteX975" fmla="*/ 1792782 w 11907711"/>
              <a:gd name="connsiteY975" fmla="*/ 5136285 h 6571007"/>
              <a:gd name="connsiteX976" fmla="*/ 1832387 w 11907711"/>
              <a:gd name="connsiteY976" fmla="*/ 5131637 h 6571007"/>
              <a:gd name="connsiteX977" fmla="*/ 1874471 w 11907711"/>
              <a:gd name="connsiteY977" fmla="*/ 5121976 h 6571007"/>
              <a:gd name="connsiteX978" fmla="*/ 1879103 w 11907711"/>
              <a:gd name="connsiteY978" fmla="*/ 5112590 h 6571007"/>
              <a:gd name="connsiteX979" fmla="*/ 1846800 w 11907711"/>
              <a:gd name="connsiteY979" fmla="*/ 5107182 h 6571007"/>
              <a:gd name="connsiteX980" fmla="*/ 1721851 w 11907711"/>
              <a:gd name="connsiteY980" fmla="*/ 5061500 h 6571007"/>
              <a:gd name="connsiteX981" fmla="*/ 1670285 w 11907711"/>
              <a:gd name="connsiteY981" fmla="*/ 4993969 h 6571007"/>
              <a:gd name="connsiteX982" fmla="*/ 1626652 w 11907711"/>
              <a:gd name="connsiteY982" fmla="*/ 4999928 h 6571007"/>
              <a:gd name="connsiteX983" fmla="*/ 1619376 w 11907711"/>
              <a:gd name="connsiteY983" fmla="*/ 4976244 h 6571007"/>
              <a:gd name="connsiteX984" fmla="*/ 1607546 w 11907711"/>
              <a:gd name="connsiteY984" fmla="*/ 4978222 h 6571007"/>
              <a:gd name="connsiteX985" fmla="*/ 1575919 w 11907711"/>
              <a:gd name="connsiteY985" fmla="*/ 4982019 h 6571007"/>
              <a:gd name="connsiteX986" fmla="*/ 1563702 w 11907711"/>
              <a:gd name="connsiteY986" fmla="*/ 4975408 h 6571007"/>
              <a:gd name="connsiteX987" fmla="*/ 1562195 w 11907711"/>
              <a:gd name="connsiteY987" fmla="*/ 4980314 h 6571007"/>
              <a:gd name="connsiteX988" fmla="*/ 1551286 w 11907711"/>
              <a:gd name="connsiteY988" fmla="*/ 4997942 h 6571007"/>
              <a:gd name="connsiteX989" fmla="*/ 1529470 w 11907711"/>
              <a:gd name="connsiteY989" fmla="*/ 4964176 h 6571007"/>
              <a:gd name="connsiteX990" fmla="*/ 1529418 w 11907711"/>
              <a:gd name="connsiteY990" fmla="*/ 4964155 h 6571007"/>
              <a:gd name="connsiteX991" fmla="*/ 1526446 w 11907711"/>
              <a:gd name="connsiteY991" fmla="*/ 4964981 h 6571007"/>
              <a:gd name="connsiteX992" fmla="*/ 1487394 w 11907711"/>
              <a:gd name="connsiteY992" fmla="*/ 4973053 h 6571007"/>
              <a:gd name="connsiteX993" fmla="*/ 1353611 w 11907711"/>
              <a:gd name="connsiteY993" fmla="*/ 4959546 h 6571007"/>
              <a:gd name="connsiteX994" fmla="*/ 1312295 w 11907711"/>
              <a:gd name="connsiteY994" fmla="*/ 4964471 h 6571007"/>
              <a:gd name="connsiteX995" fmla="*/ 1253376 w 11907711"/>
              <a:gd name="connsiteY995" fmla="*/ 4958185 h 6571007"/>
              <a:gd name="connsiteX996" fmla="*/ 1224958 w 11907711"/>
              <a:gd name="connsiteY996" fmla="*/ 4945208 h 6571007"/>
              <a:gd name="connsiteX997" fmla="*/ 1119918 w 11907711"/>
              <a:gd name="connsiteY997" fmla="*/ 4935839 h 6571007"/>
              <a:gd name="connsiteX998" fmla="*/ 1028786 w 11907711"/>
              <a:gd name="connsiteY998" fmla="*/ 4936519 h 6571007"/>
              <a:gd name="connsiteX999" fmla="*/ 1003186 w 11907711"/>
              <a:gd name="connsiteY999" fmla="*/ 4930116 h 6571007"/>
              <a:gd name="connsiteX1000" fmla="*/ 971071 w 11907711"/>
              <a:gd name="connsiteY1000" fmla="*/ 4915982 h 6571007"/>
              <a:gd name="connsiteX1001" fmla="*/ 893390 w 11907711"/>
              <a:gd name="connsiteY1001" fmla="*/ 4902186 h 6571007"/>
              <a:gd name="connsiteX1002" fmla="*/ 779523 w 11907711"/>
              <a:gd name="connsiteY1002" fmla="*/ 4892486 h 6571007"/>
              <a:gd name="connsiteX1003" fmla="*/ 756512 w 11907711"/>
              <a:gd name="connsiteY1003" fmla="*/ 4880393 h 6571007"/>
              <a:gd name="connsiteX1004" fmla="*/ 752586 w 11907711"/>
              <a:gd name="connsiteY1004" fmla="*/ 4866971 h 6571007"/>
              <a:gd name="connsiteX1005" fmla="*/ 649221 w 11907711"/>
              <a:gd name="connsiteY1005" fmla="*/ 4802856 h 6571007"/>
              <a:gd name="connsiteX1006" fmla="*/ 641876 w 11907711"/>
              <a:gd name="connsiteY1006" fmla="*/ 4789987 h 6571007"/>
              <a:gd name="connsiteX1007" fmla="*/ 648764 w 11907711"/>
              <a:gd name="connsiteY1007" fmla="*/ 4778330 h 6571007"/>
              <a:gd name="connsiteX1008" fmla="*/ 652003 w 11907711"/>
              <a:gd name="connsiteY1008" fmla="*/ 4754962 h 6571007"/>
              <a:gd name="connsiteX1009" fmla="*/ 629498 w 11907711"/>
              <a:gd name="connsiteY1009" fmla="*/ 4756844 h 6571007"/>
              <a:gd name="connsiteX1010" fmla="*/ 579910 w 11907711"/>
              <a:gd name="connsiteY1010" fmla="*/ 4764864 h 6571007"/>
              <a:gd name="connsiteX1011" fmla="*/ 543399 w 11907711"/>
              <a:gd name="connsiteY1011" fmla="*/ 4777798 h 6571007"/>
              <a:gd name="connsiteX1012" fmla="*/ 532815 w 11907711"/>
              <a:gd name="connsiteY1012" fmla="*/ 4788295 h 6571007"/>
              <a:gd name="connsiteX1013" fmla="*/ 515715 w 11907711"/>
              <a:gd name="connsiteY1013" fmla="*/ 4791062 h 6571007"/>
              <a:gd name="connsiteX1014" fmla="*/ 512946 w 11907711"/>
              <a:gd name="connsiteY1014" fmla="*/ 4773937 h 6571007"/>
              <a:gd name="connsiteX1015" fmla="*/ 523579 w 11907711"/>
              <a:gd name="connsiteY1015" fmla="*/ 4752888 h 6571007"/>
              <a:gd name="connsiteX1016" fmla="*/ 527324 w 11907711"/>
              <a:gd name="connsiteY1016" fmla="*/ 4743496 h 6571007"/>
              <a:gd name="connsiteX1017" fmla="*/ 516788 w 11907711"/>
              <a:gd name="connsiteY1017" fmla="*/ 4743444 h 6571007"/>
              <a:gd name="connsiteX1018" fmla="*/ 505372 w 11907711"/>
              <a:gd name="connsiteY1018" fmla="*/ 4748805 h 6571007"/>
              <a:gd name="connsiteX1019" fmla="*/ 495113 w 11907711"/>
              <a:gd name="connsiteY1019" fmla="*/ 4750463 h 6571007"/>
              <a:gd name="connsiteX1020" fmla="*/ 424271 w 11907711"/>
              <a:gd name="connsiteY1020" fmla="*/ 4735562 h 6571007"/>
              <a:gd name="connsiteX1021" fmla="*/ 388363 w 11907711"/>
              <a:gd name="connsiteY1021" fmla="*/ 4741370 h 6571007"/>
              <a:gd name="connsiteX1022" fmla="*/ 366459 w 11907711"/>
              <a:gd name="connsiteY1022" fmla="*/ 4736126 h 6571007"/>
              <a:gd name="connsiteX1023" fmla="*/ 375659 w 11907711"/>
              <a:gd name="connsiteY1023" fmla="*/ 4717066 h 6571007"/>
              <a:gd name="connsiteX1024" fmla="*/ 384534 w 11907711"/>
              <a:gd name="connsiteY1024" fmla="*/ 4706845 h 6571007"/>
              <a:gd name="connsiteX1025" fmla="*/ 390868 w 11907711"/>
              <a:gd name="connsiteY1025" fmla="*/ 4691763 h 6571007"/>
              <a:gd name="connsiteX1026" fmla="*/ 372938 w 11907711"/>
              <a:gd name="connsiteY1026" fmla="*/ 4689392 h 6571007"/>
              <a:gd name="connsiteX1027" fmla="*/ 328528 w 11907711"/>
              <a:gd name="connsiteY1027" fmla="*/ 4686030 h 6571007"/>
              <a:gd name="connsiteX1028" fmla="*/ 265995 w 11907711"/>
              <a:gd name="connsiteY1028" fmla="*/ 4722501 h 6571007"/>
              <a:gd name="connsiteX1029" fmla="*/ 241683 w 11907711"/>
              <a:gd name="connsiteY1029" fmla="*/ 4745763 h 6571007"/>
              <a:gd name="connsiteX1030" fmla="*/ 226174 w 11907711"/>
              <a:gd name="connsiteY1030" fmla="*/ 4649868 h 6571007"/>
              <a:gd name="connsiteX1031" fmla="*/ 244249 w 11907711"/>
              <a:gd name="connsiteY1031" fmla="*/ 4620587 h 6571007"/>
              <a:gd name="connsiteX1032" fmla="*/ 236904 w 11907711"/>
              <a:gd name="connsiteY1032" fmla="*/ 4607717 h 6571007"/>
              <a:gd name="connsiteX1033" fmla="*/ 253726 w 11907711"/>
              <a:gd name="connsiteY1033" fmla="*/ 4603239 h 6571007"/>
              <a:gd name="connsiteX1034" fmla="*/ 266249 w 11907711"/>
              <a:gd name="connsiteY1034" fmla="*/ 4604728 h 6571007"/>
              <a:gd name="connsiteX1035" fmla="*/ 281687 w 11907711"/>
              <a:gd name="connsiteY1035" fmla="*/ 4591688 h 6571007"/>
              <a:gd name="connsiteX1036" fmla="*/ 295138 w 11907711"/>
              <a:gd name="connsiteY1036" fmla="*/ 4577213 h 6571007"/>
              <a:gd name="connsiteX1037" fmla="*/ 332154 w 11907711"/>
              <a:gd name="connsiteY1037" fmla="*/ 4578255 h 6571007"/>
              <a:gd name="connsiteX1038" fmla="*/ 366629 w 11907711"/>
              <a:gd name="connsiteY1038" fmla="*/ 4574436 h 6571007"/>
              <a:gd name="connsiteX1039" fmla="*/ 376432 w 11907711"/>
              <a:gd name="connsiteY1039" fmla="*/ 4548251 h 6571007"/>
              <a:gd name="connsiteX1040" fmla="*/ 381610 w 11907711"/>
              <a:gd name="connsiteY1040" fmla="*/ 4536870 h 6571007"/>
              <a:gd name="connsiteX1041" fmla="*/ 422779 w 11907711"/>
              <a:gd name="connsiteY1041" fmla="*/ 4563598 h 6571007"/>
              <a:gd name="connsiteX1042" fmla="*/ 434376 w 11907711"/>
              <a:gd name="connsiteY1042" fmla="*/ 4581053 h 6571007"/>
              <a:gd name="connsiteX1043" fmla="*/ 472825 w 11907711"/>
              <a:gd name="connsiteY1043" fmla="*/ 4580106 h 6571007"/>
              <a:gd name="connsiteX1044" fmla="*/ 474583 w 11907711"/>
              <a:gd name="connsiteY1044" fmla="*/ 4569278 h 6571007"/>
              <a:gd name="connsiteX1045" fmla="*/ 475510 w 11907711"/>
              <a:gd name="connsiteY1045" fmla="*/ 4553313 h 6571007"/>
              <a:gd name="connsiteX1046" fmla="*/ 491502 w 11907711"/>
              <a:gd name="connsiteY1046" fmla="*/ 4543699 h 6571007"/>
              <a:gd name="connsiteX1047" fmla="*/ 544136 w 11907711"/>
              <a:gd name="connsiteY1047" fmla="*/ 4554515 h 6571007"/>
              <a:gd name="connsiteX1048" fmla="*/ 575144 w 11907711"/>
              <a:gd name="connsiteY1048" fmla="*/ 4561801 h 6571007"/>
              <a:gd name="connsiteX1049" fmla="*/ 655835 w 11907711"/>
              <a:gd name="connsiteY1049" fmla="*/ 4539964 h 6571007"/>
              <a:gd name="connsiteX1050" fmla="*/ 679220 w 11907711"/>
              <a:gd name="connsiteY1050" fmla="*/ 4532668 h 6571007"/>
              <a:gd name="connsiteX1051" fmla="*/ 757455 w 11907711"/>
              <a:gd name="connsiteY1051" fmla="*/ 4549888 h 6571007"/>
              <a:gd name="connsiteX1052" fmla="*/ 800480 w 11907711"/>
              <a:gd name="connsiteY1052" fmla="*/ 4544687 h 6571007"/>
              <a:gd name="connsiteX1053" fmla="*/ 854186 w 11907711"/>
              <a:gd name="connsiteY1053" fmla="*/ 4507886 h 6571007"/>
              <a:gd name="connsiteX1054" fmla="*/ 862591 w 11907711"/>
              <a:gd name="connsiteY1054" fmla="*/ 4538156 h 6571007"/>
              <a:gd name="connsiteX1055" fmla="*/ 894707 w 11907711"/>
              <a:gd name="connsiteY1055" fmla="*/ 4552292 h 6571007"/>
              <a:gd name="connsiteX1056" fmla="*/ 898222 w 11907711"/>
              <a:gd name="connsiteY1056" fmla="*/ 4530637 h 6571007"/>
              <a:gd name="connsiteX1057" fmla="*/ 915093 w 11907711"/>
              <a:gd name="connsiteY1057" fmla="*/ 4515608 h 6571007"/>
              <a:gd name="connsiteX1058" fmla="*/ 956962 w 11907711"/>
              <a:gd name="connsiteY1058" fmla="*/ 4514108 h 6571007"/>
              <a:gd name="connsiteX1059" fmla="*/ 1013064 w 11907711"/>
              <a:gd name="connsiteY1059" fmla="*/ 4513821 h 6571007"/>
              <a:gd name="connsiteX1060" fmla="*/ 1041856 w 11907711"/>
              <a:gd name="connsiteY1060" fmla="*/ 4507407 h 6571007"/>
              <a:gd name="connsiteX1061" fmla="*/ 1053320 w 11907711"/>
              <a:gd name="connsiteY1061" fmla="*/ 4491496 h 6571007"/>
              <a:gd name="connsiteX1062" fmla="*/ 1074766 w 11907711"/>
              <a:gd name="connsiteY1062" fmla="*/ 4472212 h 6571007"/>
              <a:gd name="connsiteX1063" fmla="*/ 1087194 w 11907711"/>
              <a:gd name="connsiteY1063" fmla="*/ 4494804 h 6571007"/>
              <a:gd name="connsiteX1064" fmla="*/ 1100270 w 11907711"/>
              <a:gd name="connsiteY1064" fmla="*/ 4499718 h 6571007"/>
              <a:gd name="connsiteX1065" fmla="*/ 1107712 w 11907711"/>
              <a:gd name="connsiteY1065" fmla="*/ 4491485 h 6571007"/>
              <a:gd name="connsiteX1066" fmla="*/ 1125787 w 11907711"/>
              <a:gd name="connsiteY1066" fmla="*/ 4462204 h 6571007"/>
              <a:gd name="connsiteX1067" fmla="*/ 1129303 w 11907711"/>
              <a:gd name="connsiteY1067" fmla="*/ 4440549 h 6571007"/>
              <a:gd name="connsiteX1068" fmla="*/ 1116226 w 11907711"/>
              <a:gd name="connsiteY1068" fmla="*/ 4435635 h 6571007"/>
              <a:gd name="connsiteX1069" fmla="*/ 968487 w 11907711"/>
              <a:gd name="connsiteY1069" fmla="*/ 4422628 h 6571007"/>
              <a:gd name="connsiteX1070" fmla="*/ 854392 w 11907711"/>
              <a:gd name="connsiteY1070" fmla="*/ 4400664 h 6571007"/>
              <a:gd name="connsiteX1071" fmla="*/ 800518 w 11907711"/>
              <a:gd name="connsiteY1071" fmla="*/ 4349632 h 6571007"/>
              <a:gd name="connsiteX1072" fmla="*/ 763731 w 11907711"/>
              <a:gd name="connsiteY1072" fmla="*/ 4360854 h 6571007"/>
              <a:gd name="connsiteX1073" fmla="*/ 753291 w 11907711"/>
              <a:gd name="connsiteY1073" fmla="*/ 4339698 h 6571007"/>
              <a:gd name="connsiteX1074" fmla="*/ 727461 w 11907711"/>
              <a:gd name="connsiteY1074" fmla="*/ 4321032 h 6571007"/>
              <a:gd name="connsiteX1075" fmla="*/ 707448 w 11907711"/>
              <a:gd name="connsiteY1075" fmla="*/ 4338326 h 6571007"/>
              <a:gd name="connsiteX1076" fmla="*/ 698476 w 11907711"/>
              <a:gd name="connsiteY1076" fmla="*/ 4369649 h 6571007"/>
              <a:gd name="connsiteX1077" fmla="*/ 674959 w 11907711"/>
              <a:gd name="connsiteY1077" fmla="*/ 4343580 h 6571007"/>
              <a:gd name="connsiteX1078" fmla="*/ 647697 w 11907711"/>
              <a:gd name="connsiteY1078" fmla="*/ 4326903 h 6571007"/>
              <a:gd name="connsiteX1079" fmla="*/ 656212 w 11907711"/>
              <a:gd name="connsiteY1079" fmla="*/ 4271054 h 6571007"/>
              <a:gd name="connsiteX1080" fmla="*/ 680475 w 11907711"/>
              <a:gd name="connsiteY1080" fmla="*/ 4258343 h 6571007"/>
              <a:gd name="connsiteX1081" fmla="*/ 693504 w 11907711"/>
              <a:gd name="connsiteY1081" fmla="*/ 4273808 h 6571007"/>
              <a:gd name="connsiteX1082" fmla="*/ 705426 w 11907711"/>
              <a:gd name="connsiteY1082" fmla="*/ 4282423 h 6571007"/>
              <a:gd name="connsiteX1083" fmla="*/ 753207 w 11907711"/>
              <a:gd name="connsiteY1083" fmla="*/ 4295782 h 6571007"/>
              <a:gd name="connsiteX1084" fmla="*/ 791102 w 11907711"/>
              <a:gd name="connsiteY1084" fmla="*/ 4291411 h 6571007"/>
              <a:gd name="connsiteX1085" fmla="*/ 802193 w 11907711"/>
              <a:gd name="connsiteY1085" fmla="*/ 4294889 h 6571007"/>
              <a:gd name="connsiteX1086" fmla="*/ 814391 w 11907711"/>
              <a:gd name="connsiteY1086" fmla="*/ 4305216 h 6571007"/>
              <a:gd name="connsiteX1087" fmla="*/ 903307 w 11907711"/>
              <a:gd name="connsiteY1087" fmla="*/ 4290836 h 6571007"/>
              <a:gd name="connsiteX1088" fmla="*/ 948921 w 11907711"/>
              <a:gd name="connsiteY1088" fmla="*/ 4279944 h 6571007"/>
              <a:gd name="connsiteX1089" fmla="*/ 988152 w 11907711"/>
              <a:gd name="connsiteY1089" fmla="*/ 4294686 h 6571007"/>
              <a:gd name="connsiteX1090" fmla="*/ 1006359 w 11907711"/>
              <a:gd name="connsiteY1090" fmla="*/ 4298771 h 6571007"/>
              <a:gd name="connsiteX1091" fmla="*/ 1009876 w 11907711"/>
              <a:gd name="connsiteY1091" fmla="*/ 4277116 h 6571007"/>
              <a:gd name="connsiteX1092" fmla="*/ 1003410 w 11907711"/>
              <a:gd name="connsiteY1092" fmla="*/ 4258832 h 6571007"/>
              <a:gd name="connsiteX1093" fmla="*/ 972775 w 11907711"/>
              <a:gd name="connsiteY1093" fmla="*/ 4232157 h 6571007"/>
              <a:gd name="connsiteX1094" fmla="*/ 881415 w 11907711"/>
              <a:gd name="connsiteY1094" fmla="*/ 4220575 h 6571007"/>
              <a:gd name="connsiteX1095" fmla="*/ 869591 w 11907711"/>
              <a:gd name="connsiteY1095" fmla="*/ 4190857 h 6571007"/>
              <a:gd name="connsiteX1096" fmla="*/ 870747 w 11907711"/>
              <a:gd name="connsiteY1096" fmla="*/ 4187155 h 6571007"/>
              <a:gd name="connsiteX1097" fmla="*/ 892290 w 11907711"/>
              <a:gd name="connsiteY1097" fmla="*/ 4146771 h 6571007"/>
              <a:gd name="connsiteX1098" fmla="*/ 906523 w 11907711"/>
              <a:gd name="connsiteY1098" fmla="*/ 4147984 h 6571007"/>
              <a:gd name="connsiteX1099" fmla="*/ 891591 w 11907711"/>
              <a:gd name="connsiteY1099" fmla="*/ 4174998 h 6571007"/>
              <a:gd name="connsiteX1100" fmla="*/ 911182 w 11907711"/>
              <a:gd name="connsiteY1100" fmla="*/ 4187646 h 6571007"/>
              <a:gd name="connsiteX1101" fmla="*/ 917794 w 11907711"/>
              <a:gd name="connsiteY1101" fmla="*/ 4174275 h 6571007"/>
              <a:gd name="connsiteX1102" fmla="*/ 952414 w 11907711"/>
              <a:gd name="connsiteY1102" fmla="*/ 4138804 h 6571007"/>
              <a:gd name="connsiteX1103" fmla="*/ 1025941 w 11907711"/>
              <a:gd name="connsiteY1103" fmla="*/ 4126913 h 6571007"/>
              <a:gd name="connsiteX1104" fmla="*/ 1065678 w 11907711"/>
              <a:gd name="connsiteY1104" fmla="*/ 4155630 h 6571007"/>
              <a:gd name="connsiteX1105" fmla="*/ 1066509 w 11907711"/>
              <a:gd name="connsiteY1105" fmla="*/ 4160768 h 6571007"/>
              <a:gd name="connsiteX1106" fmla="*/ 1070712 w 11907711"/>
              <a:gd name="connsiteY1106" fmla="*/ 4175902 h 6571007"/>
              <a:gd name="connsiteX1107" fmla="*/ 1092110 w 11907711"/>
              <a:gd name="connsiteY1107" fmla="*/ 4167170 h 6571007"/>
              <a:gd name="connsiteX1108" fmla="*/ 1097613 w 11907711"/>
              <a:gd name="connsiteY1108" fmla="*/ 4146951 h 6571007"/>
              <a:gd name="connsiteX1109" fmla="*/ 1120722 w 11907711"/>
              <a:gd name="connsiteY1109" fmla="*/ 4137943 h 6571007"/>
              <a:gd name="connsiteX1110" fmla="*/ 1125755 w 11907711"/>
              <a:gd name="connsiteY1110" fmla="*/ 4158215 h 6571007"/>
              <a:gd name="connsiteX1111" fmla="*/ 1122009 w 11907711"/>
              <a:gd name="connsiteY1111" fmla="*/ 4167606 h 6571007"/>
              <a:gd name="connsiteX1112" fmla="*/ 1123948 w 11907711"/>
              <a:gd name="connsiteY1112" fmla="*/ 4179593 h 6571007"/>
              <a:gd name="connsiteX1113" fmla="*/ 1133654 w 11907711"/>
              <a:gd name="connsiteY1113" fmla="*/ 4174509 h 6571007"/>
              <a:gd name="connsiteX1114" fmla="*/ 1145720 w 11907711"/>
              <a:gd name="connsiteY1114" fmla="*/ 4151472 h 6571007"/>
              <a:gd name="connsiteX1115" fmla="*/ 1187963 w 11907711"/>
              <a:gd name="connsiteY1115" fmla="*/ 4130582 h 6571007"/>
              <a:gd name="connsiteX1116" fmla="*/ 1221510 w 11907711"/>
              <a:gd name="connsiteY1116" fmla="*/ 4142728 h 6571007"/>
              <a:gd name="connsiteX1117" fmla="*/ 1243185 w 11907711"/>
              <a:gd name="connsiteY1117" fmla="*/ 4135708 h 6571007"/>
              <a:gd name="connsiteX1118" fmla="*/ 1270640 w 11907711"/>
              <a:gd name="connsiteY1118" fmla="*/ 4110182 h 6571007"/>
              <a:gd name="connsiteX1119" fmla="*/ 1282876 w 11907711"/>
              <a:gd name="connsiteY1119" fmla="*/ 4108797 h 6571007"/>
              <a:gd name="connsiteX1120" fmla="*/ 1286576 w 11907711"/>
              <a:gd name="connsiteY1120" fmla="*/ 4097017 h 6571007"/>
              <a:gd name="connsiteX1121" fmla="*/ 1295439 w 11907711"/>
              <a:gd name="connsiteY1121" fmla="*/ 4084293 h 6571007"/>
              <a:gd name="connsiteX1122" fmla="*/ 1345022 w 11907711"/>
              <a:gd name="connsiteY1122" fmla="*/ 4088265 h 6571007"/>
              <a:gd name="connsiteX1123" fmla="*/ 1410471 w 11907711"/>
              <a:gd name="connsiteY1123" fmla="*/ 4108127 h 6571007"/>
              <a:gd name="connsiteX1124" fmla="*/ 1456087 w 11907711"/>
              <a:gd name="connsiteY1124" fmla="*/ 4108127 h 6571007"/>
              <a:gd name="connsiteX1125" fmla="*/ 1504648 w 11907711"/>
              <a:gd name="connsiteY1125" fmla="*/ 4110424 h 6571007"/>
              <a:gd name="connsiteX1126" fmla="*/ 1547867 w 11907711"/>
              <a:gd name="connsiteY1126" fmla="*/ 4118376 h 6571007"/>
              <a:gd name="connsiteX1127" fmla="*/ 1565813 w 11907711"/>
              <a:gd name="connsiteY1127" fmla="*/ 4109890 h 6571007"/>
              <a:gd name="connsiteX1128" fmla="*/ 1580766 w 11907711"/>
              <a:gd name="connsiteY1128" fmla="*/ 4100198 h 6571007"/>
              <a:gd name="connsiteX1129" fmla="*/ 1565424 w 11907711"/>
              <a:gd name="connsiteY1129" fmla="*/ 4094947 h 6571007"/>
              <a:gd name="connsiteX1130" fmla="*/ 1459577 w 11907711"/>
              <a:gd name="connsiteY1130" fmla="*/ 4097923 h 6571007"/>
              <a:gd name="connsiteX1131" fmla="*/ 1437127 w 11907711"/>
              <a:gd name="connsiteY1131" fmla="*/ 4089196 h 6571007"/>
              <a:gd name="connsiteX1132" fmla="*/ 1432108 w 11907711"/>
              <a:gd name="connsiteY1132" fmla="*/ 4077249 h 6571007"/>
              <a:gd name="connsiteX1133" fmla="*/ 1330239 w 11907711"/>
              <a:gd name="connsiteY1133" fmla="*/ 4029031 h 6571007"/>
              <a:gd name="connsiteX1134" fmla="*/ 1322130 w 11907711"/>
              <a:gd name="connsiteY1134" fmla="*/ 4017950 h 6571007"/>
              <a:gd name="connsiteX1135" fmla="*/ 1327252 w 11907711"/>
              <a:gd name="connsiteY1135" fmla="*/ 4006497 h 6571007"/>
              <a:gd name="connsiteX1136" fmla="*/ 1327791 w 11907711"/>
              <a:gd name="connsiteY1136" fmla="*/ 3984645 h 6571007"/>
              <a:gd name="connsiteX1137" fmla="*/ 1307268 w 11907711"/>
              <a:gd name="connsiteY1137" fmla="*/ 3988732 h 6571007"/>
              <a:gd name="connsiteX1138" fmla="*/ 1262452 w 11907711"/>
              <a:gd name="connsiteY1138" fmla="*/ 4001302 h 6571007"/>
              <a:gd name="connsiteX1139" fmla="*/ 1230190 w 11907711"/>
              <a:gd name="connsiteY1139" fmla="*/ 4017027 h 6571007"/>
              <a:gd name="connsiteX1140" fmla="*/ 1221544 w 11907711"/>
              <a:gd name="connsiteY1140" fmla="*/ 4027799 h 6571007"/>
              <a:gd name="connsiteX1141" fmla="*/ 1206089 w 11907711"/>
              <a:gd name="connsiteY1141" fmla="*/ 4032133 h 6571007"/>
              <a:gd name="connsiteX1142" fmla="*/ 1201749 w 11907711"/>
              <a:gd name="connsiteY1142" fmla="*/ 4016657 h 6571007"/>
              <a:gd name="connsiteX1143" fmla="*/ 1209338 w 11907711"/>
              <a:gd name="connsiteY1143" fmla="*/ 3996166 h 6571007"/>
              <a:gd name="connsiteX1144" fmla="*/ 1211803 w 11907711"/>
              <a:gd name="connsiteY1144" fmla="*/ 3987128 h 6571007"/>
              <a:gd name="connsiteX1145" fmla="*/ 1202098 w 11907711"/>
              <a:gd name="connsiteY1145" fmla="*/ 3988181 h 6571007"/>
              <a:gd name="connsiteX1146" fmla="*/ 1192149 w 11907711"/>
              <a:gd name="connsiteY1146" fmla="*/ 3994309 h 6571007"/>
              <a:gd name="connsiteX1147" fmla="*/ 1182875 w 11907711"/>
              <a:gd name="connsiteY1147" fmla="*/ 3996910 h 6571007"/>
              <a:gd name="connsiteX1148" fmla="*/ 1116096 w 11907711"/>
              <a:gd name="connsiteY1148" fmla="*/ 3990600 h 6571007"/>
              <a:gd name="connsiteX1149" fmla="*/ 1083644 w 11907711"/>
              <a:gd name="connsiteY1149" fmla="*/ 3999701 h 6571007"/>
              <a:gd name="connsiteX1150" fmla="*/ 1062929 w 11907711"/>
              <a:gd name="connsiteY1150" fmla="*/ 3997164 h 6571007"/>
              <a:gd name="connsiteX1151" fmla="*/ 1069406 w 11907711"/>
              <a:gd name="connsiteY1151" fmla="*/ 3978654 h 6571007"/>
              <a:gd name="connsiteX1152" fmla="*/ 1076509 w 11907711"/>
              <a:gd name="connsiteY1152" fmla="*/ 3968316 h 6571007"/>
              <a:gd name="connsiteX1153" fmla="*/ 1080764 w 11907711"/>
              <a:gd name="connsiteY1153" fmla="*/ 3953768 h 6571007"/>
              <a:gd name="connsiteX1154" fmla="*/ 1064007 w 11907711"/>
              <a:gd name="connsiteY1154" fmla="*/ 3953460 h 6571007"/>
              <a:gd name="connsiteX1155" fmla="*/ 1022769 w 11907711"/>
              <a:gd name="connsiteY1155" fmla="*/ 3955009 h 6571007"/>
              <a:gd name="connsiteX1156" fmla="*/ 969011 w 11907711"/>
              <a:gd name="connsiteY1156" fmla="*/ 3995127 h 6571007"/>
              <a:gd name="connsiteX1157" fmla="*/ 949059 w 11907711"/>
              <a:gd name="connsiteY1157" fmla="*/ 4019086 h 6571007"/>
              <a:gd name="connsiteX1158" fmla="*/ 924754 w 11907711"/>
              <a:gd name="connsiteY1158" fmla="*/ 3932419 h 6571007"/>
              <a:gd name="connsiteX1159" fmla="*/ 938332 w 11907711"/>
              <a:gd name="connsiteY1159" fmla="*/ 3903571 h 6571007"/>
              <a:gd name="connsiteX1160" fmla="*/ 930223 w 11907711"/>
              <a:gd name="connsiteY1160" fmla="*/ 3892490 h 6571007"/>
              <a:gd name="connsiteX1161" fmla="*/ 945244 w 11907711"/>
              <a:gd name="connsiteY1161" fmla="*/ 3886608 h 6571007"/>
              <a:gd name="connsiteX1162" fmla="*/ 956930 w 11907711"/>
              <a:gd name="connsiteY1162" fmla="*/ 3886670 h 6571007"/>
              <a:gd name="connsiteX1163" fmla="*/ 969778 w 11907711"/>
              <a:gd name="connsiteY1163" fmla="*/ 3873050 h 6571007"/>
              <a:gd name="connsiteX1164" fmla="*/ 980648 w 11907711"/>
              <a:gd name="connsiteY1164" fmla="*/ 3858316 h 6571007"/>
              <a:gd name="connsiteX1165" fmla="*/ 1012245 w 11907711"/>
              <a:gd name="connsiteY1165" fmla="*/ 3855626 h 6571007"/>
              <a:gd name="connsiteX1166" fmla="*/ 997346 w 11907711"/>
              <a:gd name="connsiteY1166" fmla="*/ 3841601 h 6571007"/>
              <a:gd name="connsiteX1167" fmla="*/ 958487 w 11907711"/>
              <a:gd name="connsiteY1167" fmla="*/ 3807469 h 6571007"/>
              <a:gd name="connsiteX1168" fmla="*/ 916763 w 11907711"/>
              <a:gd name="connsiteY1168" fmla="*/ 3777316 h 6571007"/>
              <a:gd name="connsiteX1169" fmla="*/ 915365 w 11907711"/>
              <a:gd name="connsiteY1169" fmla="*/ 3833772 h 6571007"/>
              <a:gd name="connsiteX1170" fmla="*/ 874376 w 11907711"/>
              <a:gd name="connsiteY1170" fmla="*/ 3829859 h 6571007"/>
              <a:gd name="connsiteX1171" fmla="*/ 847016 w 11907711"/>
              <a:gd name="connsiteY1171" fmla="*/ 3834283 h 6571007"/>
              <a:gd name="connsiteX1172" fmla="*/ 760233 w 11907711"/>
              <a:gd name="connsiteY1172" fmla="*/ 3818446 h 6571007"/>
              <a:gd name="connsiteX1173" fmla="*/ 496411 w 11907711"/>
              <a:gd name="connsiteY1173" fmla="*/ 3782040 h 6571007"/>
              <a:gd name="connsiteX1174" fmla="*/ 477650 w 11907711"/>
              <a:gd name="connsiteY1174" fmla="*/ 3774530 h 6571007"/>
              <a:gd name="connsiteX1175" fmla="*/ 486850 w 11907711"/>
              <a:gd name="connsiteY1175" fmla="*/ 3755470 h 6571007"/>
              <a:gd name="connsiteX1176" fmla="*/ 493184 w 11907711"/>
              <a:gd name="connsiteY1176" fmla="*/ 3740389 h 6571007"/>
              <a:gd name="connsiteX1177" fmla="*/ 475580 w 11907711"/>
              <a:gd name="connsiteY1177" fmla="*/ 3729178 h 6571007"/>
              <a:gd name="connsiteX1178" fmla="*/ 460190 w 11907711"/>
              <a:gd name="connsiteY1178" fmla="*/ 3731667 h 6571007"/>
              <a:gd name="connsiteX1179" fmla="*/ 416202 w 11907711"/>
              <a:gd name="connsiteY1179" fmla="*/ 3698365 h 6571007"/>
              <a:gd name="connsiteX1180" fmla="*/ 415468 w 11907711"/>
              <a:gd name="connsiteY1180" fmla="*/ 3672127 h 6571007"/>
              <a:gd name="connsiteX1181" fmla="*/ 398140 w 11907711"/>
              <a:gd name="connsiteY1181" fmla="*/ 3662628 h 6571007"/>
              <a:gd name="connsiteX1182" fmla="*/ 379415 w 11907711"/>
              <a:gd name="connsiteY1182" fmla="*/ 3709587 h 6571007"/>
              <a:gd name="connsiteX1183" fmla="*/ 347396 w 11907711"/>
              <a:gd name="connsiteY1183" fmla="*/ 3674350 h 6571007"/>
              <a:gd name="connsiteX1184" fmla="*/ 350503 w 11907711"/>
              <a:gd name="connsiteY1184" fmla="*/ 3617616 h 6571007"/>
              <a:gd name="connsiteX1185" fmla="*/ 393806 w 11907711"/>
              <a:gd name="connsiteY1185" fmla="*/ 3614128 h 6571007"/>
              <a:gd name="connsiteX1186" fmla="*/ 453002 w 11907711"/>
              <a:gd name="connsiteY1186" fmla="*/ 3622127 h 6571007"/>
              <a:gd name="connsiteX1187" fmla="*/ 492330 w 11907711"/>
              <a:gd name="connsiteY1187" fmla="*/ 3615766 h 6571007"/>
              <a:gd name="connsiteX1188" fmla="*/ 655965 w 11907711"/>
              <a:gd name="connsiteY1188" fmla="*/ 3640260 h 6571007"/>
              <a:gd name="connsiteX1189" fmla="*/ 690212 w 11907711"/>
              <a:gd name="connsiteY1189" fmla="*/ 3624178 h 6571007"/>
              <a:gd name="connsiteX1190" fmla="*/ 691969 w 11907711"/>
              <a:gd name="connsiteY1190" fmla="*/ 3613351 h 6571007"/>
              <a:gd name="connsiteX1191" fmla="*/ 703338 w 11907711"/>
              <a:gd name="connsiteY1191" fmla="*/ 3618542 h 6571007"/>
              <a:gd name="connsiteX1192" fmla="*/ 709852 w 11907711"/>
              <a:gd name="connsiteY1192" fmla="*/ 3626274 h 6571007"/>
              <a:gd name="connsiteX1193" fmla="*/ 731478 w 11907711"/>
              <a:gd name="connsiteY1193" fmla="*/ 3629805 h 6571007"/>
              <a:gd name="connsiteX1194" fmla="*/ 722147 w 11907711"/>
              <a:gd name="connsiteY1194" fmla="*/ 3615500 h 6571007"/>
              <a:gd name="connsiteX1195" fmla="*/ 719882 w 11907711"/>
              <a:gd name="connsiteY1195" fmla="*/ 3612352 h 6571007"/>
              <a:gd name="connsiteX1196" fmla="*/ 716234 w 11907711"/>
              <a:gd name="connsiteY1196" fmla="*/ 3600641 h 6571007"/>
              <a:gd name="connsiteX1197" fmla="*/ 727927 w 11907711"/>
              <a:gd name="connsiteY1197" fmla="*/ 3596992 h 6571007"/>
              <a:gd name="connsiteX1198" fmla="*/ 778442 w 11907711"/>
              <a:gd name="connsiteY1198" fmla="*/ 3573009 h 6571007"/>
              <a:gd name="connsiteX1199" fmla="*/ 786763 w 11907711"/>
              <a:gd name="connsiteY1199" fmla="*/ 3559363 h 6571007"/>
              <a:gd name="connsiteX1200" fmla="*/ 745315 w 11907711"/>
              <a:gd name="connsiteY1200" fmla="*/ 3530922 h 6571007"/>
              <a:gd name="connsiteX1201" fmla="*/ 643924 w 11907711"/>
              <a:gd name="connsiteY1201" fmla="*/ 3533261 h 6571007"/>
              <a:gd name="connsiteX1202" fmla="*/ 610003 w 11907711"/>
              <a:gd name="connsiteY1202" fmla="*/ 3540505 h 6571007"/>
              <a:gd name="connsiteX1203" fmla="*/ 595216 w 11907711"/>
              <a:gd name="connsiteY1203" fmla="*/ 3535868 h 6571007"/>
              <a:gd name="connsiteX1204" fmla="*/ 567123 w 11907711"/>
              <a:gd name="connsiteY1204" fmla="*/ 3514053 h 6571007"/>
              <a:gd name="connsiteX1205" fmla="*/ 520172 w 11907711"/>
              <a:gd name="connsiteY1205" fmla="*/ 3505831 h 6571007"/>
              <a:gd name="connsiteX1206" fmla="*/ 498642 w 11907711"/>
              <a:gd name="connsiteY1206" fmla="*/ 3481198 h 6571007"/>
              <a:gd name="connsiteX1207" fmla="*/ 498968 w 11907711"/>
              <a:gd name="connsiteY1207" fmla="*/ 3472360 h 6571007"/>
              <a:gd name="connsiteX1208" fmla="*/ 482795 w 11907711"/>
              <a:gd name="connsiteY1208" fmla="*/ 3459160 h 6571007"/>
              <a:gd name="connsiteX1209" fmla="*/ 478171 w 11907711"/>
              <a:gd name="connsiteY1209" fmla="*/ 3473965 h 6571007"/>
              <a:gd name="connsiteX1210" fmla="*/ 468694 w 11907711"/>
              <a:gd name="connsiteY1210" fmla="*/ 3491314 h 6571007"/>
              <a:gd name="connsiteX1211" fmla="*/ 437783 w 11907711"/>
              <a:gd name="connsiteY1211" fmla="*/ 3462925 h 6571007"/>
              <a:gd name="connsiteX1212" fmla="*/ 435568 w 11907711"/>
              <a:gd name="connsiteY1212" fmla="*/ 3449227 h 6571007"/>
              <a:gd name="connsiteX1213" fmla="*/ 428126 w 11907711"/>
              <a:gd name="connsiteY1213" fmla="*/ 3457458 h 6571007"/>
              <a:gd name="connsiteX1214" fmla="*/ 405621 w 11907711"/>
              <a:gd name="connsiteY1214" fmla="*/ 3459341 h 6571007"/>
              <a:gd name="connsiteX1215" fmla="*/ 362511 w 11907711"/>
              <a:gd name="connsiteY1215" fmla="*/ 3420626 h 6571007"/>
              <a:gd name="connsiteX1216" fmla="*/ 322593 w 11907711"/>
              <a:gd name="connsiteY1216" fmla="*/ 3369094 h 6571007"/>
              <a:gd name="connsiteX1217" fmla="*/ 305314 w 11907711"/>
              <a:gd name="connsiteY1217" fmla="*/ 3349046 h 6571007"/>
              <a:gd name="connsiteX1218" fmla="*/ 215628 w 11907711"/>
              <a:gd name="connsiteY1218" fmla="*/ 3282718 h 6571007"/>
              <a:gd name="connsiteX1219" fmla="*/ 208331 w 11907711"/>
              <a:gd name="connsiteY1219" fmla="*/ 3259298 h 6571007"/>
              <a:gd name="connsiteX1220" fmla="*/ 227417 w 11907711"/>
              <a:gd name="connsiteY1220" fmla="*/ 3257969 h 6571007"/>
              <a:gd name="connsiteX1221" fmla="*/ 258196 w 11907711"/>
              <a:gd name="connsiteY1221" fmla="*/ 3252991 h 6571007"/>
              <a:gd name="connsiteX1222" fmla="*/ 297295 w 11907711"/>
              <a:gd name="connsiteY1222" fmla="*/ 3234368 h 6571007"/>
              <a:gd name="connsiteX1223" fmla="*/ 336984 w 11907711"/>
              <a:gd name="connsiteY1223" fmla="*/ 3273636 h 6571007"/>
              <a:gd name="connsiteX1224" fmla="*/ 336333 w 11907711"/>
              <a:gd name="connsiteY1224" fmla="*/ 3291312 h 6571007"/>
              <a:gd name="connsiteX1225" fmla="*/ 335178 w 11907711"/>
              <a:gd name="connsiteY1225" fmla="*/ 3295014 h 6571007"/>
              <a:gd name="connsiteX1226" fmla="*/ 338321 w 11907711"/>
              <a:gd name="connsiteY1226" fmla="*/ 3292748 h 6571007"/>
              <a:gd name="connsiteX1227" fmla="*/ 357407 w 11907711"/>
              <a:gd name="connsiteY1227" fmla="*/ 3291419 h 6571007"/>
              <a:gd name="connsiteX1228" fmla="*/ 405707 w 11907711"/>
              <a:gd name="connsiteY1228" fmla="*/ 3253736 h 6571007"/>
              <a:gd name="connsiteX1229" fmla="*/ 432283 w 11907711"/>
              <a:gd name="connsiteY1229" fmla="*/ 3233622 h 6571007"/>
              <a:gd name="connsiteX1230" fmla="*/ 461256 w 11907711"/>
              <a:gd name="connsiteY1230" fmla="*/ 3250024 h 6571007"/>
              <a:gd name="connsiteX1231" fmla="*/ 558985 w 11907711"/>
              <a:gd name="connsiteY1231" fmla="*/ 3300992 h 6571007"/>
              <a:gd name="connsiteX1232" fmla="*/ 580757 w 11907711"/>
              <a:gd name="connsiteY1232" fmla="*/ 3272869 h 6571007"/>
              <a:gd name="connsiteX1233" fmla="*/ 590606 w 11907711"/>
              <a:gd name="connsiteY1233" fmla="*/ 3236133 h 6571007"/>
              <a:gd name="connsiteX1234" fmla="*/ 631777 w 11907711"/>
              <a:gd name="connsiteY1234" fmla="*/ 3262861 h 6571007"/>
              <a:gd name="connsiteX1235" fmla="*/ 681594 w 11907711"/>
              <a:gd name="connsiteY1235" fmla="*/ 3267105 h 6571007"/>
              <a:gd name="connsiteX1236" fmla="*/ 685291 w 11907711"/>
              <a:gd name="connsiteY1236" fmla="*/ 3268264 h 6571007"/>
              <a:gd name="connsiteX1237" fmla="*/ 710578 w 11907711"/>
              <a:gd name="connsiteY1237" fmla="*/ 3218487 h 6571007"/>
              <a:gd name="connsiteX1238" fmla="*/ 719550 w 11907711"/>
              <a:gd name="connsiteY1238" fmla="*/ 3187164 h 6571007"/>
              <a:gd name="connsiteX1239" fmla="*/ 726390 w 11907711"/>
              <a:gd name="connsiteY1239" fmla="*/ 3186058 h 6571007"/>
              <a:gd name="connsiteX1240" fmla="*/ 753652 w 11907711"/>
              <a:gd name="connsiteY1240" fmla="*/ 3202735 h 6571007"/>
              <a:gd name="connsiteX1241" fmla="*/ 775182 w 11907711"/>
              <a:gd name="connsiteY1241" fmla="*/ 3227368 h 6571007"/>
              <a:gd name="connsiteX1242" fmla="*/ 799530 w 11907711"/>
              <a:gd name="connsiteY1242" fmla="*/ 3258574 h 6571007"/>
              <a:gd name="connsiteX1243" fmla="*/ 834608 w 11907711"/>
              <a:gd name="connsiteY1243" fmla="*/ 3247629 h 6571007"/>
              <a:gd name="connsiteX1244" fmla="*/ 849395 w 11907711"/>
              <a:gd name="connsiteY1244" fmla="*/ 3252267 h 6571007"/>
              <a:gd name="connsiteX1245" fmla="*/ 874394 w 11907711"/>
              <a:gd name="connsiteY1245" fmla="*/ 3265796 h 6571007"/>
              <a:gd name="connsiteX1246" fmla="*/ 884376 w 11907711"/>
              <a:gd name="connsiteY1246" fmla="*/ 3262425 h 6571007"/>
              <a:gd name="connsiteX1247" fmla="*/ 921067 w 11907711"/>
              <a:gd name="connsiteY1247" fmla="*/ 3272306 h 6571007"/>
              <a:gd name="connsiteX1248" fmla="*/ 964549 w 11907711"/>
              <a:gd name="connsiteY1248" fmla="*/ 3291631 h 6571007"/>
              <a:gd name="connsiteX1249" fmla="*/ 984286 w 11907711"/>
              <a:gd name="connsiteY1249" fmla="*/ 3272625 h 6571007"/>
              <a:gd name="connsiteX1250" fmla="*/ 984936 w 11907711"/>
              <a:gd name="connsiteY1250" fmla="*/ 3254948 h 6571007"/>
              <a:gd name="connsiteX1251" fmla="*/ 977688 w 11907711"/>
              <a:gd name="connsiteY1251" fmla="*/ 3220976 h 6571007"/>
              <a:gd name="connsiteX1252" fmla="*/ 949234 w 11907711"/>
              <a:gd name="connsiteY1252" fmla="*/ 3153532 h 6571007"/>
              <a:gd name="connsiteX1253" fmla="*/ 989068 w 11907711"/>
              <a:gd name="connsiteY1253" fmla="*/ 3161148 h 6571007"/>
              <a:gd name="connsiteX1254" fmla="*/ 1037452 w 11907711"/>
              <a:gd name="connsiteY1254" fmla="*/ 3167380 h 6571007"/>
              <a:gd name="connsiteX1255" fmla="*/ 1080379 w 11907711"/>
              <a:gd name="connsiteY1255" fmla="*/ 3183282 h 6571007"/>
              <a:gd name="connsiteX1256" fmla="*/ 1209996 w 11907711"/>
              <a:gd name="connsiteY1256" fmla="*/ 3236121 h 6571007"/>
              <a:gd name="connsiteX1257" fmla="*/ 1226264 w 11907711"/>
              <a:gd name="connsiteY1257" fmla="*/ 3228218 h 6571007"/>
              <a:gd name="connsiteX1258" fmla="*/ 1235140 w 11907711"/>
              <a:gd name="connsiteY1258" fmla="*/ 3217998 h 6571007"/>
              <a:gd name="connsiteX1259" fmla="*/ 1242208 w 11907711"/>
              <a:gd name="connsiteY1259" fmla="*/ 3229155 h 6571007"/>
              <a:gd name="connsiteX1260" fmla="*/ 1255236 w 11907711"/>
              <a:gd name="connsiteY1260" fmla="*/ 3244620 h 6571007"/>
              <a:gd name="connsiteX1261" fmla="*/ 1280837 w 11907711"/>
              <a:gd name="connsiteY1261" fmla="*/ 3251022 h 6571007"/>
              <a:gd name="connsiteX1262" fmla="*/ 1292710 w 11907711"/>
              <a:gd name="connsiteY1262" fmla="*/ 3270188 h 6571007"/>
              <a:gd name="connsiteX1263" fmla="*/ 1308834 w 11907711"/>
              <a:gd name="connsiteY1263" fmla="*/ 3293938 h 6571007"/>
              <a:gd name="connsiteX1264" fmla="*/ 1323994 w 11907711"/>
              <a:gd name="connsiteY1264" fmla="*/ 3279186 h 6571007"/>
              <a:gd name="connsiteX1265" fmla="*/ 1329726 w 11907711"/>
              <a:gd name="connsiteY1265" fmla="*/ 3271231 h 6571007"/>
              <a:gd name="connsiteX1266" fmla="*/ 1344417 w 11907711"/>
              <a:gd name="connsiteY1266" fmla="*/ 3296970 h 6571007"/>
              <a:gd name="connsiteX1267" fmla="*/ 1361745 w 11907711"/>
              <a:gd name="connsiteY1267" fmla="*/ 3306468 h 6571007"/>
              <a:gd name="connsiteX1268" fmla="*/ 1369789 w 11907711"/>
              <a:gd name="connsiteY1268" fmla="*/ 3291109 h 6571007"/>
              <a:gd name="connsiteX1269" fmla="*/ 1433477 w 11907711"/>
              <a:gd name="connsiteY1269" fmla="*/ 3250937 h 6571007"/>
              <a:gd name="connsiteX1270" fmla="*/ 1453948 w 11907711"/>
              <a:gd name="connsiteY1270" fmla="*/ 3258169 h 6571007"/>
              <a:gd name="connsiteX1271" fmla="*/ 1531220 w 11907711"/>
              <a:gd name="connsiteY1271" fmla="*/ 3236886 h 6571007"/>
              <a:gd name="connsiteX1272" fmla="*/ 1532654 w 11907711"/>
              <a:gd name="connsiteY1272" fmla="*/ 3234897 h 6571007"/>
              <a:gd name="connsiteX1273" fmla="*/ 1556592 w 11907711"/>
              <a:gd name="connsiteY1273" fmla="*/ 3231026 h 6571007"/>
              <a:gd name="connsiteX1274" fmla="*/ 1563383 w 11907711"/>
              <a:gd name="connsiteY1274" fmla="*/ 3240470 h 6571007"/>
              <a:gd name="connsiteX1275" fmla="*/ 1548222 w 11907711"/>
              <a:gd name="connsiteY1275" fmla="*/ 3255224 h 6571007"/>
              <a:gd name="connsiteX1276" fmla="*/ 1537362 w 11907711"/>
              <a:gd name="connsiteY1276" fmla="*/ 3264009 h 6571007"/>
              <a:gd name="connsiteX1277" fmla="*/ 1549005 w 11907711"/>
              <a:gd name="connsiteY1277" fmla="*/ 3270911 h 6571007"/>
              <a:gd name="connsiteX1278" fmla="*/ 1576039 w 11907711"/>
              <a:gd name="connsiteY1278" fmla="*/ 3275326 h 6571007"/>
              <a:gd name="connsiteX1279" fmla="*/ 1608154 w 11907711"/>
              <a:gd name="connsiteY1279" fmla="*/ 3289461 h 6571007"/>
              <a:gd name="connsiteX1280" fmla="*/ 1627517 w 11907711"/>
              <a:gd name="connsiteY1280" fmla="*/ 3289843 h 6571007"/>
              <a:gd name="connsiteX1281" fmla="*/ 1685004 w 11907711"/>
              <a:gd name="connsiteY1281" fmla="*/ 3298118 h 6571007"/>
              <a:gd name="connsiteX1282" fmla="*/ 1711062 w 11907711"/>
              <a:gd name="connsiteY1282" fmla="*/ 3329048 h 6571007"/>
              <a:gd name="connsiteX1283" fmla="*/ 1751401 w 11907711"/>
              <a:gd name="connsiteY1283" fmla="*/ 3350639 h 6571007"/>
              <a:gd name="connsiteX1284" fmla="*/ 1782831 w 11907711"/>
              <a:gd name="connsiteY1284" fmla="*/ 3327984 h 6571007"/>
              <a:gd name="connsiteX1285" fmla="*/ 1820497 w 11907711"/>
              <a:gd name="connsiteY1285" fmla="*/ 3311349 h 6571007"/>
              <a:gd name="connsiteX1286" fmla="*/ 1840137 w 11907711"/>
              <a:gd name="connsiteY1286" fmla="*/ 3313445 h 6571007"/>
              <a:gd name="connsiteX1287" fmla="*/ 1863148 w 11907711"/>
              <a:gd name="connsiteY1287" fmla="*/ 3325538 h 6571007"/>
              <a:gd name="connsiteX1288" fmla="*/ 1863449 w 11907711"/>
              <a:gd name="connsiteY1288" fmla="*/ 3327395 h 6571007"/>
              <a:gd name="connsiteX1289" fmla="*/ 1889818 w 11907711"/>
              <a:gd name="connsiteY1289" fmla="*/ 3335946 h 6571007"/>
              <a:gd name="connsiteX1290" fmla="*/ 1899585 w 11907711"/>
              <a:gd name="connsiteY1290" fmla="*/ 3336631 h 6571007"/>
              <a:gd name="connsiteX1291" fmla="*/ 1901584 w 11907711"/>
              <a:gd name="connsiteY1291" fmla="*/ 3335356 h 6571007"/>
              <a:gd name="connsiteX1292" fmla="*/ 1916108 w 11907711"/>
              <a:gd name="connsiteY1292" fmla="*/ 3327516 h 6571007"/>
              <a:gd name="connsiteX1293" fmla="*/ 1980344 w 11907711"/>
              <a:gd name="connsiteY1293" fmla="*/ 3323277 h 6571007"/>
              <a:gd name="connsiteX1294" fmla="*/ 1981064 w 11907711"/>
              <a:gd name="connsiteY1294" fmla="*/ 3323697 h 6571007"/>
              <a:gd name="connsiteX1295" fmla="*/ 1992896 w 11907711"/>
              <a:gd name="connsiteY1295" fmla="*/ 3319009 h 6571007"/>
              <a:gd name="connsiteX1296" fmla="*/ 2014288 w 11907711"/>
              <a:gd name="connsiteY1296" fmla="*/ 3318017 h 6571007"/>
              <a:gd name="connsiteX1297" fmla="*/ 2067212 w 11907711"/>
              <a:gd name="connsiteY1297" fmla="*/ 3316530 h 6571007"/>
              <a:gd name="connsiteX1298" fmla="*/ 2132465 w 11907711"/>
              <a:gd name="connsiteY1298" fmla="*/ 3269850 h 6571007"/>
              <a:gd name="connsiteX1299" fmla="*/ 2146550 w 11907711"/>
              <a:gd name="connsiteY1299" fmla="*/ 3256926 h 6571007"/>
              <a:gd name="connsiteX1300" fmla="*/ 2156801 w 11907711"/>
              <a:gd name="connsiteY1300" fmla="*/ 3252403 h 6571007"/>
              <a:gd name="connsiteX1301" fmla="*/ 2142613 w 11907711"/>
              <a:gd name="connsiteY1301" fmla="*/ 3241683 h 6571007"/>
              <a:gd name="connsiteX1302" fmla="*/ 2116410 w 11907711"/>
              <a:gd name="connsiteY1302" fmla="*/ 3242406 h 6571007"/>
              <a:gd name="connsiteX1303" fmla="*/ 2092147 w 11907711"/>
              <a:gd name="connsiteY1303" fmla="*/ 3255117 h 6571007"/>
              <a:gd name="connsiteX1304" fmla="*/ 2072001 w 11907711"/>
              <a:gd name="connsiteY1304" fmla="*/ 3239046 h 6571007"/>
              <a:gd name="connsiteX1305" fmla="*/ 2036923 w 11907711"/>
              <a:gd name="connsiteY1305" fmla="*/ 3249990 h 6571007"/>
              <a:gd name="connsiteX1306" fmla="*/ 2007023 w 11907711"/>
              <a:gd name="connsiteY1306" fmla="*/ 3249553 h 6571007"/>
              <a:gd name="connsiteX1307" fmla="*/ 1960073 w 11907711"/>
              <a:gd name="connsiteY1307" fmla="*/ 3241332 h 6571007"/>
              <a:gd name="connsiteX1308" fmla="*/ 1932859 w 11907711"/>
              <a:gd name="connsiteY1308" fmla="*/ 3214104 h 6571007"/>
              <a:gd name="connsiteX1309" fmla="*/ 1884705 w 11907711"/>
              <a:gd name="connsiteY1309" fmla="*/ 3220135 h 6571007"/>
              <a:gd name="connsiteX1310" fmla="*/ 1872361 w 11907711"/>
              <a:gd name="connsiteY1310" fmla="*/ 3241460 h 6571007"/>
              <a:gd name="connsiteX1311" fmla="*/ 1856009 w 11907711"/>
              <a:gd name="connsiteY1311" fmla="*/ 3205446 h 6571007"/>
              <a:gd name="connsiteX1312" fmla="*/ 1851987 w 11907711"/>
              <a:gd name="connsiteY1312" fmla="*/ 3213125 h 6571007"/>
              <a:gd name="connsiteX1313" fmla="*/ 1801244 w 11907711"/>
              <a:gd name="connsiteY1313" fmla="*/ 3224847 h 6571007"/>
              <a:gd name="connsiteX1314" fmla="*/ 1788215 w 11907711"/>
              <a:gd name="connsiteY1314" fmla="*/ 3209382 h 6571007"/>
              <a:gd name="connsiteX1315" fmla="*/ 1786276 w 11907711"/>
              <a:gd name="connsiteY1315" fmla="*/ 3197395 h 6571007"/>
              <a:gd name="connsiteX1316" fmla="*/ 1776439 w 11907711"/>
              <a:gd name="connsiteY1316" fmla="*/ 3169114 h 6571007"/>
              <a:gd name="connsiteX1317" fmla="*/ 1683139 w 11907711"/>
              <a:gd name="connsiteY1317" fmla="*/ 3145544 h 6571007"/>
              <a:gd name="connsiteX1318" fmla="*/ 1530920 w 11907711"/>
              <a:gd name="connsiteY1318" fmla="*/ 3115689 h 6571007"/>
              <a:gd name="connsiteX1319" fmla="*/ 1482814 w 11907711"/>
              <a:gd name="connsiteY1319" fmla="*/ 3111168 h 6571007"/>
              <a:gd name="connsiteX1320" fmla="*/ 1446676 w 11907711"/>
              <a:gd name="connsiteY1320" fmla="*/ 3104712 h 6571007"/>
              <a:gd name="connsiteX1321" fmla="*/ 1444437 w 11907711"/>
              <a:gd name="connsiteY1321" fmla="*/ 3103774 h 6571007"/>
              <a:gd name="connsiteX1322" fmla="*/ 1435779 w 11907711"/>
              <a:gd name="connsiteY1322" fmla="*/ 3109678 h 6571007"/>
              <a:gd name="connsiteX1323" fmla="*/ 1411054 w 11907711"/>
              <a:gd name="connsiteY1323" fmla="*/ 3116611 h 6571007"/>
              <a:gd name="connsiteX1324" fmla="*/ 1329498 w 11907711"/>
              <a:gd name="connsiteY1324" fmla="*/ 3111106 h 6571007"/>
              <a:gd name="connsiteX1325" fmla="*/ 1082798 w 11907711"/>
              <a:gd name="connsiteY1325" fmla="*/ 3105177 h 6571007"/>
              <a:gd name="connsiteX1326" fmla="*/ 1064741 w 11907711"/>
              <a:gd name="connsiteY1326" fmla="*/ 3100225 h 6571007"/>
              <a:gd name="connsiteX1327" fmla="*/ 1071218 w 11907711"/>
              <a:gd name="connsiteY1327" fmla="*/ 3081716 h 6571007"/>
              <a:gd name="connsiteX1328" fmla="*/ 1075473 w 11907711"/>
              <a:gd name="connsiteY1328" fmla="*/ 3067168 h 6571007"/>
              <a:gd name="connsiteX1329" fmla="*/ 1058091 w 11907711"/>
              <a:gd name="connsiteY1329" fmla="*/ 3058687 h 6571007"/>
              <a:gd name="connsiteX1330" fmla="*/ 1044184 w 11907711"/>
              <a:gd name="connsiteY1330" fmla="*/ 3062589 h 6571007"/>
              <a:gd name="connsiteX1331" fmla="*/ 1000202 w 11907711"/>
              <a:gd name="connsiteY1331" fmla="*/ 3036529 h 6571007"/>
              <a:gd name="connsiteX1332" fmla="*/ 996783 w 11907711"/>
              <a:gd name="connsiteY1332" fmla="*/ 3012449 h 6571007"/>
              <a:gd name="connsiteX1333" fmla="*/ 979836 w 11907711"/>
              <a:gd name="connsiteY1333" fmla="*/ 3005516 h 6571007"/>
              <a:gd name="connsiteX1334" fmla="*/ 967507 w 11907711"/>
              <a:gd name="connsiteY1334" fmla="*/ 3050707 h 6571007"/>
              <a:gd name="connsiteX1335" fmla="*/ 934344 w 11907711"/>
              <a:gd name="connsiteY1335" fmla="*/ 3021614 h 6571007"/>
              <a:gd name="connsiteX1336" fmla="*/ 926687 w 11907711"/>
              <a:gd name="connsiteY1336" fmla="*/ 2995800 h 6571007"/>
              <a:gd name="connsiteX1337" fmla="*/ 928192 w 11907711"/>
              <a:gd name="connsiteY1337" fmla="*/ 2987020 h 6571007"/>
              <a:gd name="connsiteX1338" fmla="*/ 886787 w 11907711"/>
              <a:gd name="connsiteY1338" fmla="*/ 2984397 h 6571007"/>
              <a:gd name="connsiteX1339" fmla="*/ 863776 w 11907711"/>
              <a:gd name="connsiteY1339" fmla="*/ 2972305 h 6571007"/>
              <a:gd name="connsiteX1340" fmla="*/ 807494 w 11907711"/>
              <a:gd name="connsiteY1340" fmla="*/ 2949778 h 6571007"/>
              <a:gd name="connsiteX1341" fmla="*/ 795524 w 11907711"/>
              <a:gd name="connsiteY1341" fmla="*/ 2951713 h 6571007"/>
              <a:gd name="connsiteX1342" fmla="*/ 806205 w 11907711"/>
              <a:gd name="connsiteY1342" fmla="*/ 2920114 h 6571007"/>
              <a:gd name="connsiteX1343" fmla="*/ 840223 w 11907711"/>
              <a:gd name="connsiteY1343" fmla="*/ 2891768 h 6571007"/>
              <a:gd name="connsiteX1344" fmla="*/ 869569 w 11907711"/>
              <a:gd name="connsiteY1344" fmla="*/ 2888779 h 6571007"/>
              <a:gd name="connsiteX1345" fmla="*/ 897987 w 11907711"/>
              <a:gd name="connsiteY1345" fmla="*/ 2901755 h 6571007"/>
              <a:gd name="connsiteX1346" fmla="*/ 901310 w 11907711"/>
              <a:gd name="connsiteY1346" fmla="*/ 2922305 h 6571007"/>
              <a:gd name="connsiteX1347" fmla="*/ 915218 w 11907711"/>
              <a:gd name="connsiteY1347" fmla="*/ 2932356 h 6571007"/>
              <a:gd name="connsiteX1348" fmla="*/ 956629 w 11907711"/>
              <a:gd name="connsiteY1348" fmla="*/ 2906329 h 6571007"/>
              <a:gd name="connsiteX1349" fmla="*/ 966059 w 11907711"/>
              <a:gd name="connsiteY1349" fmla="*/ 2899532 h 6571007"/>
              <a:gd name="connsiteX1350" fmla="*/ 972851 w 11907711"/>
              <a:gd name="connsiteY1350" fmla="*/ 2908977 h 6571007"/>
              <a:gd name="connsiteX1351" fmla="*/ 974235 w 11907711"/>
              <a:gd name="connsiteY1351" fmla="*/ 2917539 h 6571007"/>
              <a:gd name="connsiteX1352" fmla="*/ 991562 w 11907711"/>
              <a:gd name="connsiteY1352" fmla="*/ 2927038 h 6571007"/>
              <a:gd name="connsiteX1353" fmla="*/ 1013467 w 11907711"/>
              <a:gd name="connsiteY1353" fmla="*/ 2932281 h 6571007"/>
              <a:gd name="connsiteX1354" fmla="*/ 1014803 w 11907711"/>
              <a:gd name="connsiteY1354" fmla="*/ 2951394 h 6571007"/>
              <a:gd name="connsiteX1355" fmla="*/ 994007 w 11907711"/>
              <a:gd name="connsiteY1355" fmla="*/ 2953000 h 6571007"/>
              <a:gd name="connsiteX1356" fmla="*/ 980605 w 11907711"/>
              <a:gd name="connsiteY1356" fmla="*/ 2956924 h 6571007"/>
              <a:gd name="connsiteX1357" fmla="*/ 982337 w 11907711"/>
              <a:gd name="connsiteY1357" fmla="*/ 2963165 h 6571007"/>
              <a:gd name="connsiteX1358" fmla="*/ 998260 w 11907711"/>
              <a:gd name="connsiteY1358" fmla="*/ 2965710 h 6571007"/>
              <a:gd name="connsiteX1359" fmla="*/ 1015245 w 11907711"/>
              <a:gd name="connsiteY1359" fmla="*/ 2963746 h 6571007"/>
              <a:gd name="connsiteX1360" fmla="*/ 1025616 w 11907711"/>
              <a:gd name="connsiteY1360" fmla="*/ 2953160 h 6571007"/>
              <a:gd name="connsiteX1361" fmla="*/ 1060742 w 11907711"/>
              <a:gd name="connsiteY1361" fmla="*/ 2931664 h 6571007"/>
              <a:gd name="connsiteX1362" fmla="*/ 1110553 w 11907711"/>
              <a:gd name="connsiteY1362" fmla="*/ 2937226 h 6571007"/>
              <a:gd name="connsiteX1363" fmla="*/ 1131551 w 11907711"/>
              <a:gd name="connsiteY1363" fmla="*/ 2940804 h 6571007"/>
              <a:gd name="connsiteX1364" fmla="*/ 1138411 w 11907711"/>
              <a:gd name="connsiteY1364" fmla="*/ 2940175 h 6571007"/>
              <a:gd name="connsiteX1365" fmla="*/ 1214869 w 11907711"/>
              <a:gd name="connsiteY1365" fmla="*/ 2957960 h 6571007"/>
              <a:gd name="connsiteX1366" fmla="*/ 1244717 w 11907711"/>
              <a:gd name="connsiteY1366" fmla="*/ 2939573 h 6571007"/>
              <a:gd name="connsiteX1367" fmla="*/ 1245203 w 11907711"/>
              <a:gd name="connsiteY1367" fmla="*/ 2929420 h 6571007"/>
              <a:gd name="connsiteX1368" fmla="*/ 1256211 w 11907711"/>
              <a:gd name="connsiteY1368" fmla="*/ 2933010 h 6571007"/>
              <a:gd name="connsiteX1369" fmla="*/ 1263018 w 11907711"/>
              <a:gd name="connsiteY1369" fmla="*/ 2939448 h 6571007"/>
              <a:gd name="connsiteX1370" fmla="*/ 1283299 w 11907711"/>
              <a:gd name="connsiteY1370" fmla="*/ 2940437 h 6571007"/>
              <a:gd name="connsiteX1371" fmla="*/ 1273212 w 11907711"/>
              <a:gd name="connsiteY1371" fmla="*/ 2928244 h 6571007"/>
              <a:gd name="connsiteX1372" fmla="*/ 1270796 w 11907711"/>
              <a:gd name="connsiteY1372" fmla="*/ 2925581 h 6571007"/>
              <a:gd name="connsiteX1373" fmla="*/ 1266213 w 11907711"/>
              <a:gd name="connsiteY1373" fmla="*/ 2915181 h 6571007"/>
              <a:gd name="connsiteX1374" fmla="*/ 1272029 w 11907711"/>
              <a:gd name="connsiteY1374" fmla="*/ 2912615 h 6571007"/>
              <a:gd name="connsiteX1375" fmla="*/ 1254241 w 11907711"/>
              <a:gd name="connsiteY1375" fmla="*/ 2902127 h 6571007"/>
              <a:gd name="connsiteX1376" fmla="*/ 1277337 w 11907711"/>
              <a:gd name="connsiteY1376" fmla="*/ 2895756 h 6571007"/>
              <a:gd name="connsiteX1377" fmla="*/ 1306330 w 11907711"/>
              <a:gd name="connsiteY1377" fmla="*/ 2902548 h 6571007"/>
              <a:gd name="connsiteX1378" fmla="*/ 1320596 w 11907711"/>
              <a:gd name="connsiteY1378" fmla="*/ 2883236 h 6571007"/>
              <a:gd name="connsiteX1379" fmla="*/ 1326830 w 11907711"/>
              <a:gd name="connsiteY1379" fmla="*/ 2869802 h 6571007"/>
              <a:gd name="connsiteX1380" fmla="*/ 1311210 w 11907711"/>
              <a:gd name="connsiteY1380" fmla="*/ 2851217 h 6571007"/>
              <a:gd name="connsiteX1381" fmla="*/ 1303817 w 11907711"/>
              <a:gd name="connsiteY1381" fmla="*/ 2852492 h 6571007"/>
              <a:gd name="connsiteX1382" fmla="*/ 1283438 w 11907711"/>
              <a:gd name="connsiteY1382" fmla="*/ 2848659 h 6571007"/>
              <a:gd name="connsiteX1383" fmla="*/ 1240681 w 11907711"/>
              <a:gd name="connsiteY1383" fmla="*/ 2862038 h 6571007"/>
              <a:gd name="connsiteX1384" fmla="*/ 1192593 w 11907711"/>
              <a:gd name="connsiteY1384" fmla="*/ 2860711 h 6571007"/>
              <a:gd name="connsiteX1385" fmla="*/ 1162121 w 11907711"/>
              <a:gd name="connsiteY1385" fmla="*/ 2870925 h 6571007"/>
              <a:gd name="connsiteX1386" fmla="*/ 1148022 w 11907711"/>
              <a:gd name="connsiteY1386" fmla="*/ 2868202 h 6571007"/>
              <a:gd name="connsiteX1387" fmla="*/ 1142976 w 11907711"/>
              <a:gd name="connsiteY1387" fmla="*/ 2865128 h 6571007"/>
              <a:gd name="connsiteX1388" fmla="*/ 1129682 w 11907711"/>
              <a:gd name="connsiteY1388" fmla="*/ 2871821 h 6571007"/>
              <a:gd name="connsiteX1389" fmla="*/ 1107465 w 11907711"/>
              <a:gd name="connsiteY1389" fmla="*/ 2887574 h 6571007"/>
              <a:gd name="connsiteX1390" fmla="*/ 1113825 w 11907711"/>
              <a:gd name="connsiteY1390" fmla="*/ 2859591 h 6571007"/>
              <a:gd name="connsiteX1391" fmla="*/ 1112916 w 11907711"/>
              <a:gd name="connsiteY1391" fmla="*/ 2850635 h 6571007"/>
              <a:gd name="connsiteX1392" fmla="*/ 1075789 w 11907711"/>
              <a:gd name="connsiteY1392" fmla="*/ 2848396 h 6571007"/>
              <a:gd name="connsiteX1393" fmla="*/ 1053392 w 11907711"/>
              <a:gd name="connsiteY1393" fmla="*/ 2827970 h 6571007"/>
              <a:gd name="connsiteX1394" fmla="*/ 1052767 w 11907711"/>
              <a:gd name="connsiteY1394" fmla="*/ 2819797 h 6571007"/>
              <a:gd name="connsiteX1395" fmla="*/ 1047630 w 11907711"/>
              <a:gd name="connsiteY1395" fmla="*/ 2812203 h 6571007"/>
              <a:gd name="connsiteX1396" fmla="*/ 1036410 w 11907711"/>
              <a:gd name="connsiteY1396" fmla="*/ 2809430 h 6571007"/>
              <a:gd name="connsiteX1397" fmla="*/ 1032012 w 11907711"/>
              <a:gd name="connsiteY1397" fmla="*/ 2814142 h 6571007"/>
              <a:gd name="connsiteX1398" fmla="*/ 1033790 w 11907711"/>
              <a:gd name="connsiteY1398" fmla="*/ 2823450 h 6571007"/>
              <a:gd name="connsiteX1399" fmla="*/ 1026877 w 11907711"/>
              <a:gd name="connsiteY1399" fmla="*/ 2840414 h 6571007"/>
              <a:gd name="connsiteX1400" fmla="*/ 995451 w 11907711"/>
              <a:gd name="connsiteY1400" fmla="*/ 2817510 h 6571007"/>
              <a:gd name="connsiteX1401" fmla="*/ 991978 w 11907711"/>
              <a:gd name="connsiteY1401" fmla="*/ 2805130 h 6571007"/>
              <a:gd name="connsiteX1402" fmla="*/ 985988 w 11907711"/>
              <a:gd name="connsiteY1402" fmla="*/ 2813487 h 6571007"/>
              <a:gd name="connsiteX1403" fmla="*/ 965463 w 11907711"/>
              <a:gd name="connsiteY1403" fmla="*/ 2817574 h 6571007"/>
              <a:gd name="connsiteX1404" fmla="*/ 921726 w 11907711"/>
              <a:gd name="connsiteY1404" fmla="*/ 2786438 h 6571007"/>
              <a:gd name="connsiteX1405" fmla="*/ 910528 w 11907711"/>
              <a:gd name="connsiteY1405" fmla="*/ 2778594 h 6571007"/>
              <a:gd name="connsiteX1406" fmla="*/ 879719 w 11907711"/>
              <a:gd name="connsiteY1406" fmla="*/ 2774925 h 6571007"/>
              <a:gd name="connsiteX1407" fmla="*/ 846780 w 11907711"/>
              <a:gd name="connsiteY1407" fmla="*/ 2767990 h 6571007"/>
              <a:gd name="connsiteX1408" fmla="*/ 829153 w 11907711"/>
              <a:gd name="connsiteY1408" fmla="*/ 2737698 h 6571007"/>
              <a:gd name="connsiteX1409" fmla="*/ 795437 w 11907711"/>
              <a:gd name="connsiteY1409" fmla="*/ 2713214 h 6571007"/>
              <a:gd name="connsiteX1410" fmla="*/ 753436 w 11907711"/>
              <a:gd name="connsiteY1410" fmla="*/ 2710674 h 6571007"/>
              <a:gd name="connsiteX1411" fmla="*/ 727420 w 11907711"/>
              <a:gd name="connsiteY1411" fmla="*/ 2710342 h 6571007"/>
              <a:gd name="connsiteX1412" fmla="*/ 693323 w 11907711"/>
              <a:gd name="connsiteY1412" fmla="*/ 2715922 h 6571007"/>
              <a:gd name="connsiteX1413" fmla="*/ 667408 w 11907711"/>
              <a:gd name="connsiteY1413" fmla="*/ 2707574 h 6571007"/>
              <a:gd name="connsiteX1414" fmla="*/ 649601 w 11907711"/>
              <a:gd name="connsiteY1414" fmla="*/ 2691310 h 6571007"/>
              <a:gd name="connsiteX1415" fmla="*/ 619709 w 11907711"/>
              <a:gd name="connsiteY1415" fmla="*/ 2680906 h 6571007"/>
              <a:gd name="connsiteX1416" fmla="*/ 581405 w 11907711"/>
              <a:gd name="connsiteY1416" fmla="*/ 2702468 h 6571007"/>
              <a:gd name="connsiteX1417" fmla="*/ 579454 w 11907711"/>
              <a:gd name="connsiteY1417" fmla="*/ 2698434 h 6571007"/>
              <a:gd name="connsiteX1418" fmla="*/ 582146 w 11907711"/>
              <a:gd name="connsiteY1418" fmla="*/ 2644347 h 6571007"/>
              <a:gd name="connsiteX1419" fmla="*/ 576270 w 11907711"/>
              <a:gd name="connsiteY1419" fmla="*/ 2634250 h 6571007"/>
              <a:gd name="connsiteX1420" fmla="*/ 502529 w 11907711"/>
              <a:gd name="connsiteY1420" fmla="*/ 2609256 h 6571007"/>
              <a:gd name="connsiteX1421" fmla="*/ 470713 w 11907711"/>
              <a:gd name="connsiteY1421" fmla="*/ 2592813 h 6571007"/>
              <a:gd name="connsiteX1422" fmla="*/ 471097 w 11907711"/>
              <a:gd name="connsiteY1422" fmla="*/ 2562751 h 6571007"/>
              <a:gd name="connsiteX1423" fmla="*/ 523360 w 11907711"/>
              <a:gd name="connsiteY1423" fmla="*/ 2545377 h 6571007"/>
              <a:gd name="connsiteX1424" fmla="*/ 573084 w 11907711"/>
              <a:gd name="connsiteY1424" fmla="*/ 2570065 h 6571007"/>
              <a:gd name="connsiteX1425" fmla="*/ 618832 w 11907711"/>
              <a:gd name="connsiteY1425" fmla="*/ 2592699 h 6571007"/>
              <a:gd name="connsiteX1426" fmla="*/ 668788 w 11907711"/>
              <a:gd name="connsiteY1426" fmla="*/ 2599349 h 6571007"/>
              <a:gd name="connsiteX1427" fmla="*/ 718972 w 11907711"/>
              <a:gd name="connsiteY1427" fmla="*/ 2587960 h 6571007"/>
              <a:gd name="connsiteX1428" fmla="*/ 822654 w 11907711"/>
              <a:gd name="connsiteY1428" fmla="*/ 2619350 h 6571007"/>
              <a:gd name="connsiteX1429" fmla="*/ 908836 w 11907711"/>
              <a:gd name="connsiteY1429" fmla="*/ 2610426 h 6571007"/>
              <a:gd name="connsiteX1430" fmla="*/ 942807 w 11907711"/>
              <a:gd name="connsiteY1430" fmla="*/ 2614869 h 6571007"/>
              <a:gd name="connsiteX1431" fmla="*/ 947262 w 11907711"/>
              <a:gd name="connsiteY1431" fmla="*/ 2618674 h 6571007"/>
              <a:gd name="connsiteX1432" fmla="*/ 949378 w 11907711"/>
              <a:gd name="connsiteY1432" fmla="*/ 2612376 h 6571007"/>
              <a:gd name="connsiteX1433" fmla="*/ 966407 w 11907711"/>
              <a:gd name="connsiteY1433" fmla="*/ 2606973 h 6571007"/>
              <a:gd name="connsiteX1434" fmla="*/ 994797 w 11907711"/>
              <a:gd name="connsiteY1434" fmla="*/ 2619044 h 6571007"/>
              <a:gd name="connsiteX1435" fmla="*/ 1090103 w 11907711"/>
              <a:gd name="connsiteY1435" fmla="*/ 2655748 h 6571007"/>
              <a:gd name="connsiteX1436" fmla="*/ 1107206 w 11907711"/>
              <a:gd name="connsiteY1436" fmla="*/ 2627580 h 6571007"/>
              <a:gd name="connsiteX1437" fmla="*/ 1112433 w 11907711"/>
              <a:gd name="connsiteY1437" fmla="*/ 2592727 h 6571007"/>
              <a:gd name="connsiteX1438" fmla="*/ 1153133 w 11907711"/>
              <a:gd name="connsiteY1438" fmla="*/ 2613031 h 6571007"/>
              <a:gd name="connsiteX1439" fmla="*/ 1199441 w 11907711"/>
              <a:gd name="connsiteY1439" fmla="*/ 2611727 h 6571007"/>
              <a:gd name="connsiteX1440" fmla="*/ 1202965 w 11907711"/>
              <a:gd name="connsiteY1440" fmla="*/ 2612408 h 6571007"/>
              <a:gd name="connsiteX1441" fmla="*/ 1221042 w 11907711"/>
              <a:gd name="connsiteY1441" fmla="*/ 2563936 h 6571007"/>
              <a:gd name="connsiteX1442" fmla="*/ 1226027 w 11907711"/>
              <a:gd name="connsiteY1442" fmla="*/ 2534159 h 6571007"/>
              <a:gd name="connsiteX1443" fmla="*/ 1232208 w 11907711"/>
              <a:gd name="connsiteY1443" fmla="*/ 2532426 h 6571007"/>
              <a:gd name="connsiteX1444" fmla="*/ 1259052 w 11907711"/>
              <a:gd name="connsiteY1444" fmla="*/ 2544930 h 6571007"/>
              <a:gd name="connsiteX1445" fmla="*/ 1281450 w 11907711"/>
              <a:gd name="connsiteY1445" fmla="*/ 2565356 h 6571007"/>
              <a:gd name="connsiteX1446" fmla="*/ 1307130 w 11907711"/>
              <a:gd name="connsiteY1446" fmla="*/ 2591540 h 6571007"/>
              <a:gd name="connsiteX1447" fmla="*/ 1338279 w 11907711"/>
              <a:gd name="connsiteY1447" fmla="*/ 2577797 h 6571007"/>
              <a:gd name="connsiteX1448" fmla="*/ 1352380 w 11907711"/>
              <a:gd name="connsiteY1448" fmla="*/ 2580519 h 6571007"/>
              <a:gd name="connsiteX1449" fmla="*/ 1376809 w 11907711"/>
              <a:gd name="connsiteY1449" fmla="*/ 2590361 h 6571007"/>
              <a:gd name="connsiteX1450" fmla="*/ 1385647 w 11907711"/>
              <a:gd name="connsiteY1450" fmla="*/ 2586212 h 6571007"/>
              <a:gd name="connsiteX1451" fmla="*/ 1420460 w 11907711"/>
              <a:gd name="connsiteY1451" fmla="*/ 2591473 h 6571007"/>
              <a:gd name="connsiteX1452" fmla="*/ 1462515 w 11907711"/>
              <a:gd name="connsiteY1452" fmla="*/ 2604719 h 6571007"/>
              <a:gd name="connsiteX1453" fmla="*/ 1478697 w 11907711"/>
              <a:gd name="connsiteY1453" fmla="*/ 2585155 h 6571007"/>
              <a:gd name="connsiteX1454" fmla="*/ 1477448 w 11907711"/>
              <a:gd name="connsiteY1454" fmla="*/ 2568813 h 6571007"/>
              <a:gd name="connsiteX1455" fmla="*/ 1467222 w 11907711"/>
              <a:gd name="connsiteY1455" fmla="*/ 2538294 h 6571007"/>
              <a:gd name="connsiteX1456" fmla="*/ 1444711 w 11907711"/>
              <a:gd name="connsiteY1456" fmla="*/ 2512264 h 6571007"/>
              <a:gd name="connsiteX1457" fmla="*/ 1441405 w 11907711"/>
              <a:gd name="connsiteY1457" fmla="*/ 2502076 h 6571007"/>
              <a:gd name="connsiteX1458" fmla="*/ 1432219 w 11907711"/>
              <a:gd name="connsiteY1458" fmla="*/ 2495327 h 6571007"/>
              <a:gd name="connsiteX1459" fmla="*/ 1418689 w 11907711"/>
              <a:gd name="connsiteY1459" fmla="*/ 2496657 h 6571007"/>
              <a:gd name="connsiteX1460" fmla="*/ 1372636 w 11907711"/>
              <a:gd name="connsiteY1460" fmla="*/ 2498075 h 6571007"/>
              <a:gd name="connsiteX1461" fmla="*/ 1223052 w 11907711"/>
              <a:gd name="connsiteY1461" fmla="*/ 2456078 h 6571007"/>
              <a:gd name="connsiteX1462" fmla="*/ 1175048 w 11907711"/>
              <a:gd name="connsiteY1462" fmla="*/ 2453461 h 6571007"/>
              <a:gd name="connsiteX1463" fmla="*/ 1109237 w 11907711"/>
              <a:gd name="connsiteY1463" fmla="*/ 2434582 h 6571007"/>
              <a:gd name="connsiteX1464" fmla="*/ 1079472 w 11907711"/>
              <a:gd name="connsiteY1464" fmla="*/ 2414157 h 6571007"/>
              <a:gd name="connsiteX1465" fmla="*/ 961781 w 11907711"/>
              <a:gd name="connsiteY1465" fmla="*/ 2382589 h 6571007"/>
              <a:gd name="connsiteX1466" fmla="*/ 857919 w 11907711"/>
              <a:gd name="connsiteY1466" fmla="*/ 2365230 h 6571007"/>
              <a:gd name="connsiteX1467" fmla="*/ 830055 w 11907711"/>
              <a:gd name="connsiteY1467" fmla="*/ 2352848 h 6571007"/>
              <a:gd name="connsiteX1468" fmla="*/ 796315 w 11907711"/>
              <a:gd name="connsiteY1468" fmla="*/ 2330368 h 6571007"/>
              <a:gd name="connsiteX1469" fmla="*/ 710645 w 11907711"/>
              <a:gd name="connsiteY1469" fmla="*/ 2299208 h 6571007"/>
              <a:gd name="connsiteX1470" fmla="*/ 582973 w 11907711"/>
              <a:gd name="connsiteY1470" fmla="*/ 2265508 h 6571007"/>
              <a:gd name="connsiteX1471" fmla="*/ 559186 w 11907711"/>
              <a:gd name="connsiteY1471" fmla="*/ 2247165 h 6571007"/>
              <a:gd name="connsiteX1472" fmla="*/ 557390 w 11907711"/>
              <a:gd name="connsiteY1472" fmla="*/ 2231106 h 6571007"/>
              <a:gd name="connsiteX1473" fmla="*/ 452499 w 11907711"/>
              <a:gd name="connsiteY1473" fmla="*/ 2137563 h 6571007"/>
              <a:gd name="connsiteX1474" fmla="*/ 446700 w 11907711"/>
              <a:gd name="connsiteY1474" fmla="*/ 2121452 h 6571007"/>
              <a:gd name="connsiteX1475" fmla="*/ 456859 w 11907711"/>
              <a:gd name="connsiteY1475" fmla="*/ 2109555 h 6571007"/>
              <a:gd name="connsiteX1476" fmla="*/ 465196 w 11907711"/>
              <a:gd name="connsiteY1476" fmla="*/ 2083602 h 6571007"/>
              <a:gd name="connsiteX1477" fmla="*/ 439206 w 11907711"/>
              <a:gd name="connsiteY1477" fmla="*/ 2081267 h 6571007"/>
              <a:gd name="connsiteX1478" fmla="*/ 381169 w 11907711"/>
              <a:gd name="connsiteY1478" fmla="*/ 2080528 h 6571007"/>
              <a:gd name="connsiteX1479" fmla="*/ 337039 w 11907711"/>
              <a:gd name="connsiteY1479" fmla="*/ 2087982 h 6571007"/>
              <a:gd name="connsiteX1480" fmla="*/ 322903 w 11907711"/>
              <a:gd name="connsiteY1480" fmla="*/ 2097825 h 6571007"/>
              <a:gd name="connsiteX1481" fmla="*/ 302889 w 11907711"/>
              <a:gd name="connsiteY1481" fmla="*/ 2097570 h 6571007"/>
              <a:gd name="connsiteX1482" fmla="*/ 303145 w 11907711"/>
              <a:gd name="connsiteY1482" fmla="*/ 2077529 h 6571007"/>
              <a:gd name="connsiteX1483" fmla="*/ 319436 w 11907711"/>
              <a:gd name="connsiteY1483" fmla="*/ 2055686 h 6571007"/>
              <a:gd name="connsiteX1484" fmla="*/ 325567 w 11907711"/>
              <a:gd name="connsiteY1484" fmla="*/ 2045742 h 6571007"/>
              <a:gd name="connsiteX1485" fmla="*/ 313586 w 11907711"/>
              <a:gd name="connsiteY1485" fmla="*/ 2043586 h 6571007"/>
              <a:gd name="connsiteX1486" fmla="*/ 299525 w 11907711"/>
              <a:gd name="connsiteY1486" fmla="*/ 2047415 h 6571007"/>
              <a:gd name="connsiteX1487" fmla="*/ 287518 w 11907711"/>
              <a:gd name="connsiteY1487" fmla="*/ 2047261 h 6571007"/>
              <a:gd name="connsiteX1488" fmla="*/ 209853 w 11907711"/>
              <a:gd name="connsiteY1488" fmla="*/ 2016204 h 6571007"/>
              <a:gd name="connsiteX1489" fmla="*/ 167826 w 11907711"/>
              <a:gd name="connsiteY1489" fmla="*/ 2015668 h 6571007"/>
              <a:gd name="connsiteX1490" fmla="*/ 143939 w 11907711"/>
              <a:gd name="connsiteY1490" fmla="*/ 2005341 h 6571007"/>
              <a:gd name="connsiteX1491" fmla="*/ 158204 w 11907711"/>
              <a:gd name="connsiteY1491" fmla="*/ 1985478 h 6571007"/>
              <a:gd name="connsiteX1492" fmla="*/ 170339 w 11907711"/>
              <a:gd name="connsiteY1492" fmla="*/ 1975610 h 6571007"/>
              <a:gd name="connsiteX1493" fmla="*/ 180549 w 11907711"/>
              <a:gd name="connsiteY1493" fmla="*/ 1959704 h 6571007"/>
              <a:gd name="connsiteX1494" fmla="*/ 160614 w 11907711"/>
              <a:gd name="connsiteY1494" fmla="*/ 1953437 h 6571007"/>
              <a:gd name="connsiteX1495" fmla="*/ 110735 w 11907711"/>
              <a:gd name="connsiteY1495" fmla="*/ 1940774 h 6571007"/>
              <a:gd name="connsiteX1496" fmla="*/ 32303 w 11907711"/>
              <a:gd name="connsiteY1496" fmla="*/ 1969842 h 6571007"/>
              <a:gd name="connsiteX1497" fmla="*/ 0 w 11907711"/>
              <a:gd name="connsiteY1497" fmla="*/ 1991479 h 6571007"/>
              <a:gd name="connsiteX1498" fmla="*/ 1432 w 11907711"/>
              <a:gd name="connsiteY1498" fmla="*/ 1879246 h 6571007"/>
              <a:gd name="connsiteX1499" fmla="*/ 27832 w 11907711"/>
              <a:gd name="connsiteY1499" fmla="*/ 1849515 h 6571007"/>
              <a:gd name="connsiteX1500" fmla="*/ 22032 w 11907711"/>
              <a:gd name="connsiteY1500" fmla="*/ 1833405 h 6571007"/>
              <a:gd name="connsiteX1501" fmla="*/ 42069 w 11907711"/>
              <a:gd name="connsiteY1501" fmla="*/ 1831657 h 6571007"/>
              <a:gd name="connsiteX1502" fmla="*/ 56028 w 11907711"/>
              <a:gd name="connsiteY1502" fmla="*/ 1835844 h 6571007"/>
              <a:gd name="connsiteX1503" fmla="*/ 76194 w 11907711"/>
              <a:gd name="connsiteY1503" fmla="*/ 1824073 h 6571007"/>
              <a:gd name="connsiteX1504" fmla="*/ 94384 w 11907711"/>
              <a:gd name="connsiteY1504" fmla="*/ 1810274 h 6571007"/>
              <a:gd name="connsiteX1505" fmla="*/ 136309 w 11907711"/>
              <a:gd name="connsiteY1505" fmla="*/ 1818825 h 6571007"/>
              <a:gd name="connsiteX1506" fmla="*/ 176309 w 11907711"/>
              <a:gd name="connsiteY1506" fmla="*/ 1821341 h 6571007"/>
              <a:gd name="connsiteX1507" fmla="*/ 192676 w 11907711"/>
              <a:gd name="connsiteY1507" fmla="*/ 1793487 h 6571007"/>
              <a:gd name="connsiteX1508" fmla="*/ 200834 w 11907711"/>
              <a:gd name="connsiteY1508" fmla="*/ 1781563 h 6571007"/>
              <a:gd name="connsiteX1509" fmla="*/ 242376 w 11907711"/>
              <a:gd name="connsiteY1509" fmla="*/ 1820179 h 6571007"/>
              <a:gd name="connsiteX1510" fmla="*/ 252101 w 11907711"/>
              <a:gd name="connsiteY1510" fmla="*/ 1842353 h 6571007"/>
              <a:gd name="connsiteX1511" fmla="*/ 296052 w 11907711"/>
              <a:gd name="connsiteY1511" fmla="*/ 1848925 h 6571007"/>
              <a:gd name="connsiteX1512" fmla="*/ 300208 w 11907711"/>
              <a:gd name="connsiteY1512" fmla="*/ 1836950 h 6571007"/>
              <a:gd name="connsiteX1513" fmla="*/ 304440 w 11907711"/>
              <a:gd name="connsiteY1513" fmla="*/ 1818965 h 6571007"/>
              <a:gd name="connsiteX1514" fmla="*/ 324554 w 11907711"/>
              <a:gd name="connsiteY1514" fmla="*/ 1811203 h 6571007"/>
              <a:gd name="connsiteX1515" fmla="*/ 382311 w 11907711"/>
              <a:gd name="connsiteY1515" fmla="*/ 1833989 h 6571007"/>
              <a:gd name="connsiteX1516" fmla="*/ 416153 w 11907711"/>
              <a:gd name="connsiteY1516" fmla="*/ 1848453 h 6571007"/>
              <a:gd name="connsiteX1517" fmla="*/ 512342 w 11907711"/>
              <a:gd name="connsiteY1517" fmla="*/ 1839657 h 6571007"/>
              <a:gd name="connsiteX1518" fmla="*/ 540410 w 11907711"/>
              <a:gd name="connsiteY1518" fmla="*/ 1836006 h 6571007"/>
              <a:gd name="connsiteX1519" fmla="*/ 626030 w 11907711"/>
              <a:gd name="connsiteY1519" fmla="*/ 1871173 h 6571007"/>
              <a:gd name="connsiteX1520" fmla="*/ 676036 w 11907711"/>
              <a:gd name="connsiteY1520" fmla="*/ 1873815 h 6571007"/>
              <a:gd name="connsiteX1521" fmla="*/ 744489 w 11907711"/>
              <a:gd name="connsiteY1521" fmla="*/ 1842616 h 6571007"/>
              <a:gd name="connsiteX1522" fmla="*/ 748030 w 11907711"/>
              <a:gd name="connsiteY1522" fmla="*/ 1878741 h 6571007"/>
              <a:gd name="connsiteX1523" fmla="*/ 781772 w 11907711"/>
              <a:gd name="connsiteY1523" fmla="*/ 1901222 h 6571007"/>
              <a:gd name="connsiteX1524" fmla="*/ 790082 w 11907711"/>
              <a:gd name="connsiteY1524" fmla="*/ 1877272 h 6571007"/>
              <a:gd name="connsiteX1525" fmla="*/ 812275 w 11907711"/>
              <a:gd name="connsiteY1525" fmla="*/ 1863525 h 6571007"/>
              <a:gd name="connsiteX1526" fmla="*/ 860228 w 11907711"/>
              <a:gd name="connsiteY1526" fmla="*/ 1870150 h 6571007"/>
              <a:gd name="connsiteX1527" fmla="*/ 924141 w 11907711"/>
              <a:gd name="connsiteY1527" fmla="*/ 1880987 h 6571007"/>
              <a:gd name="connsiteX1528" fmla="*/ 958189 w 11907711"/>
              <a:gd name="connsiteY1528" fmla="*/ 1879417 h 6571007"/>
              <a:gd name="connsiteX1529" fmla="*/ 974402 w 11907711"/>
              <a:gd name="connsiteY1529" fmla="*/ 1863587 h 6571007"/>
              <a:gd name="connsiteX1530" fmla="*/ 1002650 w 11907711"/>
              <a:gd name="connsiteY1530" fmla="*/ 1845907 h 6571007"/>
              <a:gd name="connsiteX1531" fmla="*/ 1012299 w 11907711"/>
              <a:gd name="connsiteY1531" fmla="*/ 1874093 h 6571007"/>
              <a:gd name="connsiteX1532" fmla="*/ 1026206 w 11907711"/>
              <a:gd name="connsiteY1532" fmla="*/ 1882288 h 6571007"/>
              <a:gd name="connsiteX1533" fmla="*/ 1036315 w 11907711"/>
              <a:gd name="connsiteY1533" fmla="*/ 1874400 h 6571007"/>
              <a:gd name="connsiteX1534" fmla="*/ 1062714 w 11907711"/>
              <a:gd name="connsiteY1534" fmla="*/ 1844667 h 6571007"/>
              <a:gd name="connsiteX1535" fmla="*/ 1071027 w 11907711"/>
              <a:gd name="connsiteY1535" fmla="*/ 1820721 h 6571007"/>
              <a:gd name="connsiteX1536" fmla="*/ 1057118 w 11907711"/>
              <a:gd name="connsiteY1536" fmla="*/ 1812524 h 6571007"/>
              <a:gd name="connsiteX1537" fmla="*/ 891551 w 11907711"/>
              <a:gd name="connsiteY1537" fmla="*/ 1768319 h 6571007"/>
              <a:gd name="connsiteX1538" fmla="*/ 766060 w 11907711"/>
              <a:gd name="connsiteY1538" fmla="*/ 1720617 h 6571007"/>
              <a:gd name="connsiteX1539" fmla="*/ 714895 w 11907711"/>
              <a:gd name="connsiteY1539" fmla="*/ 1651813 h 6571007"/>
              <a:gd name="connsiteX1540" fmla="*/ 670790 w 11907711"/>
              <a:gd name="connsiteY1540" fmla="*/ 1657264 h 6571007"/>
              <a:gd name="connsiteX1541" fmla="*/ 663117 w 11907711"/>
              <a:gd name="connsiteY1541" fmla="*/ 1631107 h 6571007"/>
              <a:gd name="connsiteX1542" fmla="*/ 637433 w 11907711"/>
              <a:gd name="connsiteY1542" fmla="*/ 1604721 h 6571007"/>
              <a:gd name="connsiteX1543" fmla="*/ 611212 w 11907711"/>
              <a:gd name="connsiteY1543" fmla="*/ 1620424 h 6571007"/>
              <a:gd name="connsiteX1544" fmla="*/ 594768 w 11907711"/>
              <a:gd name="connsiteY1544" fmla="*/ 1654289 h 6571007"/>
              <a:gd name="connsiteX1545" fmla="*/ 573187 w 11907711"/>
              <a:gd name="connsiteY1545" fmla="*/ 1619939 h 6571007"/>
              <a:gd name="connsiteX1546" fmla="*/ 545478 w 11907711"/>
              <a:gd name="connsiteY1546" fmla="*/ 1595531 h 6571007"/>
              <a:gd name="connsiteX1547" fmla="*/ 566281 w 11907711"/>
              <a:gd name="connsiteY1547" fmla="*/ 1533657 h 6571007"/>
              <a:gd name="connsiteX1548" fmla="*/ 596429 w 11907711"/>
              <a:gd name="connsiteY1548" fmla="*/ 1524018 h 6571007"/>
              <a:gd name="connsiteX1549" fmla="*/ 608181 w 11907711"/>
              <a:gd name="connsiteY1549" fmla="*/ 1544214 h 6571007"/>
              <a:gd name="connsiteX1550" fmla="*/ 620035 w 11907711"/>
              <a:gd name="connsiteY1550" fmla="*/ 1556392 h 6571007"/>
              <a:gd name="connsiteX1551" fmla="*/ 671762 w 11907711"/>
              <a:gd name="connsiteY1551" fmla="*/ 1581106 h 6571007"/>
              <a:gd name="connsiteX1552" fmla="*/ 715764 w 11907711"/>
              <a:gd name="connsiteY1552" fmla="*/ 1583671 h 6571007"/>
              <a:gd name="connsiteX1553" fmla="*/ 727695 w 11907711"/>
              <a:gd name="connsiteY1553" fmla="*/ 1589836 h 6571007"/>
              <a:gd name="connsiteX1554" fmla="*/ 739522 w 11907711"/>
              <a:gd name="connsiteY1554" fmla="*/ 1604018 h 6571007"/>
              <a:gd name="connsiteX1555" fmla="*/ 843588 w 11907711"/>
              <a:gd name="connsiteY1555" fmla="*/ 1605346 h 6571007"/>
              <a:gd name="connsiteX1556" fmla="*/ 897674 w 11907711"/>
              <a:gd name="connsiteY1556" fmla="*/ 1602025 h 6571007"/>
              <a:gd name="connsiteX1557" fmla="*/ 939395 w 11907711"/>
              <a:gd name="connsiteY1557" fmla="*/ 1626611 h 6571007"/>
              <a:gd name="connsiteX1558" fmla="*/ 959304 w 11907711"/>
              <a:gd name="connsiteY1558" fmla="*/ 1634883 h 6571007"/>
              <a:gd name="connsiteX1559" fmla="*/ 967615 w 11907711"/>
              <a:gd name="connsiteY1559" fmla="*/ 1610935 h 6571007"/>
              <a:gd name="connsiteX1560" fmla="*/ 963894 w 11907711"/>
              <a:gd name="connsiteY1560" fmla="*/ 1588838 h 6571007"/>
              <a:gd name="connsiteX1561" fmla="*/ 934336 w 11907711"/>
              <a:gd name="connsiteY1561" fmla="*/ 1552381 h 6571007"/>
              <a:gd name="connsiteX1562" fmla="*/ 832654 w 11907711"/>
              <a:gd name="connsiteY1562" fmla="*/ 1521017 h 6571007"/>
              <a:gd name="connsiteX1563" fmla="*/ 825109 w 11907711"/>
              <a:gd name="connsiteY1563" fmla="*/ 1484841 h 6571007"/>
              <a:gd name="connsiteX1564" fmla="*/ 827163 w 11907711"/>
              <a:gd name="connsiteY1564" fmla="*/ 1480857 h 6571007"/>
              <a:gd name="connsiteX1565" fmla="*/ 859718 w 11907711"/>
              <a:gd name="connsiteY1565" fmla="*/ 1439177 h 6571007"/>
              <a:gd name="connsiteX1566" fmla="*/ 875678 w 11907711"/>
              <a:gd name="connsiteY1566" fmla="*/ 1443390 h 6571007"/>
              <a:gd name="connsiteX1567" fmla="*/ 853306 w 11907711"/>
              <a:gd name="connsiteY1567" fmla="*/ 1471167 h 6571007"/>
              <a:gd name="connsiteX1568" fmla="*/ 873088 w 11907711"/>
              <a:gd name="connsiteY1568" fmla="*/ 1489461 h 6571007"/>
              <a:gd name="connsiteX1569" fmla="*/ 883273 w 11907711"/>
              <a:gd name="connsiteY1569" fmla="*/ 1475560 h 6571007"/>
              <a:gd name="connsiteX1570" fmla="*/ 929737 w 11907711"/>
              <a:gd name="connsiteY1570" fmla="*/ 1442074 h 6571007"/>
              <a:gd name="connsiteX1571" fmla="*/ 1015791 w 11907711"/>
              <a:gd name="connsiteY1571" fmla="*/ 1443173 h 6571007"/>
              <a:gd name="connsiteX1572" fmla="*/ 1055305 w 11907711"/>
              <a:gd name="connsiteY1572" fmla="*/ 1483766 h 6571007"/>
              <a:gd name="connsiteX1573" fmla="*/ 1055229 w 11907711"/>
              <a:gd name="connsiteY1573" fmla="*/ 1489778 h 6571007"/>
              <a:gd name="connsiteX1574" fmla="*/ 1057000 w 11907711"/>
              <a:gd name="connsiteY1574" fmla="*/ 1507841 h 6571007"/>
              <a:gd name="connsiteX1575" fmla="*/ 1083094 w 11907711"/>
              <a:gd name="connsiteY1575" fmla="*/ 1502161 h 6571007"/>
              <a:gd name="connsiteX1576" fmla="*/ 1093381 w 11907711"/>
              <a:gd name="connsiteY1576" fmla="*/ 1480242 h 6571007"/>
              <a:gd name="connsiteX1577" fmla="*/ 1121475 w 11907711"/>
              <a:gd name="connsiteY1577" fmla="*/ 1474587 h 6571007"/>
              <a:gd name="connsiteX1578" fmla="*/ 1123170 w 11907711"/>
              <a:gd name="connsiteY1578" fmla="*/ 1498662 h 6571007"/>
              <a:gd name="connsiteX1579" fmla="*/ 1117037 w 11907711"/>
              <a:gd name="connsiteY1579" fmla="*/ 1508606 h 6571007"/>
              <a:gd name="connsiteX1580" fmla="*/ 1116859 w 11907711"/>
              <a:gd name="connsiteY1580" fmla="*/ 1522635 h 6571007"/>
              <a:gd name="connsiteX1581" fmla="*/ 1128917 w 11907711"/>
              <a:gd name="connsiteY1581" fmla="*/ 1518780 h 6571007"/>
              <a:gd name="connsiteX1582" fmla="*/ 1147236 w 11907711"/>
              <a:gd name="connsiteY1582" fmla="*/ 1494961 h 6571007"/>
              <a:gd name="connsiteX1583" fmla="*/ 1199472 w 11907711"/>
              <a:gd name="connsiteY1583" fmla="*/ 1479590 h 6571007"/>
              <a:gd name="connsiteX1584" fmla="*/ 1235240 w 11907711"/>
              <a:gd name="connsiteY1584" fmla="*/ 1500091 h 6571007"/>
              <a:gd name="connsiteX1585" fmla="*/ 1261309 w 11907711"/>
              <a:gd name="connsiteY1585" fmla="*/ 1496414 h 6571007"/>
              <a:gd name="connsiteX1586" fmla="*/ 1297637 w 11907711"/>
              <a:gd name="connsiteY1586" fmla="*/ 1472824 h 6571007"/>
              <a:gd name="connsiteX1587" fmla="*/ 1327580 w 11907711"/>
              <a:gd name="connsiteY1587" fmla="*/ 1479220 h 6571007"/>
              <a:gd name="connsiteX1588" fmla="*/ 1495174 w 11907711"/>
              <a:gd name="connsiteY1588" fmla="*/ 1521446 h 6571007"/>
              <a:gd name="connsiteX1589" fmla="*/ 1521114 w 11907711"/>
              <a:gd name="connsiteY1589" fmla="*/ 1527790 h 6571007"/>
              <a:gd name="connsiteX1590" fmla="*/ 1584949 w 11907711"/>
              <a:gd name="connsiteY1590" fmla="*/ 1544640 h 6571007"/>
              <a:gd name="connsiteX1591" fmla="*/ 1679445 w 11907711"/>
              <a:gd name="connsiteY1591" fmla="*/ 1511769 h 6571007"/>
              <a:gd name="connsiteX1592" fmla="*/ 1723651 w 11907711"/>
              <a:gd name="connsiteY1592" fmla="*/ 1498300 h 6571007"/>
              <a:gd name="connsiteX1593" fmla="*/ 1879263 w 11907711"/>
              <a:gd name="connsiteY1593" fmla="*/ 1538369 h 6571007"/>
              <a:gd name="connsiteX1594" fmla="*/ 1907332 w 11907711"/>
              <a:gd name="connsiteY1594" fmla="*/ 1534719 h 6571007"/>
              <a:gd name="connsiteX1595" fmla="*/ 1919467 w 11907711"/>
              <a:gd name="connsiteY1595" fmla="*/ 1524850 h 6571007"/>
              <a:gd name="connsiteX1596" fmla="*/ 1925624 w 11907711"/>
              <a:gd name="connsiteY1596" fmla="*/ 1512902 h 6571007"/>
              <a:gd name="connsiteX1597" fmla="*/ 1901838 w 11907711"/>
              <a:gd name="connsiteY1597" fmla="*/ 1494559 h 6571007"/>
              <a:gd name="connsiteX1598" fmla="*/ 1884135 w 11907711"/>
              <a:gd name="connsiteY1598" fmla="*/ 1470279 h 6571007"/>
              <a:gd name="connsiteX1599" fmla="*/ 1906200 w 11907711"/>
              <a:gd name="connsiteY1599" fmla="*/ 1466550 h 6571007"/>
              <a:gd name="connsiteX1600" fmla="*/ 1939735 w 11907711"/>
              <a:gd name="connsiteY1600" fmla="*/ 1505065 h 6571007"/>
              <a:gd name="connsiteX1601" fmla="*/ 2071231 w 11907711"/>
              <a:gd name="connsiteY1601" fmla="*/ 1552844 h 6571007"/>
              <a:gd name="connsiteX1602" fmla="*/ 2113360 w 11907711"/>
              <a:gd name="connsiteY1602" fmla="*/ 1545363 h 6571007"/>
              <a:gd name="connsiteX1603" fmla="*/ 2127215 w 11907711"/>
              <a:gd name="connsiteY1603" fmla="*/ 1557566 h 6571007"/>
              <a:gd name="connsiteX1604" fmla="*/ 2153000 w 11907711"/>
              <a:gd name="connsiteY1604" fmla="*/ 1575936 h 6571007"/>
              <a:gd name="connsiteX1605" fmla="*/ 2253192 w 11907711"/>
              <a:gd name="connsiteY1605" fmla="*/ 1567190 h 6571007"/>
              <a:gd name="connsiteX1606" fmla="*/ 2399923 w 11907711"/>
              <a:gd name="connsiteY1606" fmla="*/ 1518948 h 6571007"/>
              <a:gd name="connsiteX1607" fmla="*/ 2401874 w 11907711"/>
              <a:gd name="connsiteY1607" fmla="*/ 1522982 h 6571007"/>
              <a:gd name="connsiteX1608" fmla="*/ 2393613 w 11907711"/>
              <a:gd name="connsiteY1608" fmla="*/ 1542923 h 6571007"/>
              <a:gd name="connsiteX1609" fmla="*/ 2411241 w 11907711"/>
              <a:gd name="connsiteY1609" fmla="*/ 1573214 h 6571007"/>
              <a:gd name="connsiteX1610" fmla="*/ 2441542 w 11907711"/>
              <a:gd name="connsiteY1610" fmla="*/ 1551552 h 6571007"/>
              <a:gd name="connsiteX1611" fmla="*/ 2449776 w 11907711"/>
              <a:gd name="connsiteY1611" fmla="*/ 1533616 h 6571007"/>
              <a:gd name="connsiteX1612" fmla="*/ 2471407 w 11907711"/>
              <a:gd name="connsiteY1612" fmla="*/ 1563959 h 6571007"/>
              <a:gd name="connsiteX1613" fmla="*/ 2479156 w 11907711"/>
              <a:gd name="connsiteY1613" fmla="*/ 1584102 h 6571007"/>
              <a:gd name="connsiteX1614" fmla="*/ 2554718 w 11907711"/>
              <a:gd name="connsiteY1614" fmla="*/ 1623151 h 6571007"/>
              <a:gd name="connsiteX1615" fmla="*/ 2618759 w 11907711"/>
              <a:gd name="connsiteY1615" fmla="*/ 1623969 h 6571007"/>
              <a:gd name="connsiteX1616" fmla="*/ 2642875 w 11907711"/>
              <a:gd name="connsiteY1616" fmla="*/ 1616257 h 6571007"/>
              <a:gd name="connsiteX1617" fmla="*/ 2690830 w 11907711"/>
              <a:gd name="connsiteY1617" fmla="*/ 1622883 h 6571007"/>
              <a:gd name="connsiteX1618" fmla="*/ 2716591 w 11907711"/>
              <a:gd name="connsiteY1618" fmla="*/ 1643256 h 6571007"/>
              <a:gd name="connsiteX1619" fmla="*/ 2738451 w 11907711"/>
              <a:gd name="connsiteY1619" fmla="*/ 1655561 h 6571007"/>
              <a:gd name="connsiteX1620" fmla="*/ 2770547 w 11907711"/>
              <a:gd name="connsiteY1620" fmla="*/ 1649957 h 6571007"/>
              <a:gd name="connsiteX1621" fmla="*/ 2813136 w 11907711"/>
              <a:gd name="connsiteY1621" fmla="*/ 1606400 h 6571007"/>
              <a:gd name="connsiteX1622" fmla="*/ 2817445 w 11907711"/>
              <a:gd name="connsiteY1622" fmla="*/ 1582402 h 6571007"/>
              <a:gd name="connsiteX1623" fmla="*/ 2912510 w 11907711"/>
              <a:gd name="connsiteY1623" fmla="*/ 1661789 h 6571007"/>
              <a:gd name="connsiteX1624" fmla="*/ 2946659 w 11907711"/>
              <a:gd name="connsiteY1624" fmla="*/ 1652202 h 6571007"/>
              <a:gd name="connsiteX1625" fmla="*/ 2957049 w 11907711"/>
              <a:gd name="connsiteY1625" fmla="*/ 1622267 h 6571007"/>
              <a:gd name="connsiteX1626" fmla="*/ 2935087 w 11907711"/>
              <a:gd name="connsiteY1626" fmla="*/ 1617978 h 6571007"/>
              <a:gd name="connsiteX1627" fmla="*/ 2917177 w 11907711"/>
              <a:gd name="connsiteY1627" fmla="*/ 1609731 h 6571007"/>
              <a:gd name="connsiteX1628" fmla="*/ 2927464 w 11907711"/>
              <a:gd name="connsiteY1628" fmla="*/ 1587814 h 6571007"/>
              <a:gd name="connsiteX1629" fmla="*/ 2953558 w 11907711"/>
              <a:gd name="connsiteY1629" fmla="*/ 1582133 h 6571007"/>
              <a:gd name="connsiteX1630" fmla="*/ 2979676 w 11907711"/>
              <a:gd name="connsiteY1630" fmla="*/ 1574448 h 6571007"/>
              <a:gd name="connsiteX1631" fmla="*/ 2939906 w 11907711"/>
              <a:gd name="connsiteY1631" fmla="*/ 1553896 h 6571007"/>
              <a:gd name="connsiteX1632" fmla="*/ 2822241 w 11907711"/>
              <a:gd name="connsiteY1632" fmla="*/ 1520324 h 6571007"/>
              <a:gd name="connsiteX1633" fmla="*/ 2744115 w 11907711"/>
              <a:gd name="connsiteY1633" fmla="*/ 1525342 h 6571007"/>
              <a:gd name="connsiteX1634" fmla="*/ 2720151 w 11907711"/>
              <a:gd name="connsiteY1634" fmla="*/ 1521027 h 6571007"/>
              <a:gd name="connsiteX1635" fmla="*/ 2670578 w 11907711"/>
              <a:gd name="connsiteY1635" fmla="*/ 1484313 h 6571007"/>
              <a:gd name="connsiteX1636" fmla="*/ 2640534 w 11907711"/>
              <a:gd name="connsiteY1636" fmla="*/ 1485936 h 6571007"/>
              <a:gd name="connsiteX1637" fmla="*/ 2576365 w 11907711"/>
              <a:gd name="connsiteY1637" fmla="*/ 1495140 h 6571007"/>
              <a:gd name="connsiteX1638" fmla="*/ 2518560 w 11907711"/>
              <a:gd name="connsiteY1638" fmla="*/ 1476363 h 6571007"/>
              <a:gd name="connsiteX1639" fmla="*/ 2494391 w 11907711"/>
              <a:gd name="connsiteY1639" fmla="*/ 1488082 h 6571007"/>
              <a:gd name="connsiteX1640" fmla="*/ 2478177 w 11907711"/>
              <a:gd name="connsiteY1640" fmla="*/ 1503911 h 6571007"/>
              <a:gd name="connsiteX1641" fmla="*/ 2456521 w 11907711"/>
              <a:gd name="connsiteY1641" fmla="*/ 1475571 h 6571007"/>
              <a:gd name="connsiteX1642" fmla="*/ 2430940 w 11907711"/>
              <a:gd name="connsiteY1642" fmla="*/ 1441169 h 6571007"/>
              <a:gd name="connsiteX1643" fmla="*/ 2378855 w 11907711"/>
              <a:gd name="connsiteY1643" fmla="*/ 1444514 h 6571007"/>
              <a:gd name="connsiteX1644" fmla="*/ 2304885 w 11907711"/>
              <a:gd name="connsiteY1644" fmla="*/ 1437558 h 6571007"/>
              <a:gd name="connsiteX1645" fmla="*/ 2285255 w 11907711"/>
              <a:gd name="connsiteY1645" fmla="*/ 1407241 h 6571007"/>
              <a:gd name="connsiteX1646" fmla="*/ 2265576 w 11907711"/>
              <a:gd name="connsiteY1646" fmla="*/ 1380930 h 6571007"/>
              <a:gd name="connsiteX1647" fmla="*/ 2128000 w 11907711"/>
              <a:gd name="connsiteY1647" fmla="*/ 1339086 h 6571007"/>
              <a:gd name="connsiteX1648" fmla="*/ 2051721 w 11907711"/>
              <a:gd name="connsiteY1648" fmla="*/ 1356155 h 6571007"/>
              <a:gd name="connsiteX1649" fmla="*/ 2047719 w 11907711"/>
              <a:gd name="connsiteY1649" fmla="*/ 1356104 h 6571007"/>
              <a:gd name="connsiteX1650" fmla="*/ 2038019 w 11907711"/>
              <a:gd name="connsiteY1650" fmla="*/ 1331926 h 6571007"/>
              <a:gd name="connsiteX1651" fmla="*/ 2013723 w 11907711"/>
              <a:gd name="connsiteY1651" fmla="*/ 1353666 h 6571007"/>
              <a:gd name="connsiteX1652" fmla="*/ 2007616 w 11907711"/>
              <a:gd name="connsiteY1652" fmla="*/ 1361606 h 6571007"/>
              <a:gd name="connsiteX1653" fmla="*/ 1989069 w 11907711"/>
              <a:gd name="connsiteY1653" fmla="*/ 1403465 h 6571007"/>
              <a:gd name="connsiteX1654" fmla="*/ 1966953 w 11907711"/>
              <a:gd name="connsiteY1654" fmla="*/ 1411200 h 6571007"/>
              <a:gd name="connsiteX1655" fmla="*/ 1957177 w 11907711"/>
              <a:gd name="connsiteY1655" fmla="*/ 1393035 h 6571007"/>
              <a:gd name="connsiteX1656" fmla="*/ 1958121 w 11907711"/>
              <a:gd name="connsiteY1656" fmla="*/ 1318881 h 6571007"/>
              <a:gd name="connsiteX1657" fmla="*/ 1938211 w 11907711"/>
              <a:gd name="connsiteY1657" fmla="*/ 1310609 h 6571007"/>
              <a:gd name="connsiteX1658" fmla="*/ 1871889 w 11907711"/>
              <a:gd name="connsiteY1658" fmla="*/ 1331813 h 6571007"/>
              <a:gd name="connsiteX1659" fmla="*/ 1855930 w 11907711"/>
              <a:gd name="connsiteY1659" fmla="*/ 1327600 h 6571007"/>
              <a:gd name="connsiteX1660" fmla="*/ 1800302 w 11907711"/>
              <a:gd name="connsiteY1660" fmla="*/ 1294821 h 6571007"/>
              <a:gd name="connsiteX1661" fmla="*/ 1750629 w 11907711"/>
              <a:gd name="connsiteY1661" fmla="*/ 1266123 h 6571007"/>
              <a:gd name="connsiteX1662" fmla="*/ 1732719 w 11907711"/>
              <a:gd name="connsiteY1662" fmla="*/ 1257877 h 6571007"/>
              <a:gd name="connsiteX1663" fmla="*/ 1632811 w 11907711"/>
              <a:gd name="connsiteY1663" fmla="*/ 1244576 h 6571007"/>
              <a:gd name="connsiteX1664" fmla="*/ 1600816 w 11907711"/>
              <a:gd name="connsiteY1664" fmla="*/ 1242164 h 6571007"/>
              <a:gd name="connsiteX1665" fmla="*/ 1522843 w 11907711"/>
              <a:gd name="connsiteY1665" fmla="*/ 1235156 h 6571007"/>
              <a:gd name="connsiteX1666" fmla="*/ 1502881 w 11907711"/>
              <a:gd name="connsiteY1666" fmla="*/ 1230892 h 6571007"/>
              <a:gd name="connsiteX1667" fmla="*/ 1393297 w 11907711"/>
              <a:gd name="connsiteY1667" fmla="*/ 1191409 h 6571007"/>
              <a:gd name="connsiteX1668" fmla="*/ 1339111 w 11907711"/>
              <a:gd name="connsiteY1668" fmla="*/ 1202746 h 6571007"/>
              <a:gd name="connsiteX1669" fmla="*/ 1257238 w 11907711"/>
              <a:gd name="connsiteY1669" fmla="*/ 1187671 h 6571007"/>
              <a:gd name="connsiteX1670" fmla="*/ 1187935 w 11907711"/>
              <a:gd name="connsiteY1670" fmla="*/ 1128657 h 6571007"/>
              <a:gd name="connsiteX1671" fmla="*/ 1186061 w 11907711"/>
              <a:gd name="connsiteY1671" fmla="*/ 1118611 h 6571007"/>
              <a:gd name="connsiteX1672" fmla="*/ 1164123 w 11907711"/>
              <a:gd name="connsiteY1672" fmla="*/ 1112317 h 6571007"/>
              <a:gd name="connsiteX1673" fmla="*/ 1137800 w 11907711"/>
              <a:gd name="connsiteY1673" fmla="*/ 1136036 h 6571007"/>
              <a:gd name="connsiteX1674" fmla="*/ 1040020 w 11907711"/>
              <a:gd name="connsiteY1674" fmla="*/ 1112740 h 6571007"/>
              <a:gd name="connsiteX1675" fmla="*/ 1002583 w 11907711"/>
              <a:gd name="connsiteY1675" fmla="*/ 1066159 h 6571007"/>
              <a:gd name="connsiteX1676" fmla="*/ 961094 w 11907711"/>
              <a:gd name="connsiteY1676" fmla="*/ 1023537 h 6571007"/>
              <a:gd name="connsiteX1677" fmla="*/ 948269 w 11907711"/>
              <a:gd name="connsiteY1677" fmla="*/ 1087516 h 6571007"/>
              <a:gd name="connsiteX1678" fmla="*/ 902393 w 11907711"/>
              <a:gd name="connsiteY1678" fmla="*/ 1074904 h 6571007"/>
              <a:gd name="connsiteX1679" fmla="*/ 870373 w 11907711"/>
              <a:gd name="connsiteY1679" fmla="*/ 1074497 h 6571007"/>
              <a:gd name="connsiteX1680" fmla="*/ 774747 w 11907711"/>
              <a:gd name="connsiteY1680" fmla="*/ 1039200 h 6571007"/>
              <a:gd name="connsiteX1681" fmla="*/ 481711 w 11907711"/>
              <a:gd name="connsiteY1681" fmla="*/ 945264 h 6571007"/>
              <a:gd name="connsiteX1682" fmla="*/ 461851 w 11907711"/>
              <a:gd name="connsiteY1682" fmla="*/ 932982 h 6571007"/>
              <a:gd name="connsiteX1683" fmla="*/ 476116 w 11907711"/>
              <a:gd name="connsiteY1683" fmla="*/ 913119 h 6571007"/>
              <a:gd name="connsiteX1684" fmla="*/ 486326 w 11907711"/>
              <a:gd name="connsiteY1684" fmla="*/ 897214 h 6571007"/>
              <a:gd name="connsiteX1685" fmla="*/ 468520 w 11907711"/>
              <a:gd name="connsiteY1685" fmla="*/ 880950 h 6571007"/>
              <a:gd name="connsiteX1686" fmla="*/ 450508 w 11907711"/>
              <a:gd name="connsiteY1686" fmla="*/ 880721 h 6571007"/>
              <a:gd name="connsiteX1687" fmla="*/ 407068 w 11907711"/>
              <a:gd name="connsiteY1687" fmla="*/ 834064 h 6571007"/>
              <a:gd name="connsiteX1688" fmla="*/ 411454 w 11907711"/>
              <a:gd name="connsiteY1688" fmla="*/ 804052 h 6571007"/>
              <a:gd name="connsiteX1689" fmla="*/ 393621 w 11907711"/>
              <a:gd name="connsiteY1689" fmla="*/ 789793 h 6571007"/>
              <a:gd name="connsiteX1690" fmla="*/ 362964 w 11907711"/>
              <a:gd name="connsiteY1690" fmla="*/ 839516 h 6571007"/>
              <a:gd name="connsiteX1691" fmla="*/ 333533 w 11907711"/>
              <a:gd name="connsiteY1691" fmla="*/ 793037 h 6571007"/>
              <a:gd name="connsiteX1692" fmla="*/ 348359 w 11907711"/>
              <a:gd name="connsiteY1692" fmla="*/ 729082 h 6571007"/>
              <a:gd name="connsiteX1693" fmla="*/ 398340 w 11907711"/>
              <a:gd name="connsiteY1693" fmla="*/ 733728 h 6571007"/>
              <a:gd name="connsiteX1694" fmla="*/ 464126 w 11907711"/>
              <a:gd name="connsiteY1694" fmla="*/ 754613 h 6571007"/>
              <a:gd name="connsiteX1695" fmla="*/ 510154 w 11907711"/>
              <a:gd name="connsiteY1695" fmla="*/ 755199 h 6571007"/>
              <a:gd name="connsiteX1696" fmla="*/ 691529 w 11907711"/>
              <a:gd name="connsiteY1696" fmla="*/ 815642 h 6571007"/>
              <a:gd name="connsiteX1697" fmla="*/ 733708 w 11907711"/>
              <a:gd name="connsiteY1697" fmla="*/ 804153 h 6571007"/>
              <a:gd name="connsiteX1698" fmla="*/ 737864 w 11907711"/>
              <a:gd name="connsiteY1698" fmla="*/ 792178 h 6571007"/>
              <a:gd name="connsiteX1699" fmla="*/ 749769 w 11907711"/>
              <a:gd name="connsiteY1699" fmla="*/ 800348 h 6571007"/>
              <a:gd name="connsiteX1700" fmla="*/ 755646 w 11907711"/>
              <a:gd name="connsiteY1700" fmla="*/ 810445 h 6571007"/>
              <a:gd name="connsiteX1701" fmla="*/ 779559 w 11907711"/>
              <a:gd name="connsiteY1701" fmla="*/ 818769 h 6571007"/>
              <a:gd name="connsiteX1702" fmla="*/ 771783 w 11907711"/>
              <a:gd name="connsiteY1702" fmla="*/ 800629 h 6571007"/>
              <a:gd name="connsiteX1703" fmla="*/ 769834 w 11907711"/>
              <a:gd name="connsiteY1703" fmla="*/ 796595 h 6571007"/>
              <a:gd name="connsiteX1704" fmla="*/ 768011 w 11907711"/>
              <a:gd name="connsiteY1704" fmla="*/ 782540 h 6571007"/>
              <a:gd name="connsiteX1705" fmla="*/ 782046 w 11907711"/>
              <a:gd name="connsiteY1705" fmla="*/ 780714 h 6571007"/>
              <a:gd name="connsiteX1706" fmla="*/ 844313 w 11907711"/>
              <a:gd name="connsiteY1706" fmla="*/ 763468 h 6571007"/>
              <a:gd name="connsiteX1707" fmla="*/ 856500 w 11907711"/>
              <a:gd name="connsiteY1707" fmla="*/ 749592 h 6571007"/>
              <a:gd name="connsiteX1708" fmla="*/ 814985 w 11907711"/>
              <a:gd name="connsiteY1708" fmla="*/ 708974 h 6571007"/>
              <a:gd name="connsiteX1709" fmla="*/ 699117 w 11907711"/>
              <a:gd name="connsiteY1709" fmla="*/ 691460 h 6571007"/>
              <a:gd name="connsiteX1710" fmla="*/ 659065 w 11907711"/>
              <a:gd name="connsiteY1710" fmla="*/ 692954 h 6571007"/>
              <a:gd name="connsiteX1711" fmla="*/ 643158 w 11907711"/>
              <a:gd name="connsiteY1711" fmla="*/ 684734 h 6571007"/>
              <a:gd name="connsiteX1712" fmla="*/ 615523 w 11907711"/>
              <a:gd name="connsiteY1712" fmla="*/ 654313 h 6571007"/>
              <a:gd name="connsiteX1713" fmla="*/ 563721 w 11907711"/>
              <a:gd name="connsiteY1713" fmla="*/ 635613 h 6571007"/>
              <a:gd name="connsiteX1714" fmla="*/ 544116 w 11907711"/>
              <a:gd name="connsiteY1714" fmla="*/ 603291 h 6571007"/>
              <a:gd name="connsiteX1715" fmla="*/ 546246 w 11907711"/>
              <a:gd name="connsiteY1715" fmla="*/ 593296 h 6571007"/>
              <a:gd name="connsiteX1716" fmla="*/ 530465 w 11907711"/>
              <a:gd name="connsiteY1716" fmla="*/ 575054 h 6571007"/>
              <a:gd name="connsiteX1717" fmla="*/ 522257 w 11907711"/>
              <a:gd name="connsiteY1717" fmla="*/ 590984 h 6571007"/>
              <a:gd name="connsiteX1718" fmla="*/ 508017 w 11907711"/>
              <a:gd name="connsiteY1718" fmla="*/ 608843 h 6571007"/>
              <a:gd name="connsiteX1719" fmla="*/ 478484 w 11907711"/>
              <a:gd name="connsiteY1719" fmla="*/ 570382 h 6571007"/>
              <a:gd name="connsiteX1720" fmla="*/ 478688 w 11907711"/>
              <a:gd name="connsiteY1720" fmla="*/ 554349 h 6571007"/>
              <a:gd name="connsiteX1721" fmla="*/ 468580 w 11907711"/>
              <a:gd name="connsiteY1721" fmla="*/ 562238 h 6571007"/>
              <a:gd name="connsiteX1722" fmla="*/ 442590 w 11907711"/>
              <a:gd name="connsiteY1722" fmla="*/ 559902 h 6571007"/>
              <a:gd name="connsiteX1723" fmla="*/ 401227 w 11907711"/>
              <a:gd name="connsiteY1723" fmla="*/ 507259 h 6571007"/>
              <a:gd name="connsiteX1724" fmla="*/ 366048 w 11907711"/>
              <a:gd name="connsiteY1724" fmla="*/ 440661 h 6571007"/>
              <a:gd name="connsiteX1725" fmla="*/ 350369 w 11907711"/>
              <a:gd name="connsiteY1725" fmla="*/ 414402 h 6571007"/>
              <a:gd name="connsiteX1726" fmla="*/ 261489 w 11907711"/>
              <a:gd name="connsiteY1726" fmla="*/ 321062 h 6571007"/>
              <a:gd name="connsiteX1727" fmla="*/ 257843 w 11907711"/>
              <a:gd name="connsiteY1727" fmla="*/ 292954 h 6571007"/>
              <a:gd name="connsiteX1728" fmla="*/ 279831 w 11907711"/>
              <a:gd name="connsiteY1728" fmla="*/ 295238 h 6571007"/>
              <a:gd name="connsiteX1729" fmla="*/ 315854 w 11907711"/>
              <a:gd name="connsiteY1729" fmla="*/ 295698 h 6571007"/>
              <a:gd name="connsiteX1730" fmla="*/ 364063 w 11907711"/>
              <a:gd name="connsiteY1730" fmla="*/ 282281 h 6571007"/>
              <a:gd name="connsiteX1731" fmla="*/ 401423 w 11907711"/>
              <a:gd name="connsiteY1731" fmla="*/ 334874 h 6571007"/>
              <a:gd name="connsiteX1732" fmla="*/ 397165 w 11907711"/>
              <a:gd name="connsiteY1732" fmla="*/ 354864 h 6571007"/>
              <a:gd name="connsiteX1733" fmla="*/ 395111 w 11907711"/>
              <a:gd name="connsiteY1733" fmla="*/ 358847 h 6571007"/>
              <a:gd name="connsiteX1734" fmla="*/ 399141 w 11907711"/>
              <a:gd name="connsiteY1734" fmla="*/ 356894 h 6571007"/>
              <a:gd name="connsiteX1735" fmla="*/ 421129 w 11907711"/>
              <a:gd name="connsiteY1735" fmla="*/ 359180 h 6571007"/>
              <a:gd name="connsiteX1736" fmla="*/ 483602 w 11907711"/>
              <a:gd name="connsiteY1736" fmla="*/ 325899 h 6571007"/>
              <a:gd name="connsiteX1737" fmla="*/ 517854 w 11907711"/>
              <a:gd name="connsiteY1737" fmla="*/ 308296 h 6571007"/>
              <a:gd name="connsiteX1738" fmla="*/ 547566 w 11907711"/>
              <a:gd name="connsiteY1738" fmla="*/ 332729 h 6571007"/>
              <a:gd name="connsiteX1739" fmla="*/ 648659 w 11907711"/>
              <a:gd name="connsiteY1739" fmla="*/ 410188 h 6571007"/>
              <a:gd name="connsiteX1740" fmla="*/ 679036 w 11907711"/>
              <a:gd name="connsiteY1740" fmla="*/ 382512 h 6571007"/>
              <a:gd name="connsiteX1741" fmla="*/ 697558 w 11907711"/>
              <a:gd name="connsiteY1741" fmla="*/ 342659 h 6571007"/>
              <a:gd name="connsiteX1742" fmla="*/ 739100 w 11907711"/>
              <a:gd name="connsiteY1742" fmla="*/ 381274 h 6571007"/>
              <a:gd name="connsiteX1743" fmla="*/ 794956 w 11907711"/>
              <a:gd name="connsiteY1743" fmla="*/ 396018 h 6571007"/>
              <a:gd name="connsiteX1744" fmla="*/ 798933 w 11907711"/>
              <a:gd name="connsiteY1744" fmla="*/ 398072 h 6571007"/>
              <a:gd name="connsiteX1745" fmla="*/ 837621 w 11907711"/>
              <a:gd name="connsiteY1745" fmla="*/ 346448 h 6571007"/>
              <a:gd name="connsiteX1746" fmla="*/ 854066 w 11907711"/>
              <a:gd name="connsiteY1746" fmla="*/ 312582 h 6571007"/>
              <a:gd name="connsiteX1747" fmla="*/ 862072 w 11907711"/>
              <a:gd name="connsiteY1747" fmla="*/ 312684 h 6571007"/>
              <a:gd name="connsiteX1748" fmla="*/ 889782 w 11907711"/>
              <a:gd name="connsiteY1748" fmla="*/ 337091 h 6571007"/>
              <a:gd name="connsiteX1749" fmla="*/ 909386 w 11907711"/>
              <a:gd name="connsiteY1749" fmla="*/ 369413 h 6571007"/>
              <a:gd name="connsiteX1750" fmla="*/ 930889 w 11907711"/>
              <a:gd name="connsiteY1750" fmla="*/ 409777 h 6571007"/>
              <a:gd name="connsiteX1751" fmla="*/ 972991 w 11907711"/>
              <a:gd name="connsiteY1751" fmla="*/ 404300 h 6571007"/>
              <a:gd name="connsiteX1752" fmla="*/ 988899 w 11907711"/>
              <a:gd name="connsiteY1752" fmla="*/ 412520 h 6571007"/>
              <a:gd name="connsiteX1753" fmla="*/ 1014660 w 11907711"/>
              <a:gd name="connsiteY1753" fmla="*/ 432895 h 6571007"/>
              <a:gd name="connsiteX1754" fmla="*/ 1026694 w 11907711"/>
              <a:gd name="connsiteY1754" fmla="*/ 431043 h 6571007"/>
              <a:gd name="connsiteX1755" fmla="*/ 1066489 w 11907711"/>
              <a:gd name="connsiteY1755" fmla="*/ 449591 h 6571007"/>
              <a:gd name="connsiteX1756" fmla="*/ 1112135 w 11907711"/>
              <a:gd name="connsiteY1756" fmla="*/ 480241 h 6571007"/>
              <a:gd name="connsiteX1757" fmla="*/ 1138381 w 11907711"/>
              <a:gd name="connsiteY1757" fmla="*/ 462535 h 6571007"/>
              <a:gd name="connsiteX1758" fmla="*/ 1142639 w 11907711"/>
              <a:gd name="connsiteY1758" fmla="*/ 442544 h 6571007"/>
              <a:gd name="connsiteX1759" fmla="*/ 1141150 w 11907711"/>
              <a:gd name="connsiteY1759" fmla="*/ 402435 h 6571007"/>
              <a:gd name="connsiteX1760" fmla="*/ 1122185 w 11907711"/>
              <a:gd name="connsiteY1760" fmla="*/ 320009 h 6571007"/>
              <a:gd name="connsiteX1761" fmla="*/ 1166007 w 11907711"/>
              <a:gd name="connsiteY1761" fmla="*/ 336604 h 6571007"/>
              <a:gd name="connsiteX1762" fmla="*/ 1219837 w 11907711"/>
              <a:gd name="connsiteY1762" fmla="*/ 353327 h 6571007"/>
              <a:gd name="connsiteX1763" fmla="*/ 1265534 w 11907711"/>
              <a:gd name="connsiteY1763" fmla="*/ 379968 h 6571007"/>
              <a:gd name="connsiteX1764" fmla="*/ 1402547 w 11907711"/>
              <a:gd name="connsiteY1764" fmla="*/ 465902 h 6571007"/>
              <a:gd name="connsiteX1765" fmla="*/ 1422637 w 11907711"/>
              <a:gd name="connsiteY1765" fmla="*/ 460145 h 6571007"/>
              <a:gd name="connsiteX1766" fmla="*/ 1434772 w 11907711"/>
              <a:gd name="connsiteY1766" fmla="*/ 450278 h 6571007"/>
              <a:gd name="connsiteX1767" fmla="*/ 1440596 w 11907711"/>
              <a:gd name="connsiteY1767" fmla="*/ 464384 h 6571007"/>
              <a:gd name="connsiteX1768" fmla="*/ 1452350 w 11907711"/>
              <a:gd name="connsiteY1768" fmla="*/ 484578 h 6571007"/>
              <a:gd name="connsiteX1769" fmla="*/ 1480214 w 11907711"/>
              <a:gd name="connsiteY1769" fmla="*/ 496959 h 6571007"/>
              <a:gd name="connsiteX1770" fmla="*/ 1489914 w 11907711"/>
              <a:gd name="connsiteY1770" fmla="*/ 521137 h 6571007"/>
              <a:gd name="connsiteX1771" fmla="*/ 1503540 w 11907711"/>
              <a:gd name="connsiteY1771" fmla="*/ 551379 h 6571007"/>
              <a:gd name="connsiteX1772" fmla="*/ 1523729 w 11907711"/>
              <a:gd name="connsiteY1772" fmla="*/ 537604 h 6571007"/>
              <a:gd name="connsiteX1773" fmla="*/ 1531838 w 11907711"/>
              <a:gd name="connsiteY1773" fmla="*/ 529690 h 6571007"/>
              <a:gd name="connsiteX1774" fmla="*/ 1543437 w 11907711"/>
              <a:gd name="connsiteY1774" fmla="*/ 561911 h 6571007"/>
              <a:gd name="connsiteX1775" fmla="*/ 1561269 w 11907711"/>
              <a:gd name="connsiteY1775" fmla="*/ 576169 h 6571007"/>
              <a:gd name="connsiteX1776" fmla="*/ 1573480 w 11907711"/>
              <a:gd name="connsiteY1776" fmla="*/ 560288 h 6571007"/>
              <a:gd name="connsiteX1777" fmla="*/ 1653965 w 11907711"/>
              <a:gd name="connsiteY1777" fmla="*/ 527237 h 6571007"/>
              <a:gd name="connsiteX1778" fmla="*/ 1675826 w 11907711"/>
              <a:gd name="connsiteY1778" fmla="*/ 539543 h 6571007"/>
              <a:gd name="connsiteX1779" fmla="*/ 1768011 w 11907711"/>
              <a:gd name="connsiteY1779" fmla="*/ 530697 h 6571007"/>
              <a:gd name="connsiteX1780" fmla="*/ 1770038 w 11907711"/>
              <a:gd name="connsiteY1780" fmla="*/ 528719 h 6571007"/>
              <a:gd name="connsiteX1781" fmla="*/ 1798057 w 11907711"/>
              <a:gd name="connsiteY1781" fmla="*/ 529074 h 6571007"/>
              <a:gd name="connsiteX1782" fmla="*/ 1803906 w 11907711"/>
              <a:gd name="connsiteY1782" fmla="*/ 541177 h 6571007"/>
              <a:gd name="connsiteX1783" fmla="*/ 1783716 w 11907711"/>
              <a:gd name="connsiteY1783" fmla="*/ 554952 h 6571007"/>
              <a:gd name="connsiteX1784" fmla="*/ 1769604 w 11907711"/>
              <a:gd name="connsiteY1784" fmla="*/ 562789 h 6571007"/>
              <a:gd name="connsiteX1785" fmla="*/ 1781485 w 11907711"/>
              <a:gd name="connsiteY1785" fmla="*/ 572963 h 6571007"/>
              <a:gd name="connsiteX1786" fmla="*/ 1811375 w 11907711"/>
              <a:gd name="connsiteY1786" fmla="*/ 583365 h 6571007"/>
              <a:gd name="connsiteX1787" fmla="*/ 1845115 w 11907711"/>
              <a:gd name="connsiteY1787" fmla="*/ 605845 h 6571007"/>
              <a:gd name="connsiteX1788" fmla="*/ 1867078 w 11907711"/>
              <a:gd name="connsiteY1788" fmla="*/ 610135 h 6571007"/>
              <a:gd name="connsiteX1789" fmla="*/ 1930863 w 11907711"/>
              <a:gd name="connsiteY1789" fmla="*/ 630992 h 6571007"/>
              <a:gd name="connsiteX1790" fmla="*/ 1954367 w 11907711"/>
              <a:gd name="connsiteY1790" fmla="*/ 671382 h 6571007"/>
              <a:gd name="connsiteX1791" fmla="*/ 1995985 w 11907711"/>
              <a:gd name="connsiteY1791" fmla="*/ 703985 h 6571007"/>
              <a:gd name="connsiteX1792" fmla="*/ 2036266 w 11907711"/>
              <a:gd name="connsiteY1792" fmla="*/ 684454 h 6571007"/>
              <a:gd name="connsiteX1793" fmla="*/ 2082447 w 11907711"/>
              <a:gd name="connsiteY1793" fmla="*/ 673015 h 6571007"/>
              <a:gd name="connsiteX1794" fmla="*/ 2104385 w 11907711"/>
              <a:gd name="connsiteY1794" fmla="*/ 679308 h 6571007"/>
              <a:gd name="connsiteX1795" fmla="*/ 2128170 w 11907711"/>
              <a:gd name="connsiteY1795" fmla="*/ 697652 h 6571007"/>
              <a:gd name="connsiteX1796" fmla="*/ 2128043 w 11907711"/>
              <a:gd name="connsiteY1796" fmla="*/ 707673 h 6571007"/>
              <a:gd name="connsiteX1797" fmla="*/ 2151854 w 11907711"/>
              <a:gd name="connsiteY1797" fmla="*/ 724012 h 6571007"/>
              <a:gd name="connsiteX1798" fmla="*/ 2188055 w 11907711"/>
              <a:gd name="connsiteY1798" fmla="*/ 710443 h 6571007"/>
              <a:gd name="connsiteX1799" fmla="*/ 2305337 w 11907711"/>
              <a:gd name="connsiteY1799" fmla="*/ 774077 h 6571007"/>
              <a:gd name="connsiteX1800" fmla="*/ 2300670 w 11907711"/>
              <a:gd name="connsiteY1800" fmla="*/ 826133 h 6571007"/>
              <a:gd name="connsiteX1801" fmla="*/ 2332103 w 11907711"/>
              <a:gd name="connsiteY1801" fmla="*/ 872638 h 6571007"/>
              <a:gd name="connsiteX1802" fmla="*/ 2367998 w 11907711"/>
              <a:gd name="connsiteY1802" fmla="*/ 883119 h 6571007"/>
              <a:gd name="connsiteX1803" fmla="*/ 2416284 w 11907711"/>
              <a:gd name="connsiteY1803" fmla="*/ 863689 h 6571007"/>
              <a:gd name="connsiteX1804" fmla="*/ 2440325 w 11907711"/>
              <a:gd name="connsiteY1804" fmla="*/ 861991 h 6571007"/>
              <a:gd name="connsiteX1805" fmla="*/ 2490509 w 11907711"/>
              <a:gd name="connsiteY1805" fmla="*/ 850604 h 6571007"/>
              <a:gd name="connsiteX1806" fmla="*/ 2484761 w 11907711"/>
              <a:gd name="connsiteY1806" fmla="*/ 830485 h 6571007"/>
              <a:gd name="connsiteX1807" fmla="*/ 2470599 w 11907711"/>
              <a:gd name="connsiteY1807" fmla="*/ 842332 h 6571007"/>
              <a:gd name="connsiteX1808" fmla="*/ 2458464 w 11907711"/>
              <a:gd name="connsiteY1808" fmla="*/ 852200 h 6571007"/>
              <a:gd name="connsiteX1809" fmla="*/ 2446636 w 11907711"/>
              <a:gd name="connsiteY1809" fmla="*/ 838017 h 6571007"/>
              <a:gd name="connsiteX1810" fmla="*/ 2449504 w 11907711"/>
              <a:gd name="connsiteY1810" fmla="*/ 769902 h 6571007"/>
              <a:gd name="connsiteX1811" fmla="*/ 2459357 w 11907711"/>
              <a:gd name="connsiteY1811" fmla="*/ 782055 h 6571007"/>
              <a:gd name="connsiteX1812" fmla="*/ 2501180 w 11907711"/>
              <a:gd name="connsiteY1812" fmla="*/ 798623 h 6571007"/>
              <a:gd name="connsiteX1813" fmla="*/ 2517369 w 11907711"/>
              <a:gd name="connsiteY1813" fmla="*/ 784798 h 6571007"/>
              <a:gd name="connsiteX1814" fmla="*/ 2551466 w 11907711"/>
              <a:gd name="connsiteY1814" fmla="*/ 779220 h 6571007"/>
              <a:gd name="connsiteX1815" fmla="*/ 2591416 w 11907711"/>
              <a:gd name="connsiteY1815" fmla="*/ 785743 h 6571007"/>
              <a:gd name="connsiteX1816" fmla="*/ 2579843 w 11907711"/>
              <a:gd name="connsiteY1816" fmla="*/ 751518 h 6571007"/>
              <a:gd name="connsiteX1817" fmla="*/ 2615994 w 11907711"/>
              <a:gd name="connsiteY1817" fmla="*/ 741956 h 6571007"/>
              <a:gd name="connsiteX1818" fmla="*/ 2620046 w 11907711"/>
              <a:gd name="connsiteY1818" fmla="*/ 738000 h 6571007"/>
              <a:gd name="connsiteX1819" fmla="*/ 2612322 w 11907711"/>
              <a:gd name="connsiteY1819" fmla="*/ 715851 h 6571007"/>
              <a:gd name="connsiteX1820" fmla="*/ 2570526 w 11907711"/>
              <a:gd name="connsiteY1820" fmla="*/ 697277 h 6571007"/>
              <a:gd name="connsiteX1821" fmla="*/ 2532400 w 11907711"/>
              <a:gd name="connsiteY1821" fmla="*/ 704811 h 6571007"/>
              <a:gd name="connsiteX1822" fmla="*/ 2508359 w 11907711"/>
              <a:gd name="connsiteY1822" fmla="*/ 706508 h 6571007"/>
              <a:gd name="connsiteX1823" fmla="*/ 2462943 w 11907711"/>
              <a:gd name="connsiteY1823" fmla="*/ 657821 h 6571007"/>
              <a:gd name="connsiteX1824" fmla="*/ 2432975 w 11907711"/>
              <a:gd name="connsiteY1824" fmla="*/ 653430 h 6571007"/>
              <a:gd name="connsiteX1825" fmla="*/ 2402829 w 11907711"/>
              <a:gd name="connsiteY1825" fmla="*/ 663069 h 6571007"/>
              <a:gd name="connsiteX1826" fmla="*/ 2383098 w 11907711"/>
              <a:gd name="connsiteY1826" fmla="*/ 640767 h 6571007"/>
              <a:gd name="connsiteX1827" fmla="*/ 2340994 w 11907711"/>
              <a:gd name="connsiteY1827" fmla="*/ 646244 h 6571007"/>
              <a:gd name="connsiteX1828" fmla="*/ 2307051 w 11907711"/>
              <a:gd name="connsiteY1828" fmla="*/ 639797 h 6571007"/>
              <a:gd name="connsiteX1829" fmla="*/ 2255247 w 11907711"/>
              <a:gd name="connsiteY1829" fmla="*/ 621096 h 6571007"/>
              <a:gd name="connsiteX1830" fmla="*/ 2229691 w 11907711"/>
              <a:gd name="connsiteY1830" fmla="*/ 584691 h 6571007"/>
              <a:gd name="connsiteX1831" fmla="*/ 2173680 w 11907711"/>
              <a:gd name="connsiteY1831" fmla="*/ 581972 h 6571007"/>
              <a:gd name="connsiteX1832" fmla="*/ 2155388 w 11907711"/>
              <a:gd name="connsiteY1832" fmla="*/ 603787 h 6571007"/>
              <a:gd name="connsiteX1833" fmla="*/ 2143943 w 11907711"/>
              <a:gd name="connsiteY1833" fmla="*/ 559543 h 6571007"/>
              <a:gd name="connsiteX1834" fmla="*/ 2137836 w 11907711"/>
              <a:gd name="connsiteY1834" fmla="*/ 567484 h 6571007"/>
              <a:gd name="connsiteX1835" fmla="*/ 2077747 w 11907711"/>
              <a:gd name="connsiteY1835" fmla="*/ 570726 h 6571007"/>
              <a:gd name="connsiteX1836" fmla="*/ 2065996 w 11907711"/>
              <a:gd name="connsiteY1836" fmla="*/ 550531 h 6571007"/>
              <a:gd name="connsiteX1837" fmla="*/ 2066175 w 11907711"/>
              <a:gd name="connsiteY1837" fmla="*/ 536503 h 6571007"/>
              <a:gd name="connsiteX1838" fmla="*/ 2060605 w 11907711"/>
              <a:gd name="connsiteY1838" fmla="*/ 502355 h 6571007"/>
              <a:gd name="connsiteX1839" fmla="*/ 1959103 w 11907711"/>
              <a:gd name="connsiteY1839" fmla="*/ 456962 h 6571007"/>
              <a:gd name="connsiteX1840" fmla="*/ 1791788 w 11907711"/>
              <a:gd name="connsiteY1840" fmla="*/ 392690 h 6571007"/>
              <a:gd name="connsiteX1841" fmla="*/ 1737934 w 11907711"/>
              <a:gd name="connsiteY1841" fmla="*/ 377971 h 6571007"/>
              <a:gd name="connsiteX1842" fmla="*/ 1698088 w 11907711"/>
              <a:gd name="connsiteY1842" fmla="*/ 363432 h 6571007"/>
              <a:gd name="connsiteX1843" fmla="*/ 1630453 w 11907711"/>
              <a:gd name="connsiteY1843" fmla="*/ 330499 h 6571007"/>
              <a:gd name="connsiteX1844" fmla="*/ 1558689 w 11907711"/>
              <a:gd name="connsiteY1844" fmla="*/ 307534 h 6571007"/>
              <a:gd name="connsiteX1845" fmla="*/ 1496624 w 11907711"/>
              <a:gd name="connsiteY1845" fmla="*/ 308747 h 6571007"/>
              <a:gd name="connsiteX1846" fmla="*/ 1449080 w 11907711"/>
              <a:gd name="connsiteY1846" fmla="*/ 270056 h 6571007"/>
              <a:gd name="connsiteX1847" fmla="*/ 1399252 w 11907711"/>
              <a:gd name="connsiteY1847" fmla="*/ 253384 h 6571007"/>
              <a:gd name="connsiteX1848" fmla="*/ 1329745 w 11907711"/>
              <a:gd name="connsiteY1848" fmla="*/ 210404 h 6571007"/>
              <a:gd name="connsiteX1849" fmla="*/ 1194349 w 11907711"/>
              <a:gd name="connsiteY1849" fmla="*/ 154557 h 6571007"/>
              <a:gd name="connsiteX1850" fmla="*/ 1084764 w 11907711"/>
              <a:gd name="connsiteY1850" fmla="*/ 115073 h 6571007"/>
              <a:gd name="connsiteX1851" fmla="*/ 1060981 w 11907711"/>
              <a:gd name="connsiteY1851" fmla="*/ 96731 h 6571007"/>
              <a:gd name="connsiteX1852" fmla="*/ 1001400 w 11907711"/>
              <a:gd name="connsiteY1852" fmla="*/ 59890 h 6571007"/>
              <a:gd name="connsiteX1853" fmla="*/ 987393 w 11907711"/>
              <a:gd name="connsiteY1853" fmla="*/ 59711 h 6571007"/>
              <a:gd name="connsiteX1854" fmla="*/ 1005839 w 11907711"/>
              <a:gd name="connsiteY1854" fmla="*/ 25870 h 6571007"/>
              <a:gd name="connsiteX1855" fmla="*/ 1023621 w 11907711"/>
              <a:gd name="connsiteY1855" fmla="*/ 4799 h 6571007"/>
              <a:gd name="connsiteX1856" fmla="*/ 1050199 w 11907711"/>
              <a:gd name="connsiteY1856" fmla="*/ 377 h 657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Lst>
            <a:rect l="l" t="t" r="r" b="b"/>
            <a:pathLst>
              <a:path w="11907711" h="6571007">
                <a:moveTo>
                  <a:pt x="1113581" y="3815773"/>
                </a:moveTo>
                <a:cubicBezTo>
                  <a:pt x="1110237" y="3815436"/>
                  <a:pt x="1106666" y="3817771"/>
                  <a:pt x="1103083" y="3822743"/>
                </a:cubicBezTo>
                <a:lnTo>
                  <a:pt x="1096155" y="3831591"/>
                </a:lnTo>
                <a:lnTo>
                  <a:pt x="1096740" y="3832434"/>
                </a:lnTo>
                <a:cubicBezTo>
                  <a:pt x="1098911" y="3840172"/>
                  <a:pt x="1102193" y="3845929"/>
                  <a:pt x="1109242" y="3847290"/>
                </a:cubicBezTo>
                <a:cubicBezTo>
                  <a:pt x="1115301" y="3848095"/>
                  <a:pt x="1121252" y="3848513"/>
                  <a:pt x="1127126" y="3847909"/>
                </a:cubicBezTo>
                <a:lnTo>
                  <a:pt x="1133157" y="3846001"/>
                </a:lnTo>
                <a:lnTo>
                  <a:pt x="1125818" y="3833124"/>
                </a:lnTo>
                <a:cubicBezTo>
                  <a:pt x="1125264" y="3829698"/>
                  <a:pt x="1123278" y="3828262"/>
                  <a:pt x="1122723" y="3824838"/>
                </a:cubicBezTo>
                <a:cubicBezTo>
                  <a:pt x="1120044" y="3819122"/>
                  <a:pt x="1116926" y="3816111"/>
                  <a:pt x="1113581" y="3815773"/>
                </a:cubicBezTo>
                <a:close/>
                <a:moveTo>
                  <a:pt x="11009991" y="2874730"/>
                </a:moveTo>
                <a:lnTo>
                  <a:pt x="11004266" y="2896461"/>
                </a:lnTo>
                <a:lnTo>
                  <a:pt x="11004798" y="2896400"/>
                </a:lnTo>
                <a:cubicBezTo>
                  <a:pt x="11006807" y="2895073"/>
                  <a:pt x="11008154" y="2892850"/>
                  <a:pt x="11008167" y="2890176"/>
                </a:cubicBezTo>
                <a:cubicBezTo>
                  <a:pt x="11009974" y="2884836"/>
                  <a:pt x="11009991" y="2881271"/>
                  <a:pt x="11010017" y="2875923"/>
                </a:cubicBezTo>
                <a:close/>
                <a:moveTo>
                  <a:pt x="1050199" y="377"/>
                </a:moveTo>
                <a:cubicBezTo>
                  <a:pt x="1062207" y="531"/>
                  <a:pt x="1072161" y="4667"/>
                  <a:pt x="1084195" y="2815"/>
                </a:cubicBezTo>
                <a:cubicBezTo>
                  <a:pt x="1104258" y="-938"/>
                  <a:pt x="1110210" y="3146"/>
                  <a:pt x="1113958" y="23240"/>
                </a:cubicBezTo>
                <a:cubicBezTo>
                  <a:pt x="1113855" y="31258"/>
                  <a:pt x="1113754" y="39273"/>
                  <a:pt x="1113651" y="47290"/>
                </a:cubicBezTo>
                <a:cubicBezTo>
                  <a:pt x="1111497" y="59289"/>
                  <a:pt x="1117475" y="61370"/>
                  <a:pt x="1127481" y="61497"/>
                </a:cubicBezTo>
                <a:cubicBezTo>
                  <a:pt x="1149469" y="63782"/>
                  <a:pt x="1165606" y="53965"/>
                  <a:pt x="1179794" y="40114"/>
                </a:cubicBezTo>
                <a:cubicBezTo>
                  <a:pt x="1183823" y="38161"/>
                  <a:pt x="1185901" y="32175"/>
                  <a:pt x="1191879" y="34256"/>
                </a:cubicBezTo>
                <a:cubicBezTo>
                  <a:pt x="1195856" y="36311"/>
                  <a:pt x="1195780" y="42323"/>
                  <a:pt x="1197731" y="46357"/>
                </a:cubicBezTo>
                <a:cubicBezTo>
                  <a:pt x="1197678" y="50366"/>
                  <a:pt x="1197652" y="52370"/>
                  <a:pt x="1197603" y="56378"/>
                </a:cubicBezTo>
                <a:cubicBezTo>
                  <a:pt x="1197423" y="70407"/>
                  <a:pt x="1203376" y="74492"/>
                  <a:pt x="1215434" y="70636"/>
                </a:cubicBezTo>
                <a:cubicBezTo>
                  <a:pt x="1227518" y="64777"/>
                  <a:pt x="1233446" y="70867"/>
                  <a:pt x="1239322" y="80964"/>
                </a:cubicBezTo>
                <a:cubicBezTo>
                  <a:pt x="1245223" y="89058"/>
                  <a:pt x="1243120" y="97048"/>
                  <a:pt x="1237039" y="102985"/>
                </a:cubicBezTo>
                <a:cubicBezTo>
                  <a:pt x="1230934" y="110925"/>
                  <a:pt x="1220979" y="106788"/>
                  <a:pt x="1213050" y="100673"/>
                </a:cubicBezTo>
                <a:cubicBezTo>
                  <a:pt x="1207071" y="98593"/>
                  <a:pt x="1203120" y="94534"/>
                  <a:pt x="1197014" y="102474"/>
                </a:cubicBezTo>
                <a:cubicBezTo>
                  <a:pt x="1190908" y="110414"/>
                  <a:pt x="1194860" y="114473"/>
                  <a:pt x="1198786" y="120537"/>
                </a:cubicBezTo>
                <a:cubicBezTo>
                  <a:pt x="1208665" y="130685"/>
                  <a:pt x="1244789" y="123128"/>
                  <a:pt x="1248996" y="107145"/>
                </a:cubicBezTo>
                <a:cubicBezTo>
                  <a:pt x="1257333" y="81192"/>
                  <a:pt x="1275294" y="85431"/>
                  <a:pt x="1293254" y="89669"/>
                </a:cubicBezTo>
                <a:cubicBezTo>
                  <a:pt x="1331201" y="96167"/>
                  <a:pt x="1366994" y="114663"/>
                  <a:pt x="1402890" y="125143"/>
                </a:cubicBezTo>
                <a:cubicBezTo>
                  <a:pt x="1412844" y="129280"/>
                  <a:pt x="1412742" y="137295"/>
                  <a:pt x="1408637" y="145262"/>
                </a:cubicBezTo>
                <a:cubicBezTo>
                  <a:pt x="1404507" y="155231"/>
                  <a:pt x="1400377" y="165201"/>
                  <a:pt x="1398223" y="177201"/>
                </a:cubicBezTo>
                <a:cubicBezTo>
                  <a:pt x="1398069" y="189226"/>
                  <a:pt x="1406022" y="193335"/>
                  <a:pt x="1413977" y="197446"/>
                </a:cubicBezTo>
                <a:cubicBezTo>
                  <a:pt x="1419929" y="201531"/>
                  <a:pt x="1422057" y="191536"/>
                  <a:pt x="1426087" y="189582"/>
                </a:cubicBezTo>
                <a:cubicBezTo>
                  <a:pt x="1436271" y="175681"/>
                  <a:pt x="1448458" y="161805"/>
                  <a:pt x="1458643" y="147903"/>
                </a:cubicBezTo>
                <a:cubicBezTo>
                  <a:pt x="1460594" y="151937"/>
                  <a:pt x="1460567" y="153942"/>
                  <a:pt x="1460542" y="155946"/>
                </a:cubicBezTo>
                <a:cubicBezTo>
                  <a:pt x="1462236" y="180021"/>
                  <a:pt x="1462236" y="180021"/>
                  <a:pt x="1484404" y="168276"/>
                </a:cubicBezTo>
                <a:cubicBezTo>
                  <a:pt x="1492486" y="162366"/>
                  <a:pt x="1494436" y="166400"/>
                  <a:pt x="1496360" y="172437"/>
                </a:cubicBezTo>
                <a:cubicBezTo>
                  <a:pt x="1502160" y="188548"/>
                  <a:pt x="1514092" y="194713"/>
                  <a:pt x="1528150" y="190884"/>
                </a:cubicBezTo>
                <a:cubicBezTo>
                  <a:pt x="1550293" y="181144"/>
                  <a:pt x="1572281" y="183429"/>
                  <a:pt x="1594294" y="183709"/>
                </a:cubicBezTo>
                <a:cubicBezTo>
                  <a:pt x="1606301" y="183863"/>
                  <a:pt x="1612332" y="181935"/>
                  <a:pt x="1604479" y="169808"/>
                </a:cubicBezTo>
                <a:cubicBezTo>
                  <a:pt x="1598629" y="157706"/>
                  <a:pt x="1600732" y="149715"/>
                  <a:pt x="1614843" y="141877"/>
                </a:cubicBezTo>
                <a:cubicBezTo>
                  <a:pt x="1596909" y="135635"/>
                  <a:pt x="1578949" y="131397"/>
                  <a:pt x="1563042" y="123176"/>
                </a:cubicBezTo>
                <a:cubicBezTo>
                  <a:pt x="1547108" y="116960"/>
                  <a:pt x="1531199" y="108739"/>
                  <a:pt x="1519370" y="94557"/>
                </a:cubicBezTo>
                <a:cubicBezTo>
                  <a:pt x="1545464" y="88876"/>
                  <a:pt x="1545464" y="88876"/>
                  <a:pt x="1583258" y="107398"/>
                </a:cubicBezTo>
                <a:cubicBezTo>
                  <a:pt x="1607119" y="119730"/>
                  <a:pt x="1619154" y="117877"/>
                  <a:pt x="1633392" y="100019"/>
                </a:cubicBezTo>
                <a:cubicBezTo>
                  <a:pt x="1647657" y="80156"/>
                  <a:pt x="1647657" y="80156"/>
                  <a:pt x="1659382" y="102355"/>
                </a:cubicBezTo>
                <a:cubicBezTo>
                  <a:pt x="1659358" y="104359"/>
                  <a:pt x="1661333" y="106389"/>
                  <a:pt x="1661307" y="108393"/>
                </a:cubicBezTo>
                <a:cubicBezTo>
                  <a:pt x="1688659" y="160859"/>
                  <a:pt x="1716653" y="163219"/>
                  <a:pt x="1755238" y="119613"/>
                </a:cubicBezTo>
                <a:cubicBezTo>
                  <a:pt x="1769476" y="101755"/>
                  <a:pt x="1789643" y="89984"/>
                  <a:pt x="1811709" y="86256"/>
                </a:cubicBezTo>
                <a:cubicBezTo>
                  <a:pt x="1835748" y="84559"/>
                  <a:pt x="1855659" y="92830"/>
                  <a:pt x="1877571" y="101128"/>
                </a:cubicBezTo>
                <a:cubicBezTo>
                  <a:pt x="1903435" y="113485"/>
                  <a:pt x="1931298" y="125866"/>
                  <a:pt x="1959266" y="130232"/>
                </a:cubicBezTo>
                <a:cubicBezTo>
                  <a:pt x="1981254" y="132517"/>
                  <a:pt x="2003191" y="138811"/>
                  <a:pt x="2021074" y="149060"/>
                </a:cubicBezTo>
                <a:cubicBezTo>
                  <a:pt x="2034980" y="157256"/>
                  <a:pt x="2052891" y="165502"/>
                  <a:pt x="2068977" y="159694"/>
                </a:cubicBezTo>
                <a:cubicBezTo>
                  <a:pt x="2089091" y="151932"/>
                  <a:pt x="2098970" y="162081"/>
                  <a:pt x="2108798" y="176238"/>
                </a:cubicBezTo>
                <a:cubicBezTo>
                  <a:pt x="2126476" y="202521"/>
                  <a:pt x="2136100" y="232711"/>
                  <a:pt x="2135666" y="266782"/>
                </a:cubicBezTo>
                <a:cubicBezTo>
                  <a:pt x="2135562" y="274799"/>
                  <a:pt x="2135461" y="282815"/>
                  <a:pt x="2147418" y="286976"/>
                </a:cubicBezTo>
                <a:cubicBezTo>
                  <a:pt x="2159349" y="293143"/>
                  <a:pt x="2163479" y="283173"/>
                  <a:pt x="2169560" y="277236"/>
                </a:cubicBezTo>
                <a:cubicBezTo>
                  <a:pt x="2173637" y="271275"/>
                  <a:pt x="2177718" y="265314"/>
                  <a:pt x="2181770" y="261357"/>
                </a:cubicBezTo>
                <a:cubicBezTo>
                  <a:pt x="2198012" y="243523"/>
                  <a:pt x="2220076" y="239795"/>
                  <a:pt x="2242115" y="238071"/>
                </a:cubicBezTo>
                <a:cubicBezTo>
                  <a:pt x="2260127" y="238302"/>
                  <a:pt x="2259923" y="254335"/>
                  <a:pt x="2267800" y="264458"/>
                </a:cubicBezTo>
                <a:cubicBezTo>
                  <a:pt x="2278037" y="246547"/>
                  <a:pt x="2294149" y="238734"/>
                  <a:pt x="2312108" y="242973"/>
                </a:cubicBezTo>
                <a:cubicBezTo>
                  <a:pt x="2334046" y="249267"/>
                  <a:pt x="2356085" y="247543"/>
                  <a:pt x="2378125" y="245819"/>
                </a:cubicBezTo>
                <a:cubicBezTo>
                  <a:pt x="2424180" y="244401"/>
                  <a:pt x="2468079" y="254984"/>
                  <a:pt x="2501641" y="291493"/>
                </a:cubicBezTo>
                <a:cubicBezTo>
                  <a:pt x="2507567" y="297582"/>
                  <a:pt x="2513496" y="303671"/>
                  <a:pt x="2521550" y="299764"/>
                </a:cubicBezTo>
                <a:cubicBezTo>
                  <a:pt x="2537690" y="289947"/>
                  <a:pt x="2553674" y="292156"/>
                  <a:pt x="2569658" y="294364"/>
                </a:cubicBezTo>
                <a:cubicBezTo>
                  <a:pt x="2575662" y="294441"/>
                  <a:pt x="2579690" y="292488"/>
                  <a:pt x="2583770" y="286526"/>
                </a:cubicBezTo>
                <a:cubicBezTo>
                  <a:pt x="2587900" y="276557"/>
                  <a:pt x="2595880" y="278663"/>
                  <a:pt x="2603833" y="282774"/>
                </a:cubicBezTo>
                <a:cubicBezTo>
                  <a:pt x="2613788" y="286909"/>
                  <a:pt x="2627822" y="285083"/>
                  <a:pt x="2629619" y="301142"/>
                </a:cubicBezTo>
                <a:cubicBezTo>
                  <a:pt x="2629415" y="317176"/>
                  <a:pt x="2639346" y="323316"/>
                  <a:pt x="2651301" y="327478"/>
                </a:cubicBezTo>
                <a:cubicBezTo>
                  <a:pt x="2661256" y="331613"/>
                  <a:pt x="2673263" y="331767"/>
                  <a:pt x="2677163" y="339834"/>
                </a:cubicBezTo>
                <a:cubicBezTo>
                  <a:pt x="2684939" y="357973"/>
                  <a:pt x="2698999" y="354144"/>
                  <a:pt x="2715010" y="354348"/>
                </a:cubicBezTo>
                <a:cubicBezTo>
                  <a:pt x="2721038" y="352420"/>
                  <a:pt x="2727017" y="354501"/>
                  <a:pt x="2733020" y="354577"/>
                </a:cubicBezTo>
                <a:cubicBezTo>
                  <a:pt x="2761012" y="356939"/>
                  <a:pt x="2788954" y="363308"/>
                  <a:pt x="2816998" y="361662"/>
                </a:cubicBezTo>
                <a:cubicBezTo>
                  <a:pt x="2829030" y="359811"/>
                  <a:pt x="2845040" y="360014"/>
                  <a:pt x="2849144" y="352049"/>
                </a:cubicBezTo>
                <a:cubicBezTo>
                  <a:pt x="2853301" y="340076"/>
                  <a:pt x="2837367" y="333858"/>
                  <a:pt x="2827437" y="327719"/>
                </a:cubicBezTo>
                <a:cubicBezTo>
                  <a:pt x="2825461" y="325689"/>
                  <a:pt x="2823486" y="323659"/>
                  <a:pt x="2821486" y="323634"/>
                </a:cubicBezTo>
                <a:cubicBezTo>
                  <a:pt x="2791746" y="301204"/>
                  <a:pt x="2788024" y="279109"/>
                  <a:pt x="2812424" y="249352"/>
                </a:cubicBezTo>
                <a:cubicBezTo>
                  <a:pt x="2820276" y="261479"/>
                  <a:pt x="2826049" y="279592"/>
                  <a:pt x="2841958" y="287813"/>
                </a:cubicBezTo>
                <a:cubicBezTo>
                  <a:pt x="2859866" y="296061"/>
                  <a:pt x="2874030" y="284214"/>
                  <a:pt x="2890115" y="278405"/>
                </a:cubicBezTo>
                <a:cubicBezTo>
                  <a:pt x="2896171" y="274473"/>
                  <a:pt x="2902148" y="276554"/>
                  <a:pt x="2900019" y="286550"/>
                </a:cubicBezTo>
                <a:cubicBezTo>
                  <a:pt x="2897966" y="290532"/>
                  <a:pt x="2897917" y="294540"/>
                  <a:pt x="2895863" y="298523"/>
                </a:cubicBezTo>
                <a:cubicBezTo>
                  <a:pt x="2893784" y="304510"/>
                  <a:pt x="2891707" y="310497"/>
                  <a:pt x="2895633" y="316561"/>
                </a:cubicBezTo>
                <a:cubicBezTo>
                  <a:pt x="2897584" y="320594"/>
                  <a:pt x="2903664" y="314659"/>
                  <a:pt x="2907666" y="314710"/>
                </a:cubicBezTo>
                <a:cubicBezTo>
                  <a:pt x="2921752" y="308876"/>
                  <a:pt x="2925678" y="314939"/>
                  <a:pt x="2923524" y="326938"/>
                </a:cubicBezTo>
                <a:cubicBezTo>
                  <a:pt x="2923473" y="330948"/>
                  <a:pt x="2919418" y="334905"/>
                  <a:pt x="2925371" y="338989"/>
                </a:cubicBezTo>
                <a:cubicBezTo>
                  <a:pt x="2959955" y="295332"/>
                  <a:pt x="2976017" y="291526"/>
                  <a:pt x="3029743" y="316267"/>
                </a:cubicBezTo>
                <a:cubicBezTo>
                  <a:pt x="3031745" y="316292"/>
                  <a:pt x="3031745" y="316292"/>
                  <a:pt x="3033720" y="318322"/>
                </a:cubicBezTo>
                <a:cubicBezTo>
                  <a:pt x="3075491" y="338899"/>
                  <a:pt x="3119366" y="351485"/>
                  <a:pt x="3165471" y="346059"/>
                </a:cubicBezTo>
                <a:cubicBezTo>
                  <a:pt x="3181507" y="344259"/>
                  <a:pt x="3191437" y="350399"/>
                  <a:pt x="3197288" y="362501"/>
                </a:cubicBezTo>
                <a:cubicBezTo>
                  <a:pt x="3205114" y="376632"/>
                  <a:pt x="3219021" y="384827"/>
                  <a:pt x="3233004" y="387009"/>
                </a:cubicBezTo>
                <a:cubicBezTo>
                  <a:pt x="3256942" y="393329"/>
                  <a:pt x="3282907" y="397668"/>
                  <a:pt x="3308924" y="398000"/>
                </a:cubicBezTo>
                <a:cubicBezTo>
                  <a:pt x="3330938" y="398280"/>
                  <a:pt x="3335042" y="390315"/>
                  <a:pt x="3327293" y="370171"/>
                </a:cubicBezTo>
                <a:cubicBezTo>
                  <a:pt x="3325368" y="364134"/>
                  <a:pt x="3319415" y="360048"/>
                  <a:pt x="3325496" y="354112"/>
                </a:cubicBezTo>
                <a:cubicBezTo>
                  <a:pt x="3335604" y="346224"/>
                  <a:pt x="3333757" y="334173"/>
                  <a:pt x="3333910" y="322148"/>
                </a:cubicBezTo>
                <a:cubicBezTo>
                  <a:pt x="3333987" y="316135"/>
                  <a:pt x="3332088" y="308094"/>
                  <a:pt x="3340118" y="306191"/>
                </a:cubicBezTo>
                <a:cubicBezTo>
                  <a:pt x="3348149" y="304290"/>
                  <a:pt x="3352049" y="312357"/>
                  <a:pt x="3353974" y="318395"/>
                </a:cubicBezTo>
                <a:cubicBezTo>
                  <a:pt x="3359773" y="334505"/>
                  <a:pt x="3365598" y="348610"/>
                  <a:pt x="3371422" y="362717"/>
                </a:cubicBezTo>
                <a:cubicBezTo>
                  <a:pt x="3387024" y="394987"/>
                  <a:pt x="3410835" y="411326"/>
                  <a:pt x="3446885" y="409781"/>
                </a:cubicBezTo>
                <a:cubicBezTo>
                  <a:pt x="3464895" y="410011"/>
                  <a:pt x="3482932" y="408237"/>
                  <a:pt x="3500943" y="408466"/>
                </a:cubicBezTo>
                <a:cubicBezTo>
                  <a:pt x="3522983" y="406742"/>
                  <a:pt x="3534862" y="416917"/>
                  <a:pt x="3540611" y="437035"/>
                </a:cubicBezTo>
                <a:cubicBezTo>
                  <a:pt x="3542560" y="441069"/>
                  <a:pt x="3540482" y="447057"/>
                  <a:pt x="3546461" y="449136"/>
                </a:cubicBezTo>
                <a:cubicBezTo>
                  <a:pt x="3554645" y="435208"/>
                  <a:pt x="3564856" y="419304"/>
                  <a:pt x="3573064" y="403373"/>
                </a:cubicBezTo>
                <a:cubicBezTo>
                  <a:pt x="3585303" y="385488"/>
                  <a:pt x="3585303" y="385488"/>
                  <a:pt x="3595079" y="403653"/>
                </a:cubicBezTo>
                <a:cubicBezTo>
                  <a:pt x="3602878" y="419788"/>
                  <a:pt x="3612835" y="423924"/>
                  <a:pt x="3628998" y="412105"/>
                </a:cubicBezTo>
                <a:cubicBezTo>
                  <a:pt x="3643133" y="402261"/>
                  <a:pt x="3659171" y="400462"/>
                  <a:pt x="3677130" y="404699"/>
                </a:cubicBezTo>
                <a:cubicBezTo>
                  <a:pt x="3703097" y="409039"/>
                  <a:pt x="3726958" y="421370"/>
                  <a:pt x="3750819" y="433701"/>
                </a:cubicBezTo>
                <a:cubicBezTo>
                  <a:pt x="3774682" y="446032"/>
                  <a:pt x="3784712" y="444156"/>
                  <a:pt x="3802956" y="426348"/>
                </a:cubicBezTo>
                <a:cubicBezTo>
                  <a:pt x="3823248" y="404557"/>
                  <a:pt x="3845237" y="406843"/>
                  <a:pt x="3858914" y="433075"/>
                </a:cubicBezTo>
                <a:cubicBezTo>
                  <a:pt x="3872641" y="455300"/>
                  <a:pt x="3872641" y="455300"/>
                  <a:pt x="3890908" y="435488"/>
                </a:cubicBezTo>
                <a:cubicBezTo>
                  <a:pt x="3892908" y="435514"/>
                  <a:pt x="3892936" y="433509"/>
                  <a:pt x="3894936" y="433535"/>
                </a:cubicBezTo>
                <a:cubicBezTo>
                  <a:pt x="3903069" y="423614"/>
                  <a:pt x="3911047" y="425722"/>
                  <a:pt x="3916899" y="437823"/>
                </a:cubicBezTo>
                <a:cubicBezTo>
                  <a:pt x="3918824" y="443860"/>
                  <a:pt x="3920748" y="449899"/>
                  <a:pt x="3922672" y="455937"/>
                </a:cubicBezTo>
                <a:cubicBezTo>
                  <a:pt x="3930423" y="476080"/>
                  <a:pt x="3944302" y="486281"/>
                  <a:pt x="3964392" y="480523"/>
                </a:cubicBezTo>
                <a:cubicBezTo>
                  <a:pt x="3998543" y="470935"/>
                  <a:pt x="4032588" y="469367"/>
                  <a:pt x="4064839" y="451737"/>
                </a:cubicBezTo>
                <a:cubicBezTo>
                  <a:pt x="4074922" y="445851"/>
                  <a:pt x="4086955" y="444000"/>
                  <a:pt x="4088753" y="460059"/>
                </a:cubicBezTo>
                <a:cubicBezTo>
                  <a:pt x="4092600" y="472135"/>
                  <a:pt x="4100606" y="472237"/>
                  <a:pt x="4108663" y="468331"/>
                </a:cubicBezTo>
                <a:cubicBezTo>
                  <a:pt x="4124750" y="462522"/>
                  <a:pt x="4142759" y="462752"/>
                  <a:pt x="4158770" y="462956"/>
                </a:cubicBezTo>
                <a:cubicBezTo>
                  <a:pt x="4184786" y="463288"/>
                  <a:pt x="4194897" y="455398"/>
                  <a:pt x="4201205" y="431426"/>
                </a:cubicBezTo>
                <a:cubicBezTo>
                  <a:pt x="4203386" y="417422"/>
                  <a:pt x="4209390" y="417499"/>
                  <a:pt x="4221395" y="417652"/>
                </a:cubicBezTo>
                <a:cubicBezTo>
                  <a:pt x="4235406" y="417831"/>
                  <a:pt x="4249263" y="430033"/>
                  <a:pt x="4263422" y="418187"/>
                </a:cubicBezTo>
                <a:cubicBezTo>
                  <a:pt x="4275559" y="408319"/>
                  <a:pt x="4269785" y="390205"/>
                  <a:pt x="4275992" y="374249"/>
                </a:cubicBezTo>
                <a:cubicBezTo>
                  <a:pt x="4285820" y="388405"/>
                  <a:pt x="4289670" y="400482"/>
                  <a:pt x="4287490" y="414485"/>
                </a:cubicBezTo>
                <a:cubicBezTo>
                  <a:pt x="4283130" y="442493"/>
                  <a:pt x="4255061" y="446142"/>
                  <a:pt x="4236871" y="459944"/>
                </a:cubicBezTo>
                <a:cubicBezTo>
                  <a:pt x="4268558" y="486405"/>
                  <a:pt x="4288596" y="484657"/>
                  <a:pt x="4311044" y="450867"/>
                </a:cubicBezTo>
                <a:cubicBezTo>
                  <a:pt x="4315125" y="444905"/>
                  <a:pt x="4321205" y="438969"/>
                  <a:pt x="4325308" y="431004"/>
                </a:cubicBezTo>
                <a:cubicBezTo>
                  <a:pt x="4335520" y="415098"/>
                  <a:pt x="4345704" y="401195"/>
                  <a:pt x="4365768" y="397443"/>
                </a:cubicBezTo>
                <a:cubicBezTo>
                  <a:pt x="4373799" y="395541"/>
                  <a:pt x="4373879" y="389527"/>
                  <a:pt x="4375980" y="381537"/>
                </a:cubicBezTo>
                <a:cubicBezTo>
                  <a:pt x="4380135" y="369564"/>
                  <a:pt x="4378339" y="353504"/>
                  <a:pt x="4390498" y="341632"/>
                </a:cubicBezTo>
                <a:cubicBezTo>
                  <a:pt x="4392424" y="347671"/>
                  <a:pt x="4394374" y="351704"/>
                  <a:pt x="4396298" y="357742"/>
                </a:cubicBezTo>
                <a:cubicBezTo>
                  <a:pt x="4408050" y="377937"/>
                  <a:pt x="4420007" y="382099"/>
                  <a:pt x="4440174" y="370327"/>
                </a:cubicBezTo>
                <a:cubicBezTo>
                  <a:pt x="4458338" y="358533"/>
                  <a:pt x="4478377" y="356784"/>
                  <a:pt x="4498336" y="361048"/>
                </a:cubicBezTo>
                <a:cubicBezTo>
                  <a:pt x="4512294" y="365235"/>
                  <a:pt x="4526278" y="367418"/>
                  <a:pt x="4542237" y="371629"/>
                </a:cubicBezTo>
                <a:cubicBezTo>
                  <a:pt x="4586138" y="382211"/>
                  <a:pt x="4630012" y="394798"/>
                  <a:pt x="4669757" y="417355"/>
                </a:cubicBezTo>
                <a:cubicBezTo>
                  <a:pt x="4685664" y="425575"/>
                  <a:pt x="4687539" y="435621"/>
                  <a:pt x="4679354" y="449548"/>
                </a:cubicBezTo>
                <a:cubicBezTo>
                  <a:pt x="4671196" y="461472"/>
                  <a:pt x="4661086" y="469361"/>
                  <a:pt x="4648976" y="477225"/>
                </a:cubicBezTo>
                <a:cubicBezTo>
                  <a:pt x="4636842" y="487092"/>
                  <a:pt x="4620754" y="492900"/>
                  <a:pt x="4608568" y="506776"/>
                </a:cubicBezTo>
                <a:cubicBezTo>
                  <a:pt x="4676637" y="505639"/>
                  <a:pt x="4740676" y="506457"/>
                  <a:pt x="4791373" y="454986"/>
                </a:cubicBezTo>
                <a:cubicBezTo>
                  <a:pt x="4797428" y="451053"/>
                  <a:pt x="4805484" y="447147"/>
                  <a:pt x="4813439" y="451258"/>
                </a:cubicBezTo>
                <a:cubicBezTo>
                  <a:pt x="4821366" y="457373"/>
                  <a:pt x="4827295" y="463462"/>
                  <a:pt x="4827141" y="475487"/>
                </a:cubicBezTo>
                <a:cubicBezTo>
                  <a:pt x="4827063" y="481500"/>
                  <a:pt x="4822985" y="487461"/>
                  <a:pt x="4818906" y="493422"/>
                </a:cubicBezTo>
                <a:cubicBezTo>
                  <a:pt x="4808695" y="509327"/>
                  <a:pt x="4792531" y="521149"/>
                  <a:pt x="4784295" y="539084"/>
                </a:cubicBezTo>
                <a:cubicBezTo>
                  <a:pt x="4776061" y="557019"/>
                  <a:pt x="4781708" y="585154"/>
                  <a:pt x="4795640" y="591345"/>
                </a:cubicBezTo>
                <a:cubicBezTo>
                  <a:pt x="4811548" y="599565"/>
                  <a:pt x="4823708" y="587694"/>
                  <a:pt x="4835844" y="577826"/>
                </a:cubicBezTo>
                <a:cubicBezTo>
                  <a:pt x="4843925" y="571916"/>
                  <a:pt x="4844027" y="563898"/>
                  <a:pt x="4846130" y="555907"/>
                </a:cubicBezTo>
                <a:cubicBezTo>
                  <a:pt x="4852696" y="511894"/>
                  <a:pt x="4868885" y="498068"/>
                  <a:pt x="4912863" y="502638"/>
                </a:cubicBezTo>
                <a:cubicBezTo>
                  <a:pt x="4932851" y="504897"/>
                  <a:pt x="4950886" y="503122"/>
                  <a:pt x="4968974" y="497340"/>
                </a:cubicBezTo>
                <a:cubicBezTo>
                  <a:pt x="5019236" y="479940"/>
                  <a:pt x="5067214" y="484560"/>
                  <a:pt x="5106704" y="527158"/>
                </a:cubicBezTo>
                <a:cubicBezTo>
                  <a:pt x="5126460" y="547455"/>
                  <a:pt x="5126460" y="547455"/>
                  <a:pt x="5142803" y="521606"/>
                </a:cubicBezTo>
                <a:cubicBezTo>
                  <a:pt x="5155066" y="501717"/>
                  <a:pt x="5191217" y="492156"/>
                  <a:pt x="5201044" y="506312"/>
                </a:cubicBezTo>
                <a:cubicBezTo>
                  <a:pt x="5216722" y="532570"/>
                  <a:pt x="5238709" y="534855"/>
                  <a:pt x="5264726" y="535187"/>
                </a:cubicBezTo>
                <a:cubicBezTo>
                  <a:pt x="5278760" y="533361"/>
                  <a:pt x="5294821" y="529556"/>
                  <a:pt x="5308702" y="539756"/>
                </a:cubicBezTo>
                <a:cubicBezTo>
                  <a:pt x="5324560" y="551986"/>
                  <a:pt x="5332641" y="546076"/>
                  <a:pt x="5340850" y="530144"/>
                </a:cubicBezTo>
                <a:cubicBezTo>
                  <a:pt x="5344956" y="522178"/>
                  <a:pt x="5349061" y="514213"/>
                  <a:pt x="5358989" y="520354"/>
                </a:cubicBezTo>
                <a:cubicBezTo>
                  <a:pt x="5366918" y="526468"/>
                  <a:pt x="5372846" y="532556"/>
                  <a:pt x="5366689" y="544505"/>
                </a:cubicBezTo>
                <a:cubicBezTo>
                  <a:pt x="5362583" y="552470"/>
                  <a:pt x="5356480" y="560411"/>
                  <a:pt x="5352347" y="570381"/>
                </a:cubicBezTo>
                <a:cubicBezTo>
                  <a:pt x="5337929" y="602268"/>
                  <a:pt x="5357636" y="626574"/>
                  <a:pt x="5391682" y="625003"/>
                </a:cubicBezTo>
                <a:cubicBezTo>
                  <a:pt x="5399689" y="625105"/>
                  <a:pt x="5407744" y="621199"/>
                  <a:pt x="5415774" y="619298"/>
                </a:cubicBezTo>
                <a:cubicBezTo>
                  <a:pt x="5423806" y="617395"/>
                  <a:pt x="5431836" y="615493"/>
                  <a:pt x="5437763" y="621581"/>
                </a:cubicBezTo>
                <a:cubicBezTo>
                  <a:pt x="5469425" y="650047"/>
                  <a:pt x="5505577" y="640487"/>
                  <a:pt x="5539672" y="634907"/>
                </a:cubicBezTo>
                <a:cubicBezTo>
                  <a:pt x="5543702" y="632955"/>
                  <a:pt x="5547705" y="633006"/>
                  <a:pt x="5545780" y="626968"/>
                </a:cubicBezTo>
                <a:cubicBezTo>
                  <a:pt x="5543855" y="620929"/>
                  <a:pt x="5543958" y="612914"/>
                  <a:pt x="5538031" y="606823"/>
                </a:cubicBezTo>
                <a:cubicBezTo>
                  <a:pt x="5534079" y="602763"/>
                  <a:pt x="5532001" y="608751"/>
                  <a:pt x="5529975" y="610729"/>
                </a:cubicBezTo>
                <a:cubicBezTo>
                  <a:pt x="5511785" y="624530"/>
                  <a:pt x="5495749" y="626330"/>
                  <a:pt x="5479891" y="614100"/>
                </a:cubicBezTo>
                <a:cubicBezTo>
                  <a:pt x="5462034" y="601846"/>
                  <a:pt x="5454309" y="579697"/>
                  <a:pt x="5460545" y="561737"/>
                </a:cubicBezTo>
                <a:cubicBezTo>
                  <a:pt x="5462673" y="551741"/>
                  <a:pt x="5468701" y="549814"/>
                  <a:pt x="5476605" y="557932"/>
                </a:cubicBezTo>
                <a:cubicBezTo>
                  <a:pt x="5490460" y="570136"/>
                  <a:pt x="5498516" y="566230"/>
                  <a:pt x="5512703" y="552380"/>
                </a:cubicBezTo>
                <a:cubicBezTo>
                  <a:pt x="5530995" y="530563"/>
                  <a:pt x="5573099" y="525087"/>
                  <a:pt x="5588932" y="539319"/>
                </a:cubicBezTo>
                <a:cubicBezTo>
                  <a:pt x="5600785" y="551498"/>
                  <a:pt x="5610792" y="551626"/>
                  <a:pt x="5622852" y="547770"/>
                </a:cubicBezTo>
                <a:cubicBezTo>
                  <a:pt x="5638910" y="543966"/>
                  <a:pt x="5654920" y="544170"/>
                  <a:pt x="5664699" y="562335"/>
                </a:cubicBezTo>
                <a:cubicBezTo>
                  <a:pt x="5670548" y="574437"/>
                  <a:pt x="5682607" y="570582"/>
                  <a:pt x="5692664" y="566700"/>
                </a:cubicBezTo>
                <a:cubicBezTo>
                  <a:pt x="5702721" y="562821"/>
                  <a:pt x="5712804" y="556935"/>
                  <a:pt x="5722760" y="561071"/>
                </a:cubicBezTo>
                <a:cubicBezTo>
                  <a:pt x="5736743" y="563253"/>
                  <a:pt x="5730560" y="577207"/>
                  <a:pt x="5738361" y="593342"/>
                </a:cubicBezTo>
                <a:cubicBezTo>
                  <a:pt x="5748903" y="551382"/>
                  <a:pt x="5786774" y="563892"/>
                  <a:pt x="5813021" y="546186"/>
                </a:cubicBezTo>
                <a:cubicBezTo>
                  <a:pt x="5808918" y="554151"/>
                  <a:pt x="5806864" y="558134"/>
                  <a:pt x="5804812" y="562117"/>
                </a:cubicBezTo>
                <a:cubicBezTo>
                  <a:pt x="5792421" y="592026"/>
                  <a:pt x="5800272" y="604153"/>
                  <a:pt x="5832291" y="604562"/>
                </a:cubicBezTo>
                <a:cubicBezTo>
                  <a:pt x="5854333" y="602838"/>
                  <a:pt x="5874345" y="603093"/>
                  <a:pt x="5896333" y="605378"/>
                </a:cubicBezTo>
                <a:cubicBezTo>
                  <a:pt x="5930278" y="611824"/>
                  <a:pt x="5962143" y="624258"/>
                  <a:pt x="5989906" y="644657"/>
                </a:cubicBezTo>
                <a:cubicBezTo>
                  <a:pt x="6011741" y="658966"/>
                  <a:pt x="6021798" y="655086"/>
                  <a:pt x="6030085" y="633143"/>
                </a:cubicBezTo>
                <a:cubicBezTo>
                  <a:pt x="6036421" y="607165"/>
                  <a:pt x="6050531" y="599326"/>
                  <a:pt x="6076472" y="605670"/>
                </a:cubicBezTo>
                <a:cubicBezTo>
                  <a:pt x="6092455" y="607878"/>
                  <a:pt x="6108416" y="612091"/>
                  <a:pt x="6126452" y="610317"/>
                </a:cubicBezTo>
                <a:cubicBezTo>
                  <a:pt x="6136458" y="610444"/>
                  <a:pt x="6146413" y="614581"/>
                  <a:pt x="6152289" y="624677"/>
                </a:cubicBezTo>
                <a:cubicBezTo>
                  <a:pt x="6154239" y="628711"/>
                  <a:pt x="6154188" y="632720"/>
                  <a:pt x="6160243" y="628788"/>
                </a:cubicBezTo>
                <a:cubicBezTo>
                  <a:pt x="6184489" y="611056"/>
                  <a:pt x="6212455" y="615422"/>
                  <a:pt x="6238445" y="617757"/>
                </a:cubicBezTo>
                <a:cubicBezTo>
                  <a:pt x="6264437" y="620094"/>
                  <a:pt x="6288477" y="618396"/>
                  <a:pt x="6308746" y="598609"/>
                </a:cubicBezTo>
                <a:cubicBezTo>
                  <a:pt x="6316852" y="590694"/>
                  <a:pt x="6322830" y="592775"/>
                  <a:pt x="6328706" y="602873"/>
                </a:cubicBezTo>
                <a:cubicBezTo>
                  <a:pt x="6340459" y="623067"/>
                  <a:pt x="6342461" y="623094"/>
                  <a:pt x="6358649" y="609268"/>
                </a:cubicBezTo>
                <a:cubicBezTo>
                  <a:pt x="6386974" y="585575"/>
                  <a:pt x="6417196" y="569924"/>
                  <a:pt x="6455094" y="580430"/>
                </a:cubicBezTo>
                <a:cubicBezTo>
                  <a:pt x="6467075" y="582587"/>
                  <a:pt x="6481032" y="586775"/>
                  <a:pt x="6495016" y="588956"/>
                </a:cubicBezTo>
                <a:cubicBezTo>
                  <a:pt x="6504971" y="593093"/>
                  <a:pt x="6519006" y="591267"/>
                  <a:pt x="6514773" y="609254"/>
                </a:cubicBezTo>
                <a:cubicBezTo>
                  <a:pt x="6512670" y="617245"/>
                  <a:pt x="6522573" y="625389"/>
                  <a:pt x="6528526" y="629475"/>
                </a:cubicBezTo>
                <a:cubicBezTo>
                  <a:pt x="6552363" y="643809"/>
                  <a:pt x="6578303" y="650154"/>
                  <a:pt x="6606372" y="646502"/>
                </a:cubicBezTo>
                <a:cubicBezTo>
                  <a:pt x="6630438" y="642800"/>
                  <a:pt x="6630463" y="640797"/>
                  <a:pt x="6626767" y="616696"/>
                </a:cubicBezTo>
                <a:cubicBezTo>
                  <a:pt x="6622943" y="602615"/>
                  <a:pt x="6625072" y="592621"/>
                  <a:pt x="6637207" y="582752"/>
                </a:cubicBezTo>
                <a:cubicBezTo>
                  <a:pt x="6632950" y="602742"/>
                  <a:pt x="6640776" y="616874"/>
                  <a:pt x="6658736" y="621112"/>
                </a:cubicBezTo>
                <a:cubicBezTo>
                  <a:pt x="6684701" y="625451"/>
                  <a:pt x="6706613" y="633750"/>
                  <a:pt x="6702150" y="669774"/>
                </a:cubicBezTo>
                <a:cubicBezTo>
                  <a:pt x="6716543" y="639890"/>
                  <a:pt x="6738582" y="638166"/>
                  <a:pt x="6764521" y="644509"/>
                </a:cubicBezTo>
                <a:cubicBezTo>
                  <a:pt x="6776478" y="648671"/>
                  <a:pt x="6786562" y="642786"/>
                  <a:pt x="6796645" y="636902"/>
                </a:cubicBezTo>
                <a:cubicBezTo>
                  <a:pt x="6824866" y="621226"/>
                  <a:pt x="6840799" y="627442"/>
                  <a:pt x="6846420" y="657581"/>
                </a:cubicBezTo>
                <a:cubicBezTo>
                  <a:pt x="6850218" y="673665"/>
                  <a:pt x="6856248" y="671737"/>
                  <a:pt x="6864381" y="661819"/>
                </a:cubicBezTo>
                <a:cubicBezTo>
                  <a:pt x="6876542" y="649947"/>
                  <a:pt x="6888625" y="644088"/>
                  <a:pt x="6906483" y="656342"/>
                </a:cubicBezTo>
                <a:cubicBezTo>
                  <a:pt x="6900402" y="662279"/>
                  <a:pt x="6894349" y="666210"/>
                  <a:pt x="6890296" y="670168"/>
                </a:cubicBezTo>
                <a:cubicBezTo>
                  <a:pt x="6880161" y="680061"/>
                  <a:pt x="6880034" y="690081"/>
                  <a:pt x="6891938" y="698252"/>
                </a:cubicBezTo>
                <a:cubicBezTo>
                  <a:pt x="6901843" y="706396"/>
                  <a:pt x="6909848" y="706496"/>
                  <a:pt x="6916005" y="694549"/>
                </a:cubicBezTo>
                <a:cubicBezTo>
                  <a:pt x="6932321" y="670703"/>
                  <a:pt x="6956490" y="658984"/>
                  <a:pt x="6978683" y="645236"/>
                </a:cubicBezTo>
                <a:cubicBezTo>
                  <a:pt x="6994795" y="637422"/>
                  <a:pt x="7010855" y="633619"/>
                  <a:pt x="7028790" y="639861"/>
                </a:cubicBezTo>
                <a:cubicBezTo>
                  <a:pt x="7046725" y="646103"/>
                  <a:pt x="7064737" y="646334"/>
                  <a:pt x="7082774" y="644558"/>
                </a:cubicBezTo>
                <a:cubicBezTo>
                  <a:pt x="7102837" y="640806"/>
                  <a:pt x="7124877" y="639081"/>
                  <a:pt x="7140682" y="655320"/>
                </a:cubicBezTo>
                <a:cubicBezTo>
                  <a:pt x="7158490" y="671582"/>
                  <a:pt x="7168572" y="665696"/>
                  <a:pt x="7182760" y="651846"/>
                </a:cubicBezTo>
                <a:cubicBezTo>
                  <a:pt x="7202977" y="636068"/>
                  <a:pt x="7214984" y="636222"/>
                  <a:pt x="7232766" y="654489"/>
                </a:cubicBezTo>
                <a:cubicBezTo>
                  <a:pt x="7238719" y="658574"/>
                  <a:pt x="7242644" y="664638"/>
                  <a:pt x="7246596" y="668697"/>
                </a:cubicBezTo>
                <a:cubicBezTo>
                  <a:pt x="7262401" y="684933"/>
                  <a:pt x="7280362" y="689171"/>
                  <a:pt x="7302400" y="687448"/>
                </a:cubicBezTo>
                <a:cubicBezTo>
                  <a:pt x="7320439" y="685674"/>
                  <a:pt x="7326621" y="671722"/>
                  <a:pt x="7332804" y="657769"/>
                </a:cubicBezTo>
                <a:cubicBezTo>
                  <a:pt x="7341038" y="639834"/>
                  <a:pt x="7365258" y="624106"/>
                  <a:pt x="7379164" y="632301"/>
                </a:cubicBezTo>
                <a:cubicBezTo>
                  <a:pt x="7410980" y="648743"/>
                  <a:pt x="7431173" y="634968"/>
                  <a:pt x="7455366" y="621246"/>
                </a:cubicBezTo>
                <a:cubicBezTo>
                  <a:pt x="7461395" y="619318"/>
                  <a:pt x="7469400" y="619421"/>
                  <a:pt x="7475429" y="617492"/>
                </a:cubicBezTo>
                <a:cubicBezTo>
                  <a:pt x="7511504" y="613943"/>
                  <a:pt x="7547348" y="628432"/>
                  <a:pt x="7587424" y="624934"/>
                </a:cubicBezTo>
                <a:cubicBezTo>
                  <a:pt x="7571260" y="636754"/>
                  <a:pt x="7565103" y="648703"/>
                  <a:pt x="7560896" y="664686"/>
                </a:cubicBezTo>
                <a:cubicBezTo>
                  <a:pt x="7558819" y="670672"/>
                  <a:pt x="7558715" y="678689"/>
                  <a:pt x="7552662" y="682621"/>
                </a:cubicBezTo>
                <a:cubicBezTo>
                  <a:pt x="7546580" y="688557"/>
                  <a:pt x="7542476" y="696522"/>
                  <a:pt x="7550404" y="702637"/>
                </a:cubicBezTo>
                <a:cubicBezTo>
                  <a:pt x="7558333" y="708752"/>
                  <a:pt x="7564362" y="706824"/>
                  <a:pt x="7570442" y="700888"/>
                </a:cubicBezTo>
                <a:cubicBezTo>
                  <a:pt x="7578551" y="692973"/>
                  <a:pt x="7584655" y="685034"/>
                  <a:pt x="7592763" y="677120"/>
                </a:cubicBezTo>
                <a:cubicBezTo>
                  <a:pt x="7598870" y="669179"/>
                  <a:pt x="7604847" y="671259"/>
                  <a:pt x="7608722" y="681330"/>
                </a:cubicBezTo>
                <a:cubicBezTo>
                  <a:pt x="7612621" y="689399"/>
                  <a:pt x="7612520" y="697416"/>
                  <a:pt x="7620448" y="703530"/>
                </a:cubicBezTo>
                <a:cubicBezTo>
                  <a:pt x="7628884" y="709150"/>
                  <a:pt x="7637715" y="713146"/>
                  <a:pt x="7646660" y="715547"/>
                </a:cubicBezTo>
                <a:lnTo>
                  <a:pt x="7660741" y="716825"/>
                </a:lnTo>
                <a:lnTo>
                  <a:pt x="7688621" y="704626"/>
                </a:lnTo>
                <a:cubicBezTo>
                  <a:pt x="7719744" y="687445"/>
                  <a:pt x="7742098" y="662397"/>
                  <a:pt x="7750877" y="622374"/>
                </a:cubicBezTo>
                <a:cubicBezTo>
                  <a:pt x="7755808" y="604298"/>
                  <a:pt x="7766679" y="589564"/>
                  <a:pt x="7784788" y="582814"/>
                </a:cubicBezTo>
                <a:cubicBezTo>
                  <a:pt x="7792081" y="579101"/>
                  <a:pt x="7799374" y="575386"/>
                  <a:pt x="7807100" y="573218"/>
                </a:cubicBezTo>
                <a:cubicBezTo>
                  <a:pt x="7823231" y="565356"/>
                  <a:pt x="7838251" y="559474"/>
                  <a:pt x="7844729" y="540965"/>
                </a:cubicBezTo>
                <a:cubicBezTo>
                  <a:pt x="7850527" y="525983"/>
                  <a:pt x="7853183" y="523569"/>
                  <a:pt x="7864817" y="535331"/>
                </a:cubicBezTo>
                <a:cubicBezTo>
                  <a:pt x="7876016" y="545543"/>
                  <a:pt x="7883310" y="541829"/>
                  <a:pt x="7888433" y="530376"/>
                </a:cubicBezTo>
                <a:cubicBezTo>
                  <a:pt x="7892877" y="522453"/>
                  <a:pt x="7896021" y="509884"/>
                  <a:pt x="7909251" y="509513"/>
                </a:cubicBezTo>
                <a:cubicBezTo>
                  <a:pt x="7914320" y="509760"/>
                  <a:pt x="7911473" y="505552"/>
                  <a:pt x="7911039" y="504004"/>
                </a:cubicBezTo>
                <a:cubicBezTo>
                  <a:pt x="7902496" y="491375"/>
                  <a:pt x="7905206" y="477262"/>
                  <a:pt x="7903280" y="464447"/>
                </a:cubicBezTo>
                <a:cubicBezTo>
                  <a:pt x="7901787" y="453180"/>
                  <a:pt x="7910624" y="449033"/>
                  <a:pt x="7920331" y="447979"/>
                </a:cubicBezTo>
                <a:cubicBezTo>
                  <a:pt x="7928492" y="447360"/>
                  <a:pt x="7932207" y="454664"/>
                  <a:pt x="7932398" y="461288"/>
                </a:cubicBezTo>
                <a:cubicBezTo>
                  <a:pt x="7933457" y="471006"/>
                  <a:pt x="7936061" y="480293"/>
                  <a:pt x="7936686" y="488464"/>
                </a:cubicBezTo>
                <a:cubicBezTo>
                  <a:pt x="7943163" y="469954"/>
                  <a:pt x="7946549" y="452311"/>
                  <a:pt x="7951481" y="434235"/>
                </a:cubicBezTo>
                <a:cubicBezTo>
                  <a:pt x="7956413" y="416159"/>
                  <a:pt x="7963758" y="400744"/>
                  <a:pt x="7978587" y="388238"/>
                </a:cubicBezTo>
                <a:cubicBezTo>
                  <a:pt x="7985445" y="382976"/>
                  <a:pt x="7989404" y="385205"/>
                  <a:pt x="7991575" y="392942"/>
                </a:cubicBezTo>
                <a:cubicBezTo>
                  <a:pt x="7994178" y="402228"/>
                  <a:pt x="7991712" y="411265"/>
                  <a:pt x="7987700" y="420739"/>
                </a:cubicBezTo>
                <a:cubicBezTo>
                  <a:pt x="7984124" y="431757"/>
                  <a:pt x="7978568" y="441661"/>
                  <a:pt x="7982040" y="454043"/>
                </a:cubicBezTo>
                <a:cubicBezTo>
                  <a:pt x="7994890" y="440423"/>
                  <a:pt x="8010777" y="437637"/>
                  <a:pt x="8029269" y="444135"/>
                </a:cubicBezTo>
                <a:cubicBezTo>
                  <a:pt x="8023035" y="457569"/>
                  <a:pt x="8012842" y="468775"/>
                  <a:pt x="8004630" y="481093"/>
                </a:cubicBezTo>
                <a:cubicBezTo>
                  <a:pt x="7994194" y="497376"/>
                  <a:pt x="7991919" y="513038"/>
                  <a:pt x="7998673" y="531175"/>
                </a:cubicBezTo>
                <a:cubicBezTo>
                  <a:pt x="8000843" y="538913"/>
                  <a:pt x="8005478" y="537614"/>
                  <a:pt x="8009247" y="533218"/>
                </a:cubicBezTo>
                <a:cubicBezTo>
                  <a:pt x="8013692" y="525294"/>
                  <a:pt x="8018137" y="517369"/>
                  <a:pt x="8022582" y="509446"/>
                </a:cubicBezTo>
                <a:cubicBezTo>
                  <a:pt x="8037030" y="483693"/>
                  <a:pt x="8043210" y="481959"/>
                  <a:pt x="8065609" y="502386"/>
                </a:cubicBezTo>
                <a:cubicBezTo>
                  <a:pt x="8065609" y="502386"/>
                  <a:pt x="8067154" y="501953"/>
                  <a:pt x="8068699" y="501518"/>
                </a:cubicBezTo>
                <a:cubicBezTo>
                  <a:pt x="8076532" y="475953"/>
                  <a:pt x="8095127" y="459051"/>
                  <a:pt x="8118551" y="447473"/>
                </a:cubicBezTo>
                <a:cubicBezTo>
                  <a:pt x="8148833" y="430635"/>
                  <a:pt x="8180852" y="419984"/>
                  <a:pt x="8203268" y="386988"/>
                </a:cubicBezTo>
                <a:cubicBezTo>
                  <a:pt x="8205195" y="399802"/>
                  <a:pt x="8201184" y="409275"/>
                  <a:pt x="8199153" y="419859"/>
                </a:cubicBezTo>
                <a:cubicBezTo>
                  <a:pt x="8197311" y="437069"/>
                  <a:pt x="8200160" y="441279"/>
                  <a:pt x="8218703" y="436078"/>
                </a:cubicBezTo>
                <a:cubicBezTo>
                  <a:pt x="8241883" y="429576"/>
                  <a:pt x="8266366" y="427718"/>
                  <a:pt x="8289008" y="443069"/>
                </a:cubicBezTo>
                <a:cubicBezTo>
                  <a:pt x="8297359" y="449074"/>
                  <a:pt x="8304600" y="457058"/>
                  <a:pt x="8311407" y="463497"/>
                </a:cubicBezTo>
                <a:cubicBezTo>
                  <a:pt x="8321060" y="474145"/>
                  <a:pt x="8332502" y="479281"/>
                  <a:pt x="8345490" y="483986"/>
                </a:cubicBezTo>
                <a:cubicBezTo>
                  <a:pt x="8356064" y="486027"/>
                  <a:pt x="8360509" y="478103"/>
                  <a:pt x="8367802" y="474390"/>
                </a:cubicBezTo>
                <a:cubicBezTo>
                  <a:pt x="8380842" y="467393"/>
                  <a:pt x="8393830" y="472097"/>
                  <a:pt x="8399716" y="487140"/>
                </a:cubicBezTo>
                <a:cubicBezTo>
                  <a:pt x="8403865" y="495991"/>
                  <a:pt x="8408015" y="504844"/>
                  <a:pt x="8412165" y="513695"/>
                </a:cubicBezTo>
                <a:cubicBezTo>
                  <a:pt x="8419595" y="528305"/>
                  <a:pt x="8418432" y="541986"/>
                  <a:pt x="8404714" y="552510"/>
                </a:cubicBezTo>
                <a:cubicBezTo>
                  <a:pt x="8394765" y="558640"/>
                  <a:pt x="8394469" y="575415"/>
                  <a:pt x="8380804" y="574241"/>
                </a:cubicBezTo>
                <a:cubicBezTo>
                  <a:pt x="8369118" y="574179"/>
                  <a:pt x="8365212" y="560251"/>
                  <a:pt x="8356427" y="552699"/>
                </a:cubicBezTo>
                <a:cubicBezTo>
                  <a:pt x="8347207" y="543600"/>
                  <a:pt x="8341026" y="545333"/>
                  <a:pt x="8335470" y="555239"/>
                </a:cubicBezTo>
                <a:cubicBezTo>
                  <a:pt x="8323488" y="571953"/>
                  <a:pt x="8317688" y="586935"/>
                  <a:pt x="8326422" y="606186"/>
                </a:cubicBezTo>
                <a:lnTo>
                  <a:pt x="8327277" y="609234"/>
                </a:lnTo>
                <a:lnTo>
                  <a:pt x="8328197" y="610324"/>
                </a:lnTo>
                <a:lnTo>
                  <a:pt x="8343334" y="623353"/>
                </a:lnTo>
                <a:lnTo>
                  <a:pt x="8376405" y="602393"/>
                </a:lnTo>
                <a:cubicBezTo>
                  <a:pt x="8389212" y="592332"/>
                  <a:pt x="8401058" y="581079"/>
                  <a:pt x="8412579" y="568668"/>
                </a:cubicBezTo>
                <a:cubicBezTo>
                  <a:pt x="8423450" y="553932"/>
                  <a:pt x="8438712" y="542975"/>
                  <a:pt x="8457256" y="537774"/>
                </a:cubicBezTo>
                <a:cubicBezTo>
                  <a:pt x="8473144" y="534989"/>
                  <a:pt x="8479134" y="526631"/>
                  <a:pt x="8476339" y="510722"/>
                </a:cubicBezTo>
                <a:cubicBezTo>
                  <a:pt x="8475280" y="501001"/>
                  <a:pt x="8479048" y="496606"/>
                  <a:pt x="8488511" y="500629"/>
                </a:cubicBezTo>
                <a:cubicBezTo>
                  <a:pt x="8500388" y="507315"/>
                  <a:pt x="8509227" y="503167"/>
                  <a:pt x="8515894" y="491281"/>
                </a:cubicBezTo>
                <a:cubicBezTo>
                  <a:pt x="8528361" y="464414"/>
                  <a:pt x="8556230" y="444913"/>
                  <a:pt x="8553296" y="410679"/>
                </a:cubicBezTo>
                <a:cubicBezTo>
                  <a:pt x="8554842" y="410245"/>
                  <a:pt x="8554408" y="408698"/>
                  <a:pt x="8555519" y="406716"/>
                </a:cubicBezTo>
                <a:cubicBezTo>
                  <a:pt x="8559288" y="402322"/>
                  <a:pt x="8561510" y="398360"/>
                  <a:pt x="8568560" y="399721"/>
                </a:cubicBezTo>
                <a:cubicBezTo>
                  <a:pt x="8574063" y="401515"/>
                  <a:pt x="8578022" y="403744"/>
                  <a:pt x="8579758" y="409935"/>
                </a:cubicBezTo>
                <a:cubicBezTo>
                  <a:pt x="8581928" y="417673"/>
                  <a:pt x="8578594" y="423615"/>
                  <a:pt x="8576805" y="429125"/>
                </a:cubicBezTo>
                <a:cubicBezTo>
                  <a:pt x="8571006" y="444107"/>
                  <a:pt x="8563661" y="459521"/>
                  <a:pt x="8557861" y="474502"/>
                </a:cubicBezTo>
                <a:cubicBezTo>
                  <a:pt x="8556315" y="474936"/>
                  <a:pt x="8556751" y="476484"/>
                  <a:pt x="8557184" y="478030"/>
                </a:cubicBezTo>
                <a:cubicBezTo>
                  <a:pt x="8555639" y="478464"/>
                  <a:pt x="8556073" y="480011"/>
                  <a:pt x="8554528" y="480446"/>
                </a:cubicBezTo>
                <a:cubicBezTo>
                  <a:pt x="8556073" y="480011"/>
                  <a:pt x="8557618" y="479579"/>
                  <a:pt x="8559163" y="479145"/>
                </a:cubicBezTo>
                <a:cubicBezTo>
                  <a:pt x="8559163" y="479145"/>
                  <a:pt x="8560275" y="477165"/>
                  <a:pt x="8561820" y="476731"/>
                </a:cubicBezTo>
                <a:cubicBezTo>
                  <a:pt x="8573992" y="466640"/>
                  <a:pt x="8587709" y="456115"/>
                  <a:pt x="8599882" y="446023"/>
                </a:cubicBezTo>
                <a:cubicBezTo>
                  <a:pt x="8615145" y="435065"/>
                  <a:pt x="8630408" y="424107"/>
                  <a:pt x="8638430" y="405165"/>
                </a:cubicBezTo>
                <a:cubicBezTo>
                  <a:pt x="8642684" y="390617"/>
                  <a:pt x="8650845" y="389998"/>
                  <a:pt x="8663155" y="398230"/>
                </a:cubicBezTo>
                <a:cubicBezTo>
                  <a:pt x="8673920" y="406896"/>
                  <a:pt x="8673000" y="415501"/>
                  <a:pt x="8667443" y="425407"/>
                </a:cubicBezTo>
                <a:cubicBezTo>
                  <a:pt x="8660532" y="442368"/>
                  <a:pt x="8653621" y="459331"/>
                  <a:pt x="8648256" y="475859"/>
                </a:cubicBezTo>
                <a:cubicBezTo>
                  <a:pt x="8642022" y="489292"/>
                  <a:pt x="8640858" y="502973"/>
                  <a:pt x="8644765" y="516903"/>
                </a:cubicBezTo>
                <a:cubicBezTo>
                  <a:pt x="8656260" y="510340"/>
                  <a:pt x="8656311" y="498639"/>
                  <a:pt x="8658778" y="489602"/>
                </a:cubicBezTo>
                <a:cubicBezTo>
                  <a:pt x="8662840" y="468430"/>
                  <a:pt x="8674821" y="451715"/>
                  <a:pt x="8695589" y="442552"/>
                </a:cubicBezTo>
                <a:cubicBezTo>
                  <a:pt x="8714811" y="433822"/>
                  <a:pt x="8734900" y="428187"/>
                  <a:pt x="8751274" y="415249"/>
                </a:cubicBezTo>
                <a:cubicBezTo>
                  <a:pt x="8774507" y="397048"/>
                  <a:pt x="8789283" y="396242"/>
                  <a:pt x="8809458" y="420632"/>
                </a:cubicBezTo>
                <a:cubicBezTo>
                  <a:pt x="8819981" y="434374"/>
                  <a:pt x="8831910" y="429358"/>
                  <a:pt x="8837275" y="412830"/>
                </a:cubicBezTo>
                <a:cubicBezTo>
                  <a:pt x="8842832" y="402925"/>
                  <a:pt x="8842883" y="391225"/>
                  <a:pt x="8853944" y="383115"/>
                </a:cubicBezTo>
                <a:cubicBezTo>
                  <a:pt x="8865672" y="398188"/>
                  <a:pt x="8880119" y="409578"/>
                  <a:pt x="8895368" y="420116"/>
                </a:cubicBezTo>
                <a:lnTo>
                  <a:pt x="8918303" y="435934"/>
                </a:lnTo>
                <a:lnTo>
                  <a:pt x="8939109" y="419668"/>
                </a:lnTo>
                <a:cubicBezTo>
                  <a:pt x="8943138" y="417715"/>
                  <a:pt x="8947216" y="411753"/>
                  <a:pt x="8953169" y="415839"/>
                </a:cubicBezTo>
                <a:cubicBezTo>
                  <a:pt x="8959121" y="419923"/>
                  <a:pt x="8961047" y="425961"/>
                  <a:pt x="8958968" y="431948"/>
                </a:cubicBezTo>
                <a:lnTo>
                  <a:pt x="8951625" y="463158"/>
                </a:lnTo>
                <a:lnTo>
                  <a:pt x="8978431" y="492996"/>
                </a:lnTo>
                <a:lnTo>
                  <a:pt x="8988349" y="482436"/>
                </a:lnTo>
                <a:cubicBezTo>
                  <a:pt x="8996508" y="470512"/>
                  <a:pt x="9006589" y="464628"/>
                  <a:pt x="9016417" y="478784"/>
                </a:cubicBezTo>
                <a:cubicBezTo>
                  <a:pt x="9020369" y="482843"/>
                  <a:pt x="9024346" y="484899"/>
                  <a:pt x="9028374" y="482945"/>
                </a:cubicBezTo>
                <a:cubicBezTo>
                  <a:pt x="9038456" y="477061"/>
                  <a:pt x="9050438" y="479217"/>
                  <a:pt x="9060471" y="477341"/>
                </a:cubicBezTo>
                <a:cubicBezTo>
                  <a:pt x="9090515" y="475720"/>
                  <a:pt x="9098595" y="469810"/>
                  <a:pt x="9106959" y="441853"/>
                </a:cubicBezTo>
                <a:cubicBezTo>
                  <a:pt x="9113295" y="415876"/>
                  <a:pt x="9129458" y="404055"/>
                  <a:pt x="9157501" y="402408"/>
                </a:cubicBezTo>
                <a:cubicBezTo>
                  <a:pt x="9165508" y="402510"/>
                  <a:pt x="9175488" y="404642"/>
                  <a:pt x="9183494" y="404744"/>
                </a:cubicBezTo>
                <a:cubicBezTo>
                  <a:pt x="9247584" y="401552"/>
                  <a:pt x="9299872" y="382174"/>
                  <a:pt x="9332659" y="322456"/>
                </a:cubicBezTo>
                <a:cubicBezTo>
                  <a:pt x="9344923" y="302567"/>
                  <a:pt x="9363112" y="288769"/>
                  <a:pt x="9387152" y="287071"/>
                </a:cubicBezTo>
                <a:cubicBezTo>
                  <a:pt x="9397186" y="285193"/>
                  <a:pt x="9407218" y="283317"/>
                  <a:pt x="9417223" y="283445"/>
                </a:cubicBezTo>
                <a:cubicBezTo>
                  <a:pt x="9439289" y="279717"/>
                  <a:pt x="9459328" y="277968"/>
                  <a:pt x="9473591" y="258104"/>
                </a:cubicBezTo>
                <a:cubicBezTo>
                  <a:pt x="9485804" y="242225"/>
                  <a:pt x="9489831" y="240272"/>
                  <a:pt x="9499609" y="258437"/>
                </a:cubicBezTo>
                <a:cubicBezTo>
                  <a:pt x="9509409" y="274598"/>
                  <a:pt x="9519442" y="272720"/>
                  <a:pt x="9529601" y="260825"/>
                </a:cubicBezTo>
                <a:cubicBezTo>
                  <a:pt x="9537707" y="252909"/>
                  <a:pt x="9545893" y="238982"/>
                  <a:pt x="9561851" y="243193"/>
                </a:cubicBezTo>
                <a:cubicBezTo>
                  <a:pt x="9567830" y="245275"/>
                  <a:pt x="9565904" y="239237"/>
                  <a:pt x="9565930" y="237232"/>
                </a:cubicBezTo>
                <a:cubicBezTo>
                  <a:pt x="9560156" y="219119"/>
                  <a:pt x="9568365" y="203187"/>
                  <a:pt x="9570572" y="187179"/>
                </a:cubicBezTo>
                <a:cubicBezTo>
                  <a:pt x="9572751" y="173176"/>
                  <a:pt x="9584785" y="171325"/>
                  <a:pt x="9596766" y="173483"/>
                </a:cubicBezTo>
                <a:cubicBezTo>
                  <a:pt x="9606748" y="175615"/>
                  <a:pt x="9608620" y="185661"/>
                  <a:pt x="9606517" y="193653"/>
                </a:cubicBezTo>
                <a:cubicBezTo>
                  <a:pt x="9604362" y="205651"/>
                  <a:pt x="9604210" y="217676"/>
                  <a:pt x="9602081" y="227671"/>
                </a:cubicBezTo>
                <a:cubicBezTo>
                  <a:pt x="9616344" y="207809"/>
                  <a:pt x="9626606" y="187894"/>
                  <a:pt x="9638870" y="168006"/>
                </a:cubicBezTo>
                <a:cubicBezTo>
                  <a:pt x="9651133" y="148118"/>
                  <a:pt x="9665346" y="132262"/>
                  <a:pt x="9687487" y="122523"/>
                </a:cubicBezTo>
                <a:cubicBezTo>
                  <a:pt x="9697546" y="118641"/>
                  <a:pt x="9701498" y="122701"/>
                  <a:pt x="9701369" y="132721"/>
                </a:cubicBezTo>
                <a:cubicBezTo>
                  <a:pt x="9701217" y="144747"/>
                  <a:pt x="9695084" y="154691"/>
                  <a:pt x="9686951" y="164610"/>
                </a:cubicBezTo>
                <a:cubicBezTo>
                  <a:pt x="9678792" y="176533"/>
                  <a:pt x="9668658" y="186426"/>
                  <a:pt x="9668453" y="202459"/>
                </a:cubicBezTo>
                <a:cubicBezTo>
                  <a:pt x="9688620" y="190689"/>
                  <a:pt x="9708608" y="192949"/>
                  <a:pt x="9728441" y="207234"/>
                </a:cubicBezTo>
                <a:cubicBezTo>
                  <a:pt x="9716254" y="221109"/>
                  <a:pt x="9700117" y="230926"/>
                  <a:pt x="9685955" y="242772"/>
                </a:cubicBezTo>
                <a:cubicBezTo>
                  <a:pt x="9667739" y="258576"/>
                  <a:pt x="9659504" y="276512"/>
                  <a:pt x="9661197" y="300587"/>
                </a:cubicBezTo>
                <a:cubicBezTo>
                  <a:pt x="9661071" y="310607"/>
                  <a:pt x="9667075" y="310684"/>
                  <a:pt x="9673129" y="306752"/>
                </a:cubicBezTo>
                <a:cubicBezTo>
                  <a:pt x="9681237" y="298837"/>
                  <a:pt x="9689345" y="290924"/>
                  <a:pt x="9697450" y="283009"/>
                </a:cubicBezTo>
                <a:cubicBezTo>
                  <a:pt x="9723800" y="257286"/>
                  <a:pt x="9731805" y="257389"/>
                  <a:pt x="9751408" y="289710"/>
                </a:cubicBezTo>
                <a:cubicBezTo>
                  <a:pt x="9751408" y="289710"/>
                  <a:pt x="9753410" y="289735"/>
                  <a:pt x="9755411" y="289762"/>
                </a:cubicBezTo>
                <a:cubicBezTo>
                  <a:pt x="9773781" y="261932"/>
                  <a:pt x="9801976" y="248261"/>
                  <a:pt x="9834075" y="242656"/>
                </a:cubicBezTo>
                <a:cubicBezTo>
                  <a:pt x="9876228" y="233172"/>
                  <a:pt x="9918281" y="231702"/>
                  <a:pt x="9956713" y="200121"/>
                </a:cubicBezTo>
                <a:cubicBezTo>
                  <a:pt x="9954508" y="216129"/>
                  <a:pt x="9946375" y="226047"/>
                  <a:pt x="9940218" y="237996"/>
                </a:cubicBezTo>
                <a:cubicBezTo>
                  <a:pt x="9931956" y="257936"/>
                  <a:pt x="9933882" y="263973"/>
                  <a:pt x="9957896" y="264280"/>
                </a:cubicBezTo>
                <a:cubicBezTo>
                  <a:pt x="9987914" y="264663"/>
                  <a:pt x="10017857" y="271057"/>
                  <a:pt x="10039538" y="297393"/>
                </a:cubicBezTo>
                <a:cubicBezTo>
                  <a:pt x="10047416" y="307515"/>
                  <a:pt x="10053267" y="319617"/>
                  <a:pt x="10059143" y="329714"/>
                </a:cubicBezTo>
                <a:cubicBezTo>
                  <a:pt x="10066943" y="345850"/>
                  <a:pt x="10078823" y="356023"/>
                  <a:pt x="10092704" y="366223"/>
                </a:cubicBezTo>
                <a:cubicBezTo>
                  <a:pt x="10104635" y="372388"/>
                  <a:pt x="10112743" y="364474"/>
                  <a:pt x="10122775" y="362598"/>
                </a:cubicBezTo>
                <a:cubicBezTo>
                  <a:pt x="10140837" y="358820"/>
                  <a:pt x="10154717" y="369019"/>
                  <a:pt x="10156464" y="389086"/>
                </a:cubicBezTo>
                <a:cubicBezTo>
                  <a:pt x="10158311" y="401135"/>
                  <a:pt x="10160159" y="413187"/>
                  <a:pt x="10162008" y="425237"/>
                </a:cubicBezTo>
                <a:cubicBezTo>
                  <a:pt x="10165754" y="445329"/>
                  <a:pt x="10159545" y="461287"/>
                  <a:pt x="10139431" y="469049"/>
                </a:cubicBezTo>
                <a:cubicBezTo>
                  <a:pt x="10125373" y="472877"/>
                  <a:pt x="10119112" y="492844"/>
                  <a:pt x="10103179" y="486626"/>
                </a:cubicBezTo>
                <a:cubicBezTo>
                  <a:pt x="10089221" y="482439"/>
                  <a:pt x="10089450" y="464402"/>
                  <a:pt x="10081600" y="452274"/>
                </a:cubicBezTo>
                <a:cubicBezTo>
                  <a:pt x="10073774" y="438143"/>
                  <a:pt x="10065767" y="438042"/>
                  <a:pt x="10055634" y="447936"/>
                </a:cubicBezTo>
                <a:cubicBezTo>
                  <a:pt x="10035417" y="463713"/>
                  <a:pt x="10023205" y="479594"/>
                  <a:pt x="10026877" y="505698"/>
                </a:cubicBezTo>
                <a:cubicBezTo>
                  <a:pt x="10028750" y="515745"/>
                  <a:pt x="10026645" y="523736"/>
                  <a:pt x="10026519" y="533756"/>
                </a:cubicBezTo>
                <a:cubicBezTo>
                  <a:pt x="10026519" y="533756"/>
                  <a:pt x="10024516" y="533732"/>
                  <a:pt x="10024492" y="535735"/>
                </a:cubicBezTo>
                <a:cubicBezTo>
                  <a:pt x="10026493" y="535761"/>
                  <a:pt x="10028493" y="535786"/>
                  <a:pt x="10028493" y="535786"/>
                </a:cubicBezTo>
                <a:cubicBezTo>
                  <a:pt x="10070621" y="528305"/>
                  <a:pt x="10106849" y="512732"/>
                  <a:pt x="10143154" y="491145"/>
                </a:cubicBezTo>
                <a:cubicBezTo>
                  <a:pt x="10161343" y="477345"/>
                  <a:pt x="10183458" y="469609"/>
                  <a:pt x="10207475" y="469915"/>
                </a:cubicBezTo>
                <a:cubicBezTo>
                  <a:pt x="10227461" y="472175"/>
                  <a:pt x="10237570" y="464286"/>
                  <a:pt x="10239825" y="444270"/>
                </a:cubicBezTo>
                <a:cubicBezTo>
                  <a:pt x="10241981" y="432269"/>
                  <a:pt x="10248037" y="428338"/>
                  <a:pt x="10257940" y="436482"/>
                </a:cubicBezTo>
                <a:cubicBezTo>
                  <a:pt x="10269794" y="448661"/>
                  <a:pt x="10281828" y="446809"/>
                  <a:pt x="10293987" y="434938"/>
                </a:cubicBezTo>
                <a:cubicBezTo>
                  <a:pt x="10318362" y="407185"/>
                  <a:pt x="10358566" y="393666"/>
                  <a:pt x="10367108" y="351681"/>
                </a:cubicBezTo>
                <a:cubicBezTo>
                  <a:pt x="10369109" y="351706"/>
                  <a:pt x="10369134" y="349703"/>
                  <a:pt x="10371161" y="347723"/>
                </a:cubicBezTo>
                <a:cubicBezTo>
                  <a:pt x="10377216" y="343792"/>
                  <a:pt x="10381269" y="339835"/>
                  <a:pt x="10389224" y="343945"/>
                </a:cubicBezTo>
                <a:cubicBezTo>
                  <a:pt x="10395176" y="348030"/>
                  <a:pt x="10399128" y="352089"/>
                  <a:pt x="10399025" y="360106"/>
                </a:cubicBezTo>
                <a:cubicBezTo>
                  <a:pt x="10398898" y="370127"/>
                  <a:pt x="10392818" y="376062"/>
                  <a:pt x="10388738" y="382024"/>
                </a:cubicBezTo>
                <a:cubicBezTo>
                  <a:pt x="10376526" y="397905"/>
                  <a:pt x="10362313" y="413759"/>
                  <a:pt x="10350100" y="429639"/>
                </a:cubicBezTo>
                <a:cubicBezTo>
                  <a:pt x="10348099" y="429613"/>
                  <a:pt x="10348074" y="431617"/>
                  <a:pt x="10348049" y="433622"/>
                </a:cubicBezTo>
                <a:cubicBezTo>
                  <a:pt x="10346047" y="433597"/>
                  <a:pt x="10346021" y="435601"/>
                  <a:pt x="10344020" y="435575"/>
                </a:cubicBezTo>
                <a:cubicBezTo>
                  <a:pt x="10346021" y="435601"/>
                  <a:pt x="10348024" y="435625"/>
                  <a:pt x="10350023" y="435651"/>
                </a:cubicBezTo>
                <a:cubicBezTo>
                  <a:pt x="10350023" y="435651"/>
                  <a:pt x="10352051" y="433673"/>
                  <a:pt x="10354051" y="433698"/>
                </a:cubicBezTo>
                <a:cubicBezTo>
                  <a:pt x="10372165" y="425912"/>
                  <a:pt x="10392280" y="418150"/>
                  <a:pt x="10410394" y="410364"/>
                </a:cubicBezTo>
                <a:cubicBezTo>
                  <a:pt x="10432509" y="402627"/>
                  <a:pt x="10454624" y="394890"/>
                  <a:pt x="10470891" y="375053"/>
                </a:cubicBezTo>
                <a:cubicBezTo>
                  <a:pt x="10481102" y="359148"/>
                  <a:pt x="10491083" y="361280"/>
                  <a:pt x="10502912" y="375463"/>
                </a:cubicBezTo>
                <a:cubicBezTo>
                  <a:pt x="10512739" y="389619"/>
                  <a:pt x="10508609" y="399588"/>
                  <a:pt x="10498475" y="409482"/>
                </a:cubicBezTo>
                <a:cubicBezTo>
                  <a:pt x="10484235" y="427341"/>
                  <a:pt x="10469997" y="445201"/>
                  <a:pt x="10457761" y="463083"/>
                </a:cubicBezTo>
                <a:cubicBezTo>
                  <a:pt x="10445574" y="476960"/>
                  <a:pt x="10439364" y="492917"/>
                  <a:pt x="10439136" y="510953"/>
                </a:cubicBezTo>
                <a:cubicBezTo>
                  <a:pt x="10455196" y="507150"/>
                  <a:pt x="10459378" y="493172"/>
                  <a:pt x="10465510" y="483228"/>
                </a:cubicBezTo>
                <a:cubicBezTo>
                  <a:pt x="10477824" y="459330"/>
                  <a:pt x="10498040" y="443552"/>
                  <a:pt x="10526108" y="439901"/>
                </a:cubicBezTo>
                <a:cubicBezTo>
                  <a:pt x="10552177" y="436225"/>
                  <a:pt x="10578194" y="436557"/>
                  <a:pt x="10602337" y="426841"/>
                </a:cubicBezTo>
                <a:cubicBezTo>
                  <a:pt x="10636536" y="413247"/>
                  <a:pt x="10654496" y="417485"/>
                  <a:pt x="10670046" y="453763"/>
                </a:cubicBezTo>
                <a:cubicBezTo>
                  <a:pt x="10677797" y="473907"/>
                  <a:pt x="10693831" y="472106"/>
                  <a:pt x="10706070" y="454222"/>
                </a:cubicBezTo>
                <a:cubicBezTo>
                  <a:pt x="10716204" y="444329"/>
                  <a:pt x="10720385" y="430352"/>
                  <a:pt x="10736472" y="424543"/>
                </a:cubicBezTo>
                <a:cubicBezTo>
                  <a:pt x="10753922" y="468864"/>
                  <a:pt x="10789560" y="499385"/>
                  <a:pt x="10817093" y="537822"/>
                </a:cubicBezTo>
                <a:cubicBezTo>
                  <a:pt x="10848576" y="580317"/>
                  <a:pt x="10864023" y="624614"/>
                  <a:pt x="10833341" y="676339"/>
                </a:cubicBezTo>
                <a:cubicBezTo>
                  <a:pt x="10818974" y="704219"/>
                  <a:pt x="10804608" y="732100"/>
                  <a:pt x="10788266" y="757949"/>
                </a:cubicBezTo>
                <a:cubicBezTo>
                  <a:pt x="10776028" y="775833"/>
                  <a:pt x="10757838" y="789632"/>
                  <a:pt x="10735745" y="795364"/>
                </a:cubicBezTo>
                <a:cubicBezTo>
                  <a:pt x="10733900" y="783313"/>
                  <a:pt x="10736002" y="775323"/>
                  <a:pt x="10732127" y="765251"/>
                </a:cubicBezTo>
                <a:cubicBezTo>
                  <a:pt x="10699877" y="782881"/>
                  <a:pt x="10687693" y="796756"/>
                  <a:pt x="10677276" y="828695"/>
                </a:cubicBezTo>
                <a:cubicBezTo>
                  <a:pt x="10669042" y="846631"/>
                  <a:pt x="10658856" y="860532"/>
                  <a:pt x="10638817" y="862280"/>
                </a:cubicBezTo>
                <a:cubicBezTo>
                  <a:pt x="10616778" y="864005"/>
                  <a:pt x="10596638" y="873772"/>
                  <a:pt x="10578550" y="879554"/>
                </a:cubicBezTo>
                <a:cubicBezTo>
                  <a:pt x="10558435" y="887314"/>
                  <a:pt x="10538397" y="889064"/>
                  <a:pt x="10520437" y="884826"/>
                </a:cubicBezTo>
                <a:cubicBezTo>
                  <a:pt x="10486517" y="876375"/>
                  <a:pt x="10472432" y="882209"/>
                  <a:pt x="10466020" y="914200"/>
                </a:cubicBezTo>
                <a:cubicBezTo>
                  <a:pt x="10461710" y="938198"/>
                  <a:pt x="10449549" y="950070"/>
                  <a:pt x="10429409" y="959836"/>
                </a:cubicBezTo>
                <a:cubicBezTo>
                  <a:pt x="10419378" y="961712"/>
                  <a:pt x="10409294" y="967597"/>
                  <a:pt x="10399211" y="973482"/>
                </a:cubicBezTo>
                <a:cubicBezTo>
                  <a:pt x="10344845" y="998847"/>
                  <a:pt x="10282806" y="998057"/>
                  <a:pt x="10226567" y="1013376"/>
                </a:cubicBezTo>
                <a:cubicBezTo>
                  <a:pt x="10210504" y="1017180"/>
                  <a:pt x="10194470" y="1018979"/>
                  <a:pt x="10176484" y="1016745"/>
                </a:cubicBezTo>
                <a:cubicBezTo>
                  <a:pt x="10126475" y="1014104"/>
                  <a:pt x="10110313" y="1025925"/>
                  <a:pt x="10093691" y="1073820"/>
                </a:cubicBezTo>
                <a:cubicBezTo>
                  <a:pt x="10087432" y="1093786"/>
                  <a:pt x="10077221" y="1109692"/>
                  <a:pt x="10061057" y="1121513"/>
                </a:cubicBezTo>
                <a:lnTo>
                  <a:pt x="10046483" y="1141100"/>
                </a:lnTo>
                <a:lnTo>
                  <a:pt x="10048752" y="1142189"/>
                </a:lnTo>
                <a:cubicBezTo>
                  <a:pt x="10056908" y="1142929"/>
                  <a:pt x="10058410" y="1135860"/>
                  <a:pt x="10062913" y="1132066"/>
                </a:cubicBezTo>
                <a:cubicBezTo>
                  <a:pt x="10070887" y="1124982"/>
                  <a:pt x="10081387" y="1127737"/>
                  <a:pt x="10088977" y="1139837"/>
                </a:cubicBezTo>
                <a:lnTo>
                  <a:pt x="10096553" y="1150599"/>
                </a:lnTo>
                <a:lnTo>
                  <a:pt x="10131693" y="1154485"/>
                </a:lnTo>
                <a:lnTo>
                  <a:pt x="10150570" y="1156573"/>
                </a:lnTo>
                <a:lnTo>
                  <a:pt x="10150014" y="1152588"/>
                </a:lnTo>
                <a:cubicBezTo>
                  <a:pt x="10147109" y="1144516"/>
                  <a:pt x="10148893" y="1140474"/>
                  <a:pt x="10156675" y="1142983"/>
                </a:cubicBezTo>
                <a:cubicBezTo>
                  <a:pt x="10166800" y="1147507"/>
                  <a:pt x="10172333" y="1143205"/>
                  <a:pt x="10174587" y="1132600"/>
                </a:cubicBezTo>
                <a:cubicBezTo>
                  <a:pt x="10177783" y="1108869"/>
                  <a:pt x="10193824" y="1089909"/>
                  <a:pt x="10184176" y="1061408"/>
                </a:cubicBezTo>
                <a:cubicBezTo>
                  <a:pt x="10185208" y="1060901"/>
                  <a:pt x="10184551" y="1059642"/>
                  <a:pt x="10184928" y="1057874"/>
                </a:cubicBezTo>
                <a:cubicBezTo>
                  <a:pt x="10186711" y="1053832"/>
                  <a:pt x="10187462" y="1050297"/>
                  <a:pt x="10192900" y="1050790"/>
                </a:cubicBezTo>
                <a:cubicBezTo>
                  <a:pt x="10197308" y="1051791"/>
                  <a:pt x="10200681" y="1053299"/>
                  <a:pt x="10203306" y="1058342"/>
                </a:cubicBezTo>
                <a:cubicBezTo>
                  <a:pt x="10206584" y="1064645"/>
                  <a:pt x="10205457" y="1069947"/>
                  <a:pt x="10205363" y="1074743"/>
                </a:cubicBezTo>
                <a:cubicBezTo>
                  <a:pt x="10204420" y="1087868"/>
                  <a:pt x="10202446" y="1101501"/>
                  <a:pt x="10201505" y="1114627"/>
                </a:cubicBezTo>
                <a:cubicBezTo>
                  <a:pt x="10200472" y="1115133"/>
                  <a:pt x="10201128" y="1116395"/>
                  <a:pt x="10201785" y="1117655"/>
                </a:cubicBezTo>
                <a:cubicBezTo>
                  <a:pt x="10200753" y="1118162"/>
                  <a:pt x="10201408" y="1119422"/>
                  <a:pt x="10200377" y="1119930"/>
                </a:cubicBezTo>
                <a:cubicBezTo>
                  <a:pt x="10201408" y="1119422"/>
                  <a:pt x="10202440" y="1118916"/>
                  <a:pt x="10203472" y="1118409"/>
                </a:cubicBezTo>
                <a:cubicBezTo>
                  <a:pt x="10203472" y="1118409"/>
                  <a:pt x="10203848" y="1116642"/>
                  <a:pt x="10204878" y="1116135"/>
                </a:cubicBezTo>
                <a:cubicBezTo>
                  <a:pt x="10211539" y="1106531"/>
                  <a:pt x="10219232" y="1096420"/>
                  <a:pt x="10225894" y="1086816"/>
                </a:cubicBezTo>
                <a:cubicBezTo>
                  <a:pt x="10234618" y="1076198"/>
                  <a:pt x="10243341" y="1065581"/>
                  <a:pt x="10245035" y="1048921"/>
                </a:cubicBezTo>
                <a:cubicBezTo>
                  <a:pt x="10244944" y="1036301"/>
                  <a:pt x="10250760" y="1035028"/>
                  <a:pt x="10261539" y="1040812"/>
                </a:cubicBezTo>
                <a:cubicBezTo>
                  <a:pt x="10271288" y="1047101"/>
                  <a:pt x="10272505" y="1054418"/>
                  <a:pt x="10270626" y="1063255"/>
                </a:cubicBezTo>
                <a:cubicBezTo>
                  <a:pt x="10269309" y="1078148"/>
                  <a:pt x="10267991" y="1093042"/>
                  <a:pt x="10267705" y="1107429"/>
                </a:cubicBezTo>
                <a:cubicBezTo>
                  <a:pt x="10266106" y="1119293"/>
                  <a:pt x="10268259" y="1130899"/>
                  <a:pt x="10274162" y="1142245"/>
                </a:cubicBezTo>
                <a:cubicBezTo>
                  <a:pt x="10281103" y="1135669"/>
                  <a:pt x="10278575" y="1125830"/>
                  <a:pt x="10278391" y="1118007"/>
                </a:cubicBezTo>
                <a:cubicBezTo>
                  <a:pt x="10276708" y="1099839"/>
                  <a:pt x="10281777" y="1084686"/>
                  <a:pt x="10294907" y="1075069"/>
                </a:cubicBezTo>
                <a:cubicBezTo>
                  <a:pt x="10307007" y="1065958"/>
                  <a:pt x="10320418" y="1059369"/>
                  <a:pt x="10329517" y="1046986"/>
                </a:cubicBezTo>
                <a:cubicBezTo>
                  <a:pt x="10342464" y="1029545"/>
                  <a:pt x="10353060" y="1027504"/>
                  <a:pt x="10373117" y="1046141"/>
                </a:cubicBezTo>
                <a:cubicBezTo>
                  <a:pt x="10383803" y="1056720"/>
                  <a:pt x="10391402" y="1051404"/>
                  <a:pt x="10391688" y="1037018"/>
                </a:cubicBezTo>
                <a:cubicBezTo>
                  <a:pt x="10393566" y="1028181"/>
                  <a:pt x="10391038" y="1018343"/>
                  <a:pt x="10397322" y="1010507"/>
                </a:cubicBezTo>
                <a:cubicBezTo>
                  <a:pt x="10409179" y="1022093"/>
                  <a:pt x="10422210" y="1030333"/>
                  <a:pt x="10435638" y="1037782"/>
                </a:cubicBezTo>
                <a:lnTo>
                  <a:pt x="10455829" y="1048961"/>
                </a:lnTo>
                <a:lnTo>
                  <a:pt x="10467430" y="1033370"/>
                </a:lnTo>
                <a:cubicBezTo>
                  <a:pt x="10469939" y="1031357"/>
                  <a:pt x="10471605" y="1025971"/>
                  <a:pt x="10476840" y="1028855"/>
                </a:cubicBezTo>
                <a:cubicBezTo>
                  <a:pt x="10482076" y="1031739"/>
                  <a:pt x="10484804" y="1036636"/>
                  <a:pt x="10484602" y="1041859"/>
                </a:cubicBezTo>
                <a:lnTo>
                  <a:pt x="10486094" y="1068766"/>
                </a:lnTo>
                <a:lnTo>
                  <a:pt x="10512182" y="1091371"/>
                </a:lnTo>
                <a:lnTo>
                  <a:pt x="10517097" y="1081581"/>
                </a:lnTo>
                <a:cubicBezTo>
                  <a:pt x="10520431" y="1070807"/>
                  <a:pt x="10526490" y="1064932"/>
                  <a:pt x="10536759" y="1075922"/>
                </a:cubicBezTo>
                <a:cubicBezTo>
                  <a:pt x="10540530" y="1078969"/>
                  <a:pt x="10543881" y="1080329"/>
                  <a:pt x="10546391" y="1078317"/>
                </a:cubicBezTo>
                <a:cubicBezTo>
                  <a:pt x="10552449" y="1072441"/>
                  <a:pt x="10561659" y="1073148"/>
                  <a:pt x="10568562" y="1070645"/>
                </a:cubicBezTo>
                <a:cubicBezTo>
                  <a:pt x="10590111" y="1066511"/>
                  <a:pt x="10594704" y="1060798"/>
                  <a:pt x="10594671" y="1036531"/>
                </a:cubicBezTo>
                <a:cubicBezTo>
                  <a:pt x="10593591" y="1014114"/>
                  <a:pt x="10602782" y="1002688"/>
                  <a:pt x="10622867" y="998717"/>
                </a:cubicBezTo>
                <a:cubicBezTo>
                  <a:pt x="10628726" y="998064"/>
                  <a:pt x="10636470" y="998936"/>
                  <a:pt x="10642329" y="998283"/>
                </a:cubicBezTo>
                <a:cubicBezTo>
                  <a:pt x="10688355" y="989687"/>
                  <a:pt x="10722226" y="968577"/>
                  <a:pt x="10733031" y="915364"/>
                </a:cubicBezTo>
                <a:cubicBezTo>
                  <a:pt x="10737610" y="897516"/>
                  <a:pt x="10747844" y="884242"/>
                  <a:pt x="10764997" y="880598"/>
                </a:cubicBezTo>
                <a:cubicBezTo>
                  <a:pt x="10771901" y="878094"/>
                  <a:pt x="10778803" y="875591"/>
                  <a:pt x="10786126" y="874776"/>
                </a:cubicBezTo>
                <a:cubicBezTo>
                  <a:pt x="10801397" y="869607"/>
                  <a:pt x="10815621" y="866289"/>
                  <a:pt x="10821663" y="848279"/>
                </a:cubicBezTo>
                <a:cubicBezTo>
                  <a:pt x="10827085" y="833806"/>
                  <a:pt x="10829592" y="831792"/>
                  <a:pt x="10840703" y="846158"/>
                </a:cubicBezTo>
                <a:cubicBezTo>
                  <a:pt x="10851394" y="858836"/>
                  <a:pt x="10858297" y="856333"/>
                  <a:pt x="10863096" y="845397"/>
                </a:cubicBezTo>
                <a:cubicBezTo>
                  <a:pt x="10867269" y="837998"/>
                  <a:pt x="10870181" y="825538"/>
                  <a:pt x="10882739" y="827605"/>
                </a:cubicBezTo>
                <a:cubicBezTo>
                  <a:pt x="10887556" y="828802"/>
                  <a:pt x="10884828" y="823905"/>
                  <a:pt x="10884407" y="822219"/>
                </a:cubicBezTo>
                <a:cubicBezTo>
                  <a:pt x="10876223" y="807528"/>
                  <a:pt x="10878714" y="793380"/>
                  <a:pt x="10876811" y="779723"/>
                </a:cubicBezTo>
                <a:cubicBezTo>
                  <a:pt x="10875329" y="767753"/>
                  <a:pt x="10883695" y="765088"/>
                  <a:pt x="10892905" y="765796"/>
                </a:cubicBezTo>
                <a:cubicBezTo>
                  <a:pt x="10900650" y="766666"/>
                  <a:pt x="10904219" y="774937"/>
                  <a:pt x="10904437" y="781848"/>
                </a:cubicBezTo>
                <a:cubicBezTo>
                  <a:pt x="10905499" y="792130"/>
                  <a:pt x="10908024" y="802251"/>
                  <a:pt x="10908665" y="810848"/>
                </a:cubicBezTo>
                <a:cubicBezTo>
                  <a:pt x="10914709" y="792839"/>
                  <a:pt x="10917822" y="775155"/>
                  <a:pt x="10922400" y="757308"/>
                </a:cubicBezTo>
                <a:cubicBezTo>
                  <a:pt x="10926978" y="739464"/>
                  <a:pt x="10933862" y="724826"/>
                  <a:pt x="10947868" y="714598"/>
                </a:cubicBezTo>
                <a:cubicBezTo>
                  <a:pt x="10954351" y="710407"/>
                  <a:pt x="10958122" y="713454"/>
                  <a:pt x="10960226" y="721888"/>
                </a:cubicBezTo>
                <a:cubicBezTo>
                  <a:pt x="10962752" y="732008"/>
                  <a:pt x="10960462" y="740932"/>
                  <a:pt x="10956709" y="750019"/>
                </a:cubicBezTo>
                <a:cubicBezTo>
                  <a:pt x="10953375" y="760793"/>
                  <a:pt x="10948158" y="770041"/>
                  <a:pt x="10951524" y="783536"/>
                </a:cubicBezTo>
                <a:cubicBezTo>
                  <a:pt x="10963646" y="771783"/>
                  <a:pt x="10978713" y="771838"/>
                  <a:pt x="10996306" y="782015"/>
                </a:cubicBezTo>
                <a:cubicBezTo>
                  <a:pt x="10990466" y="794800"/>
                  <a:pt x="10980854" y="804538"/>
                  <a:pt x="10973127" y="815801"/>
                </a:cubicBezTo>
                <a:cubicBezTo>
                  <a:pt x="10963312" y="830764"/>
                  <a:pt x="10961244" y="846597"/>
                  <a:pt x="10967759" y="866675"/>
                </a:cubicBezTo>
                <a:cubicBezTo>
                  <a:pt x="10969864" y="875109"/>
                  <a:pt x="10974258" y="874619"/>
                  <a:pt x="10977810" y="870756"/>
                </a:cubicBezTo>
                <a:cubicBezTo>
                  <a:pt x="10981985" y="863356"/>
                  <a:pt x="10986160" y="855957"/>
                  <a:pt x="10990334" y="848558"/>
                </a:cubicBezTo>
                <a:cubicBezTo>
                  <a:pt x="11003903" y="824508"/>
                  <a:pt x="11009761" y="823857"/>
                  <a:pt x="11031142" y="849211"/>
                </a:cubicBezTo>
                <a:cubicBezTo>
                  <a:pt x="11031142" y="849211"/>
                  <a:pt x="11032607" y="849048"/>
                  <a:pt x="11034072" y="848886"/>
                </a:cubicBezTo>
                <a:cubicBezTo>
                  <a:pt x="11041360" y="823803"/>
                  <a:pt x="11058919" y="809711"/>
                  <a:pt x="11081090" y="802040"/>
                </a:cubicBezTo>
                <a:cubicBezTo>
                  <a:pt x="11109742" y="790180"/>
                  <a:pt x="11140079" y="785066"/>
                  <a:pt x="11161172" y="754978"/>
                </a:cubicBezTo>
                <a:cubicBezTo>
                  <a:pt x="11163076" y="768634"/>
                  <a:pt x="11159322" y="777721"/>
                  <a:pt x="11157453" y="788330"/>
                </a:cubicBezTo>
                <a:cubicBezTo>
                  <a:pt x="11155804" y="805851"/>
                  <a:pt x="11158532" y="810747"/>
                  <a:pt x="11176107" y="808791"/>
                </a:cubicBezTo>
                <a:cubicBezTo>
                  <a:pt x="11198077" y="806343"/>
                  <a:pt x="11221310" y="808954"/>
                  <a:pt x="11242893" y="829088"/>
                </a:cubicBezTo>
                <a:cubicBezTo>
                  <a:pt x="11250857" y="836869"/>
                  <a:pt x="11257778" y="846500"/>
                  <a:pt x="11264276" y="854444"/>
                </a:cubicBezTo>
                <a:cubicBezTo>
                  <a:pt x="11273502" y="867285"/>
                  <a:pt x="11284394" y="874739"/>
                  <a:pt x="11296753" y="882030"/>
                </a:cubicBezTo>
                <a:cubicBezTo>
                  <a:pt x="11306802" y="886112"/>
                  <a:pt x="11310978" y="878711"/>
                  <a:pt x="11317880" y="876209"/>
                </a:cubicBezTo>
                <a:cubicBezTo>
                  <a:pt x="11330221" y="871368"/>
                  <a:pt x="11342576" y="878659"/>
                  <a:pt x="11348252" y="895364"/>
                </a:cubicBezTo>
                <a:cubicBezTo>
                  <a:pt x="11352241" y="905320"/>
                  <a:pt x="11356233" y="915278"/>
                  <a:pt x="11360223" y="925235"/>
                </a:cubicBezTo>
                <a:cubicBezTo>
                  <a:pt x="11367361" y="941776"/>
                  <a:pt x="11366336" y="955760"/>
                  <a:pt x="11353373" y="964139"/>
                </a:cubicBezTo>
                <a:cubicBezTo>
                  <a:pt x="11343964" y="968654"/>
                  <a:pt x="11343779" y="986011"/>
                  <a:pt x="11330800" y="982256"/>
                </a:cubicBezTo>
                <a:cubicBezTo>
                  <a:pt x="11319704" y="980025"/>
                  <a:pt x="11315914" y="964844"/>
                  <a:pt x="11307531" y="955376"/>
                </a:cubicBezTo>
                <a:cubicBezTo>
                  <a:pt x="11298727" y="944222"/>
                  <a:pt x="11292866" y="944876"/>
                  <a:pt x="11287648" y="954125"/>
                </a:cubicBezTo>
                <a:cubicBezTo>
                  <a:pt x="11276370" y="969250"/>
                  <a:pt x="11270951" y="983724"/>
                  <a:pt x="11279353" y="1005324"/>
                </a:cubicBezTo>
                <a:cubicBezTo>
                  <a:pt x="11282922" y="1013595"/>
                  <a:pt x="11283142" y="1020505"/>
                  <a:pt x="11285246" y="1028939"/>
                </a:cubicBezTo>
                <a:cubicBezTo>
                  <a:pt x="11285246" y="1028939"/>
                  <a:pt x="11283781" y="1029103"/>
                  <a:pt x="11284202" y="1030789"/>
                </a:cubicBezTo>
                <a:cubicBezTo>
                  <a:pt x="11285668" y="1030626"/>
                  <a:pt x="11287131" y="1030463"/>
                  <a:pt x="11287131" y="1030463"/>
                </a:cubicBezTo>
                <a:cubicBezTo>
                  <a:pt x="11316205" y="1020288"/>
                  <a:pt x="11339201" y="1003858"/>
                  <a:pt x="11360935" y="982366"/>
                </a:cubicBezTo>
                <a:cubicBezTo>
                  <a:pt x="11371168" y="969090"/>
                  <a:pt x="11385596" y="960548"/>
                  <a:pt x="11403172" y="958590"/>
                </a:cubicBezTo>
                <a:cubicBezTo>
                  <a:pt x="11418240" y="958646"/>
                  <a:pt x="11423879" y="951083"/>
                  <a:pt x="11421133" y="934052"/>
                </a:cubicBezTo>
                <a:cubicBezTo>
                  <a:pt x="11420072" y="923767"/>
                  <a:pt x="11423625" y="919904"/>
                  <a:pt x="11432629" y="925836"/>
                </a:cubicBezTo>
                <a:cubicBezTo>
                  <a:pt x="11443946" y="934977"/>
                  <a:pt x="11452311" y="932313"/>
                  <a:pt x="11458572" y="921212"/>
                </a:cubicBezTo>
                <a:cubicBezTo>
                  <a:pt x="11470256" y="895640"/>
                  <a:pt x="11496601" y="880569"/>
                  <a:pt x="11493620" y="844495"/>
                </a:cubicBezTo>
                <a:cubicBezTo>
                  <a:pt x="11495085" y="844331"/>
                  <a:pt x="11494663" y="842645"/>
                  <a:pt x="11495706" y="840794"/>
                </a:cubicBezTo>
                <a:cubicBezTo>
                  <a:pt x="11499259" y="836931"/>
                  <a:pt x="11501347" y="833232"/>
                  <a:pt x="11508048" y="835952"/>
                </a:cubicBezTo>
                <a:cubicBezTo>
                  <a:pt x="11513282" y="838837"/>
                  <a:pt x="11517054" y="841884"/>
                  <a:pt x="11518737" y="848631"/>
                </a:cubicBezTo>
                <a:cubicBezTo>
                  <a:pt x="11520844" y="857065"/>
                  <a:pt x="11517713" y="862613"/>
                  <a:pt x="11516045" y="868000"/>
                </a:cubicBezTo>
                <a:cubicBezTo>
                  <a:pt x="11510626" y="882474"/>
                  <a:pt x="11503741" y="897110"/>
                  <a:pt x="11498321" y="911583"/>
                </a:cubicBezTo>
                <a:cubicBezTo>
                  <a:pt x="11496856" y="911746"/>
                  <a:pt x="11497277" y="913432"/>
                  <a:pt x="11497699" y="915119"/>
                </a:cubicBezTo>
                <a:cubicBezTo>
                  <a:pt x="11496233" y="915282"/>
                  <a:pt x="11496654" y="916969"/>
                  <a:pt x="11495190" y="917132"/>
                </a:cubicBezTo>
                <a:cubicBezTo>
                  <a:pt x="11496654" y="916969"/>
                  <a:pt x="11498120" y="916805"/>
                  <a:pt x="11499583" y="916643"/>
                </a:cubicBezTo>
                <a:cubicBezTo>
                  <a:pt x="11499583" y="916643"/>
                  <a:pt x="11500628" y="914793"/>
                  <a:pt x="11502091" y="914630"/>
                </a:cubicBezTo>
                <a:cubicBezTo>
                  <a:pt x="11513589" y="906415"/>
                  <a:pt x="11526552" y="898036"/>
                  <a:pt x="11538050" y="889821"/>
                </a:cubicBezTo>
                <a:cubicBezTo>
                  <a:pt x="11552478" y="881278"/>
                  <a:pt x="11566903" y="872736"/>
                  <a:pt x="11574411" y="854564"/>
                </a:cubicBezTo>
                <a:cubicBezTo>
                  <a:pt x="11578368" y="840254"/>
                  <a:pt x="11586112" y="841125"/>
                  <a:pt x="11597846" y="851953"/>
                </a:cubicBezTo>
                <a:cubicBezTo>
                  <a:pt x="11608116" y="862943"/>
                  <a:pt x="11607292" y="871704"/>
                  <a:pt x="11602074" y="880954"/>
                </a:cubicBezTo>
                <a:cubicBezTo>
                  <a:pt x="11595610" y="897277"/>
                  <a:pt x="11589147" y="913600"/>
                  <a:pt x="11584147" y="929759"/>
                </a:cubicBezTo>
                <a:cubicBezTo>
                  <a:pt x="11578306" y="942545"/>
                  <a:pt x="11577279" y="956529"/>
                  <a:pt x="11581069" y="971709"/>
                </a:cubicBezTo>
                <a:cubicBezTo>
                  <a:pt x="11591945" y="967030"/>
                  <a:pt x="11591926" y="954897"/>
                  <a:pt x="11594216" y="945974"/>
                </a:cubicBezTo>
                <a:cubicBezTo>
                  <a:pt x="11597952" y="924754"/>
                  <a:pt x="11609231" y="909628"/>
                  <a:pt x="11628892" y="903970"/>
                </a:cubicBezTo>
                <a:cubicBezTo>
                  <a:pt x="11647093" y="898475"/>
                  <a:pt x="11666133" y="896354"/>
                  <a:pt x="11681604" y="885962"/>
                </a:cubicBezTo>
                <a:cubicBezTo>
                  <a:pt x="11703555" y="871382"/>
                  <a:pt x="11717578" y="873286"/>
                  <a:pt x="11736873" y="902341"/>
                </a:cubicBezTo>
                <a:cubicBezTo>
                  <a:pt x="11746942" y="918556"/>
                  <a:pt x="11758237" y="915564"/>
                  <a:pt x="11763237" y="899404"/>
                </a:cubicBezTo>
                <a:cubicBezTo>
                  <a:pt x="11768455" y="890155"/>
                  <a:pt x="11768438" y="878021"/>
                  <a:pt x="11778893" y="871656"/>
                </a:cubicBezTo>
                <a:cubicBezTo>
                  <a:pt x="11801337" y="907295"/>
                  <a:pt x="11834013" y="929659"/>
                  <a:pt x="11862519" y="959423"/>
                </a:cubicBezTo>
                <a:cubicBezTo>
                  <a:pt x="11894792" y="992233"/>
                  <a:pt x="11915770" y="1028036"/>
                  <a:pt x="11904748" y="1074339"/>
                </a:cubicBezTo>
                <a:cubicBezTo>
                  <a:pt x="11900388" y="1099095"/>
                  <a:pt x="11896029" y="1123854"/>
                  <a:pt x="11889786" y="1147085"/>
                </a:cubicBezTo>
                <a:cubicBezTo>
                  <a:pt x="11884786" y="1163245"/>
                  <a:pt x="11874551" y="1176521"/>
                  <a:pt x="11859702" y="1183376"/>
                </a:cubicBezTo>
                <a:cubicBezTo>
                  <a:pt x="11855712" y="1173418"/>
                  <a:pt x="11855493" y="1166508"/>
                  <a:pt x="11850458" y="1158401"/>
                </a:cubicBezTo>
                <a:cubicBezTo>
                  <a:pt x="11830813" y="1176194"/>
                  <a:pt x="11824972" y="1188979"/>
                  <a:pt x="11824385" y="1216783"/>
                </a:cubicBezTo>
                <a:cubicBezTo>
                  <a:pt x="11822316" y="1232616"/>
                  <a:pt x="11817939" y="1245239"/>
                  <a:pt x="11803713" y="1248557"/>
                </a:cubicBezTo>
                <a:cubicBezTo>
                  <a:pt x="11788023" y="1252040"/>
                  <a:pt x="11775481" y="1262106"/>
                  <a:pt x="11763563" y="1268635"/>
                </a:cubicBezTo>
                <a:cubicBezTo>
                  <a:pt x="11750599" y="1277013"/>
                  <a:pt x="11736374" y="1280331"/>
                  <a:pt x="11722352" y="1278427"/>
                </a:cubicBezTo>
                <a:cubicBezTo>
                  <a:pt x="11695767" y="1274454"/>
                  <a:pt x="11686778" y="1280656"/>
                  <a:pt x="11689120" y="1308133"/>
                </a:cubicBezTo>
                <a:cubicBezTo>
                  <a:pt x="11691243" y="1328701"/>
                  <a:pt x="11684980" y="1339800"/>
                  <a:pt x="11672439" y="1349865"/>
                </a:cubicBezTo>
                <a:cubicBezTo>
                  <a:pt x="11665537" y="1352368"/>
                  <a:pt x="11659477" y="1358244"/>
                  <a:pt x="11653416" y="1364121"/>
                </a:cubicBezTo>
                <a:cubicBezTo>
                  <a:pt x="11619344" y="1390454"/>
                  <a:pt x="11573941" y="1395512"/>
                  <a:pt x="11536297" y="1413576"/>
                </a:cubicBezTo>
                <a:cubicBezTo>
                  <a:pt x="11525421" y="1418254"/>
                  <a:pt x="11514126" y="1421246"/>
                  <a:pt x="11500523" y="1421028"/>
                </a:cubicBezTo>
                <a:cubicBezTo>
                  <a:pt x="11463486" y="1423421"/>
                  <a:pt x="11454294" y="1434848"/>
                  <a:pt x="11452682" y="1476633"/>
                </a:cubicBezTo>
                <a:cubicBezTo>
                  <a:pt x="11452497" y="1493992"/>
                  <a:pt x="11448542" y="1508300"/>
                  <a:pt x="11439350" y="1519727"/>
                </a:cubicBezTo>
                <a:cubicBezTo>
                  <a:pt x="11424520" y="1538716"/>
                  <a:pt x="11422889" y="1568369"/>
                  <a:pt x="11435062" y="1593018"/>
                </a:cubicBezTo>
                <a:cubicBezTo>
                  <a:pt x="11437790" y="1597915"/>
                  <a:pt x="11440097" y="1601125"/>
                  <a:pt x="11444489" y="1600636"/>
                </a:cubicBezTo>
                <a:cubicBezTo>
                  <a:pt x="11449306" y="1601833"/>
                  <a:pt x="11452857" y="1597969"/>
                  <a:pt x="11451594" y="1592910"/>
                </a:cubicBezTo>
                <a:cubicBezTo>
                  <a:pt x="11451796" y="1587685"/>
                  <a:pt x="11450954" y="1584312"/>
                  <a:pt x="11449691" y="1579252"/>
                </a:cubicBezTo>
                <a:cubicBezTo>
                  <a:pt x="11439605" y="1550904"/>
                  <a:pt x="11444201" y="1545192"/>
                  <a:pt x="11467213" y="1540893"/>
                </a:cubicBezTo>
                <a:cubicBezTo>
                  <a:pt x="11487299" y="1536922"/>
                  <a:pt x="11508865" y="1544921"/>
                  <a:pt x="11528948" y="1540950"/>
                </a:cubicBezTo>
                <a:cubicBezTo>
                  <a:pt x="11524992" y="1555259"/>
                  <a:pt x="11522502" y="1569406"/>
                  <a:pt x="11518546" y="1583716"/>
                </a:cubicBezTo>
                <a:cubicBezTo>
                  <a:pt x="11518346" y="1588940"/>
                  <a:pt x="11517101" y="1596014"/>
                  <a:pt x="11522335" y="1598898"/>
                </a:cubicBezTo>
                <a:cubicBezTo>
                  <a:pt x="11527571" y="1601781"/>
                  <a:pt x="11532167" y="1596067"/>
                  <a:pt x="11534254" y="1592368"/>
                </a:cubicBezTo>
                <a:cubicBezTo>
                  <a:pt x="11536965" y="1585131"/>
                  <a:pt x="11539674" y="1577895"/>
                  <a:pt x="11546155" y="1573706"/>
                </a:cubicBezTo>
                <a:cubicBezTo>
                  <a:pt x="11557232" y="1563804"/>
                  <a:pt x="11563933" y="1566524"/>
                  <a:pt x="11569608" y="1583228"/>
                </a:cubicBezTo>
                <a:cubicBezTo>
                  <a:pt x="11576544" y="1604994"/>
                  <a:pt x="11581780" y="1607878"/>
                  <a:pt x="11600401" y="1604068"/>
                </a:cubicBezTo>
                <a:cubicBezTo>
                  <a:pt x="11611696" y="1601077"/>
                  <a:pt x="11617354" y="1605647"/>
                  <a:pt x="11617791" y="1619467"/>
                </a:cubicBezTo>
                <a:cubicBezTo>
                  <a:pt x="11617590" y="1624691"/>
                  <a:pt x="11616966" y="1628228"/>
                  <a:pt x="11616345" y="1631764"/>
                </a:cubicBezTo>
                <a:cubicBezTo>
                  <a:pt x="11616362" y="1643898"/>
                  <a:pt x="11621397" y="1652005"/>
                  <a:pt x="11633535" y="1652387"/>
                </a:cubicBezTo>
                <a:cubicBezTo>
                  <a:pt x="11661363" y="1649287"/>
                  <a:pt x="11687963" y="1665392"/>
                  <a:pt x="11715389" y="1672739"/>
                </a:cubicBezTo>
                <a:cubicBezTo>
                  <a:pt x="11722089" y="1675459"/>
                  <a:pt x="11727746" y="1680031"/>
                  <a:pt x="11733823" y="1686288"/>
                </a:cubicBezTo>
                <a:cubicBezTo>
                  <a:pt x="11751215" y="1701687"/>
                  <a:pt x="11753959" y="1718717"/>
                  <a:pt x="11738911" y="1730795"/>
                </a:cubicBezTo>
                <a:cubicBezTo>
                  <a:pt x="11726791" y="1742547"/>
                  <a:pt x="11714249" y="1752614"/>
                  <a:pt x="11699821" y="1761155"/>
                </a:cubicBezTo>
                <a:cubicBezTo>
                  <a:pt x="11654452" y="1790480"/>
                  <a:pt x="11609925" y="1823180"/>
                  <a:pt x="11569591" y="1860613"/>
                </a:cubicBezTo>
                <a:cubicBezTo>
                  <a:pt x="11559558" y="1868666"/>
                  <a:pt x="11548060" y="1876881"/>
                  <a:pt x="11542219" y="1889668"/>
                </a:cubicBezTo>
                <a:cubicBezTo>
                  <a:pt x="11519479" y="1937275"/>
                  <a:pt x="11483738" y="1968994"/>
                  <a:pt x="11439194" y="1989561"/>
                </a:cubicBezTo>
                <a:cubicBezTo>
                  <a:pt x="11435221" y="1991737"/>
                  <a:pt x="11429784" y="1994076"/>
                  <a:pt x="11431045" y="1999137"/>
                </a:cubicBezTo>
                <a:cubicBezTo>
                  <a:pt x="11434213" y="2017854"/>
                  <a:pt x="11430679" y="2033850"/>
                  <a:pt x="11430494" y="2051207"/>
                </a:cubicBezTo>
                <a:cubicBezTo>
                  <a:pt x="11431555" y="2061491"/>
                  <a:pt x="11433239" y="2068239"/>
                  <a:pt x="11442246" y="2074169"/>
                </a:cubicBezTo>
                <a:cubicBezTo>
                  <a:pt x="11449790" y="2080264"/>
                  <a:pt x="11453963" y="2072864"/>
                  <a:pt x="11457515" y="2069001"/>
                </a:cubicBezTo>
                <a:cubicBezTo>
                  <a:pt x="11490746" y="2039293"/>
                  <a:pt x="11523556" y="2007900"/>
                  <a:pt x="11558251" y="1978030"/>
                </a:cubicBezTo>
                <a:cubicBezTo>
                  <a:pt x="11595454" y="1946147"/>
                  <a:pt x="11635808" y="1920847"/>
                  <a:pt x="11684343" y="1910239"/>
                </a:cubicBezTo>
                <a:cubicBezTo>
                  <a:pt x="11690199" y="1909587"/>
                  <a:pt x="11698146" y="1905234"/>
                  <a:pt x="11702338" y="1909968"/>
                </a:cubicBezTo>
                <a:cubicBezTo>
                  <a:pt x="11706952" y="1916389"/>
                  <a:pt x="11704662" y="1925311"/>
                  <a:pt x="11703417" y="1932385"/>
                </a:cubicBezTo>
                <a:cubicBezTo>
                  <a:pt x="11701330" y="1936085"/>
                  <a:pt x="11700709" y="1939622"/>
                  <a:pt x="11698619" y="1943321"/>
                </a:cubicBezTo>
                <a:cubicBezTo>
                  <a:pt x="11696752" y="1953931"/>
                  <a:pt x="11691534" y="1963180"/>
                  <a:pt x="11693015" y="1975151"/>
                </a:cubicBezTo>
                <a:cubicBezTo>
                  <a:pt x="11727123" y="1973084"/>
                  <a:pt x="11762089" y="1986526"/>
                  <a:pt x="11794515" y="1977712"/>
                </a:cubicBezTo>
                <a:cubicBezTo>
                  <a:pt x="11801417" y="1975209"/>
                  <a:pt x="11808538" y="1979617"/>
                  <a:pt x="11803742" y="1990553"/>
                </a:cubicBezTo>
                <a:cubicBezTo>
                  <a:pt x="11801030" y="1997790"/>
                  <a:pt x="11802092" y="2008073"/>
                  <a:pt x="11805663" y="2016344"/>
                </a:cubicBezTo>
                <a:cubicBezTo>
                  <a:pt x="11819940" y="2049426"/>
                  <a:pt x="11817467" y="2075705"/>
                  <a:pt x="11803277" y="2103292"/>
                </a:cubicBezTo>
                <a:cubicBezTo>
                  <a:pt x="11781159" y="2147363"/>
                  <a:pt x="11766161" y="2195842"/>
                  <a:pt x="11737964" y="2233657"/>
                </a:cubicBezTo>
                <a:lnTo>
                  <a:pt x="11691884" y="2305205"/>
                </a:lnTo>
                <a:lnTo>
                  <a:pt x="11712475" y="2347454"/>
                </a:lnTo>
                <a:cubicBezTo>
                  <a:pt x="11716158" y="2367751"/>
                  <a:pt x="11712937" y="2389129"/>
                  <a:pt x="11699471" y="2412238"/>
                </a:cubicBezTo>
                <a:cubicBezTo>
                  <a:pt x="11686886" y="2437135"/>
                  <a:pt x="11674302" y="2462033"/>
                  <a:pt x="11659946" y="2485138"/>
                </a:cubicBezTo>
                <a:cubicBezTo>
                  <a:pt x="11649187" y="2501129"/>
                  <a:pt x="11633103" y="2513530"/>
                  <a:pt x="11613493" y="2518781"/>
                </a:cubicBezTo>
                <a:cubicBezTo>
                  <a:pt x="11611767" y="2508075"/>
                  <a:pt x="11613582" y="2500953"/>
                  <a:pt x="11610065" y="2492022"/>
                </a:cubicBezTo>
                <a:cubicBezTo>
                  <a:pt x="11581503" y="2507927"/>
                  <a:pt x="11570761" y="2520352"/>
                  <a:pt x="11561719" y="2548833"/>
                </a:cubicBezTo>
                <a:cubicBezTo>
                  <a:pt x="11554520" y="2564843"/>
                  <a:pt x="11545556" y="2577277"/>
                  <a:pt x="11527746" y="2578972"/>
                </a:cubicBezTo>
                <a:cubicBezTo>
                  <a:pt x="11508156" y="2580659"/>
                  <a:pt x="11490310" y="2589485"/>
                  <a:pt x="11474262" y="2594753"/>
                </a:cubicBezTo>
                <a:cubicBezTo>
                  <a:pt x="11456424" y="2601796"/>
                  <a:pt x="11438614" y="2603491"/>
                  <a:pt x="11422611" y="2599846"/>
                </a:cubicBezTo>
                <a:lnTo>
                  <a:pt x="11400947" y="2599739"/>
                </a:lnTo>
                <a:lnTo>
                  <a:pt x="11386894" y="2634235"/>
                </a:lnTo>
                <a:cubicBezTo>
                  <a:pt x="11380349" y="2647966"/>
                  <a:pt x="11372676" y="2660957"/>
                  <a:pt x="11362753" y="2672465"/>
                </a:cubicBezTo>
                <a:cubicBezTo>
                  <a:pt x="11357737" y="2676490"/>
                  <a:pt x="11354808" y="2676817"/>
                  <a:pt x="11349151" y="2672246"/>
                </a:cubicBezTo>
                <a:lnTo>
                  <a:pt x="11340794" y="2667830"/>
                </a:lnTo>
                <a:lnTo>
                  <a:pt x="11315403" y="2679542"/>
                </a:lnTo>
                <a:cubicBezTo>
                  <a:pt x="11303359" y="2685277"/>
                  <a:pt x="11290876" y="2689560"/>
                  <a:pt x="11278148" y="2692980"/>
                </a:cubicBezTo>
                <a:lnTo>
                  <a:pt x="11251614" y="2698631"/>
                </a:lnTo>
                <a:lnTo>
                  <a:pt x="11249388" y="2712832"/>
                </a:lnTo>
                <a:cubicBezTo>
                  <a:pt x="11244826" y="2742813"/>
                  <a:pt x="11235838" y="2749015"/>
                  <a:pt x="11208194" y="2734758"/>
                </a:cubicBezTo>
                <a:cubicBezTo>
                  <a:pt x="11208194" y="2734758"/>
                  <a:pt x="11207150" y="2736608"/>
                  <a:pt x="11205685" y="2736771"/>
                </a:cubicBezTo>
                <a:cubicBezTo>
                  <a:pt x="11205484" y="2741996"/>
                  <a:pt x="11204861" y="2745531"/>
                  <a:pt x="11204659" y="2750755"/>
                </a:cubicBezTo>
                <a:cubicBezTo>
                  <a:pt x="11203230" y="2775186"/>
                  <a:pt x="11198636" y="2780899"/>
                  <a:pt x="11178111" y="2771050"/>
                </a:cubicBezTo>
                <a:cubicBezTo>
                  <a:pt x="11140838" y="2754399"/>
                  <a:pt x="11107994" y="2761526"/>
                  <a:pt x="11076831" y="2775399"/>
                </a:cubicBezTo>
                <a:cubicBezTo>
                  <a:pt x="11051896" y="2788579"/>
                  <a:pt x="11030965" y="2804238"/>
                  <a:pt x="11020497" y="2830433"/>
                </a:cubicBezTo>
                <a:lnTo>
                  <a:pt x="11017064" y="2845714"/>
                </a:lnTo>
                <a:lnTo>
                  <a:pt x="11042245" y="2838643"/>
                </a:lnTo>
                <a:cubicBezTo>
                  <a:pt x="11067177" y="2836984"/>
                  <a:pt x="11090266" y="2847795"/>
                  <a:pt x="11115198" y="2846135"/>
                </a:cubicBezTo>
                <a:cubicBezTo>
                  <a:pt x="11106226" y="2860353"/>
                  <a:pt x="11099034" y="2874580"/>
                  <a:pt x="11090063" y="2888798"/>
                </a:cubicBezTo>
                <a:cubicBezTo>
                  <a:pt x="11088256" y="2894138"/>
                  <a:pt x="11084662" y="2901252"/>
                  <a:pt x="11089983" y="2904843"/>
                </a:cubicBezTo>
                <a:cubicBezTo>
                  <a:pt x="11095305" y="2908435"/>
                  <a:pt x="11102454" y="2903121"/>
                  <a:pt x="11106030" y="2899574"/>
                </a:cubicBezTo>
                <a:cubicBezTo>
                  <a:pt x="11111409" y="2892469"/>
                  <a:pt x="11116784" y="2885365"/>
                  <a:pt x="11125701" y="2881843"/>
                </a:cubicBezTo>
                <a:cubicBezTo>
                  <a:pt x="11141766" y="2873009"/>
                  <a:pt x="11148870" y="2876610"/>
                  <a:pt x="11150563" y="2894446"/>
                </a:cubicBezTo>
                <a:cubicBezTo>
                  <a:pt x="11152226" y="2917631"/>
                  <a:pt x="11157550" y="2921223"/>
                  <a:pt x="11180702" y="2919553"/>
                </a:cubicBezTo>
                <a:cubicBezTo>
                  <a:pt x="11194952" y="2917842"/>
                  <a:pt x="11200267" y="2923216"/>
                  <a:pt x="11196634" y="2937461"/>
                </a:cubicBezTo>
                <a:cubicBezTo>
                  <a:pt x="11194829" y="2942800"/>
                  <a:pt x="11193030" y="2946357"/>
                  <a:pt x="11191233" y="2949913"/>
                </a:cubicBezTo>
                <a:cubicBezTo>
                  <a:pt x="11187610" y="2962375"/>
                  <a:pt x="11191126" y="2971307"/>
                  <a:pt x="11205360" y="2973160"/>
                </a:cubicBezTo>
                <a:cubicBezTo>
                  <a:pt x="11239183" y="2973327"/>
                  <a:pt x="11265789" y="2993068"/>
                  <a:pt x="11295999" y="3003915"/>
                </a:cubicBezTo>
                <a:cubicBezTo>
                  <a:pt x="11303102" y="3007515"/>
                  <a:pt x="11308416" y="3012890"/>
                  <a:pt x="11313721" y="3020048"/>
                </a:cubicBezTo>
                <a:cubicBezTo>
                  <a:pt x="11329654" y="3037954"/>
                  <a:pt x="11327786" y="3055773"/>
                  <a:pt x="11306370" y="3066365"/>
                </a:cubicBezTo>
                <a:cubicBezTo>
                  <a:pt x="11288517" y="3076973"/>
                  <a:pt x="11270671" y="3085799"/>
                  <a:pt x="11251053" y="3092832"/>
                </a:cubicBezTo>
                <a:cubicBezTo>
                  <a:pt x="11188626" y="3117483"/>
                  <a:pt x="11126179" y="3145699"/>
                  <a:pt x="11067265" y="3179280"/>
                </a:cubicBezTo>
                <a:cubicBezTo>
                  <a:pt x="11052987" y="3186342"/>
                  <a:pt x="11036932" y="3193394"/>
                  <a:pt x="11026187" y="3205820"/>
                </a:cubicBezTo>
                <a:cubicBezTo>
                  <a:pt x="10985017" y="3251970"/>
                  <a:pt x="10933251" y="3280238"/>
                  <a:pt x="10874425" y="3295993"/>
                </a:cubicBezTo>
                <a:cubicBezTo>
                  <a:pt x="10869078" y="3297749"/>
                  <a:pt x="10861946" y="3299496"/>
                  <a:pt x="10861918" y="3304845"/>
                </a:cubicBezTo>
                <a:cubicBezTo>
                  <a:pt x="10860044" y="3324446"/>
                  <a:pt x="10851063" y="3340445"/>
                  <a:pt x="10845634" y="3358248"/>
                </a:cubicBezTo>
                <a:cubicBezTo>
                  <a:pt x="10843800" y="3368936"/>
                  <a:pt x="10843766" y="3376067"/>
                  <a:pt x="10852631" y="3383241"/>
                </a:cubicBezTo>
                <a:cubicBezTo>
                  <a:pt x="10859716" y="3390409"/>
                  <a:pt x="10866871" y="3383313"/>
                  <a:pt x="10872231" y="3379773"/>
                </a:cubicBezTo>
                <a:cubicBezTo>
                  <a:pt x="10920428" y="3353269"/>
                  <a:pt x="10968633" y="3324983"/>
                  <a:pt x="11018611" y="3298488"/>
                </a:cubicBezTo>
                <a:cubicBezTo>
                  <a:pt x="11072157" y="3270227"/>
                  <a:pt x="11127447" y="3249108"/>
                  <a:pt x="11187999" y="3244059"/>
                </a:cubicBezTo>
                <a:cubicBezTo>
                  <a:pt x="11195118" y="3244094"/>
                  <a:pt x="11205818" y="3240582"/>
                  <a:pt x="11209353" y="3245947"/>
                </a:cubicBezTo>
                <a:cubicBezTo>
                  <a:pt x="11212877" y="3253096"/>
                  <a:pt x="11207493" y="3261983"/>
                  <a:pt x="11203898" y="3269096"/>
                </a:cubicBezTo>
                <a:cubicBezTo>
                  <a:pt x="11200318" y="3272645"/>
                  <a:pt x="11198522" y="3276201"/>
                  <a:pt x="11194943" y="3279748"/>
                </a:cubicBezTo>
                <a:cubicBezTo>
                  <a:pt x="11189552" y="3290419"/>
                  <a:pt x="11180606" y="3299288"/>
                  <a:pt x="11178763" y="3311759"/>
                </a:cubicBezTo>
                <a:cubicBezTo>
                  <a:pt x="11219699" y="3313743"/>
                  <a:pt x="11256994" y="3331756"/>
                  <a:pt x="11297964" y="3326610"/>
                </a:cubicBezTo>
                <a:cubicBezTo>
                  <a:pt x="11306873" y="3324872"/>
                  <a:pt x="11313968" y="3330255"/>
                  <a:pt x="11305015" y="3340908"/>
                </a:cubicBezTo>
                <a:cubicBezTo>
                  <a:pt x="11299639" y="3348013"/>
                  <a:pt x="11297804" y="3358701"/>
                  <a:pt x="11299542" y="3367622"/>
                </a:cubicBezTo>
                <a:cubicBezTo>
                  <a:pt x="11306485" y="3403313"/>
                  <a:pt x="11295672" y="3430001"/>
                  <a:pt x="11270618" y="3456620"/>
                </a:cubicBezTo>
                <a:cubicBezTo>
                  <a:pt x="11231245" y="3499212"/>
                  <a:pt x="11198962" y="3547187"/>
                  <a:pt x="11154282" y="3582624"/>
                </a:cubicBezTo>
                <a:cubicBezTo>
                  <a:pt x="11122106" y="3609206"/>
                  <a:pt x="11091719" y="3634016"/>
                  <a:pt x="11063088" y="3664181"/>
                </a:cubicBezTo>
                <a:cubicBezTo>
                  <a:pt x="11039831" y="3687242"/>
                  <a:pt x="11013051" y="3703156"/>
                  <a:pt x="10980953" y="3713693"/>
                </a:cubicBezTo>
                <a:lnTo>
                  <a:pt x="10976243" y="3715939"/>
                </a:lnTo>
                <a:lnTo>
                  <a:pt x="10968472" y="3721098"/>
                </a:lnTo>
                <a:lnTo>
                  <a:pt x="10965589" y="3721020"/>
                </a:lnTo>
                <a:lnTo>
                  <a:pt x="10949502" y="3728692"/>
                </a:lnTo>
                <a:cubicBezTo>
                  <a:pt x="10939460" y="3734437"/>
                  <a:pt x="10930081" y="3741076"/>
                  <a:pt x="10922030" y="3749059"/>
                </a:cubicBezTo>
                <a:lnTo>
                  <a:pt x="10890360" y="3768797"/>
                </a:lnTo>
                <a:lnTo>
                  <a:pt x="10943526" y="3752846"/>
                </a:lnTo>
                <a:cubicBezTo>
                  <a:pt x="10962119" y="3745150"/>
                  <a:pt x="10979969" y="3735716"/>
                  <a:pt x="10997819" y="3724792"/>
                </a:cubicBezTo>
                <a:cubicBezTo>
                  <a:pt x="11015669" y="3710888"/>
                  <a:pt x="11037485" y="3702943"/>
                  <a:pt x="11061285" y="3702943"/>
                </a:cubicBezTo>
                <a:cubicBezTo>
                  <a:pt x="11081118" y="3704930"/>
                  <a:pt x="11091035" y="3696985"/>
                  <a:pt x="11093018" y="3677123"/>
                </a:cubicBezTo>
                <a:cubicBezTo>
                  <a:pt x="11095001" y="3665206"/>
                  <a:pt x="11100951" y="3661233"/>
                  <a:pt x="11110868" y="3669178"/>
                </a:cubicBezTo>
                <a:cubicBezTo>
                  <a:pt x="11122768" y="3681095"/>
                  <a:pt x="11134668" y="3679109"/>
                  <a:pt x="11146568" y="3667192"/>
                </a:cubicBezTo>
                <a:cubicBezTo>
                  <a:pt x="11170367" y="3639385"/>
                  <a:pt x="11210034" y="3625482"/>
                  <a:pt x="11217967" y="3583772"/>
                </a:cubicBezTo>
                <a:cubicBezTo>
                  <a:pt x="11219950" y="3583772"/>
                  <a:pt x="11219950" y="3581786"/>
                  <a:pt x="11221934" y="3579799"/>
                </a:cubicBezTo>
                <a:cubicBezTo>
                  <a:pt x="11227884" y="3575827"/>
                  <a:pt x="11231850" y="3571855"/>
                  <a:pt x="11239784" y="3575827"/>
                </a:cubicBezTo>
                <a:cubicBezTo>
                  <a:pt x="11245733" y="3579799"/>
                  <a:pt x="11249700" y="3583772"/>
                  <a:pt x="11249700" y="3591717"/>
                </a:cubicBezTo>
                <a:cubicBezTo>
                  <a:pt x="11249700" y="3601648"/>
                  <a:pt x="11243750" y="3607606"/>
                  <a:pt x="11239784" y="3613565"/>
                </a:cubicBezTo>
                <a:cubicBezTo>
                  <a:pt x="11227884" y="3629454"/>
                  <a:pt x="11214000" y="3645344"/>
                  <a:pt x="11202101" y="3661233"/>
                </a:cubicBezTo>
                <a:cubicBezTo>
                  <a:pt x="11200117" y="3661233"/>
                  <a:pt x="11200117" y="3663220"/>
                  <a:pt x="11200117" y="3665206"/>
                </a:cubicBezTo>
                <a:cubicBezTo>
                  <a:pt x="11198134" y="3665206"/>
                  <a:pt x="11198134" y="3667192"/>
                  <a:pt x="11196151" y="3667192"/>
                </a:cubicBezTo>
                <a:cubicBezTo>
                  <a:pt x="11198134" y="3667192"/>
                  <a:pt x="11200117" y="3667192"/>
                  <a:pt x="11202101" y="3667192"/>
                </a:cubicBezTo>
                <a:cubicBezTo>
                  <a:pt x="11202101" y="3667192"/>
                  <a:pt x="11204084" y="3665206"/>
                  <a:pt x="11206067" y="3665206"/>
                </a:cubicBezTo>
                <a:cubicBezTo>
                  <a:pt x="11223917" y="3657261"/>
                  <a:pt x="11243750" y="3649316"/>
                  <a:pt x="11261600" y="3641371"/>
                </a:cubicBezTo>
                <a:cubicBezTo>
                  <a:pt x="11283416" y="3633427"/>
                  <a:pt x="11305233" y="3625482"/>
                  <a:pt x="11321099" y="3605620"/>
                </a:cubicBezTo>
                <a:cubicBezTo>
                  <a:pt x="11331016" y="3589730"/>
                  <a:pt x="11340933" y="3591717"/>
                  <a:pt x="11352833" y="3605620"/>
                </a:cubicBezTo>
                <a:cubicBezTo>
                  <a:pt x="11362749" y="3619523"/>
                  <a:pt x="11358782" y="3629454"/>
                  <a:pt x="11348866" y="3639385"/>
                </a:cubicBezTo>
                <a:cubicBezTo>
                  <a:pt x="11334983" y="3657261"/>
                  <a:pt x="11321099" y="3675137"/>
                  <a:pt x="11309200" y="3693012"/>
                </a:cubicBezTo>
                <a:cubicBezTo>
                  <a:pt x="11297300" y="3706916"/>
                  <a:pt x="11291350" y="3722805"/>
                  <a:pt x="11291350" y="3740681"/>
                </a:cubicBezTo>
                <a:cubicBezTo>
                  <a:pt x="11307216" y="3736709"/>
                  <a:pt x="11311183" y="3722805"/>
                  <a:pt x="11317133" y="3712874"/>
                </a:cubicBezTo>
                <a:cubicBezTo>
                  <a:pt x="11329033" y="3689040"/>
                  <a:pt x="11348866" y="3673151"/>
                  <a:pt x="11376632" y="3669178"/>
                </a:cubicBezTo>
                <a:cubicBezTo>
                  <a:pt x="11402415" y="3665206"/>
                  <a:pt x="11428199" y="3665206"/>
                  <a:pt x="11451998" y="3655275"/>
                </a:cubicBezTo>
                <a:cubicBezTo>
                  <a:pt x="11485715" y="3641371"/>
                  <a:pt x="11503565" y="3645344"/>
                  <a:pt x="11519431" y="3681095"/>
                </a:cubicBezTo>
                <a:cubicBezTo>
                  <a:pt x="11527364" y="3700957"/>
                  <a:pt x="11543231" y="3698971"/>
                  <a:pt x="11555131" y="3681095"/>
                </a:cubicBezTo>
                <a:cubicBezTo>
                  <a:pt x="11565047" y="3671164"/>
                  <a:pt x="11569014" y="3657261"/>
                  <a:pt x="11584880" y="3651302"/>
                </a:cubicBezTo>
                <a:cubicBezTo>
                  <a:pt x="11602730" y="3694999"/>
                  <a:pt x="11638430" y="3724792"/>
                  <a:pt x="11666196" y="3762529"/>
                </a:cubicBezTo>
                <a:cubicBezTo>
                  <a:pt x="11697929" y="3804239"/>
                  <a:pt x="11713796" y="3847936"/>
                  <a:pt x="11684046" y="3899577"/>
                </a:cubicBezTo>
                <a:cubicBezTo>
                  <a:pt x="11670163" y="3927383"/>
                  <a:pt x="11656280" y="3955190"/>
                  <a:pt x="11640413" y="3981011"/>
                </a:cubicBezTo>
                <a:cubicBezTo>
                  <a:pt x="11628513" y="3998886"/>
                  <a:pt x="11610664" y="4012790"/>
                  <a:pt x="11588847" y="4018748"/>
                </a:cubicBezTo>
                <a:cubicBezTo>
                  <a:pt x="11586864" y="4006831"/>
                  <a:pt x="11588847" y="3998886"/>
                  <a:pt x="11584880" y="3988955"/>
                </a:cubicBezTo>
                <a:cubicBezTo>
                  <a:pt x="11553147" y="4006831"/>
                  <a:pt x="11541248" y="4020734"/>
                  <a:pt x="11531331" y="4052514"/>
                </a:cubicBezTo>
                <a:cubicBezTo>
                  <a:pt x="11523398" y="4070389"/>
                  <a:pt x="11513481" y="4084293"/>
                  <a:pt x="11493648" y="4086279"/>
                </a:cubicBezTo>
                <a:cubicBezTo>
                  <a:pt x="11471831" y="4088265"/>
                  <a:pt x="11451998" y="4098196"/>
                  <a:pt x="11434148" y="4104155"/>
                </a:cubicBezTo>
                <a:cubicBezTo>
                  <a:pt x="11414315" y="4112099"/>
                  <a:pt x="11394482" y="4114086"/>
                  <a:pt x="11376632" y="4110113"/>
                </a:cubicBezTo>
                <a:cubicBezTo>
                  <a:pt x="11342916" y="4102168"/>
                  <a:pt x="11329033" y="4108127"/>
                  <a:pt x="11323083" y="4139906"/>
                </a:cubicBezTo>
                <a:cubicBezTo>
                  <a:pt x="11319116" y="4163740"/>
                  <a:pt x="11307216" y="4175658"/>
                  <a:pt x="11287383" y="4185589"/>
                </a:cubicBezTo>
                <a:cubicBezTo>
                  <a:pt x="11277467" y="4187575"/>
                  <a:pt x="11267550" y="4193533"/>
                  <a:pt x="11257633" y="4199492"/>
                </a:cubicBezTo>
                <a:cubicBezTo>
                  <a:pt x="11204084" y="4225312"/>
                  <a:pt x="11142601" y="4225312"/>
                  <a:pt x="11087068" y="4241202"/>
                </a:cubicBezTo>
                <a:cubicBezTo>
                  <a:pt x="11071202" y="4245174"/>
                  <a:pt x="11055335" y="4247161"/>
                  <a:pt x="11037485" y="4245174"/>
                </a:cubicBezTo>
                <a:cubicBezTo>
                  <a:pt x="10987902" y="4243188"/>
                  <a:pt x="10972036" y="4255105"/>
                  <a:pt x="10956169" y="4302774"/>
                </a:cubicBezTo>
                <a:cubicBezTo>
                  <a:pt x="10950219" y="4322636"/>
                  <a:pt x="10940303" y="4338525"/>
                  <a:pt x="10924436" y="4350443"/>
                </a:cubicBezTo>
                <a:cubicBezTo>
                  <a:pt x="10898653" y="4370305"/>
                  <a:pt x="10886753" y="4404070"/>
                  <a:pt x="10894687" y="4433863"/>
                </a:cubicBezTo>
                <a:cubicBezTo>
                  <a:pt x="10896670" y="4439821"/>
                  <a:pt x="10898653" y="4443794"/>
                  <a:pt x="10904603" y="4443794"/>
                </a:cubicBezTo>
                <a:cubicBezTo>
                  <a:pt x="10910553" y="4445780"/>
                  <a:pt x="10916503" y="4441808"/>
                  <a:pt x="10916503" y="4435849"/>
                </a:cubicBezTo>
                <a:cubicBezTo>
                  <a:pt x="10918486" y="4429890"/>
                  <a:pt x="10918486" y="4425918"/>
                  <a:pt x="10918486" y="4419959"/>
                </a:cubicBezTo>
                <a:cubicBezTo>
                  <a:pt x="10914520" y="4386194"/>
                  <a:pt x="10922453" y="4380236"/>
                  <a:pt x="10954186" y="4378249"/>
                </a:cubicBezTo>
                <a:cubicBezTo>
                  <a:pt x="10981952" y="4376263"/>
                  <a:pt x="11007736" y="4388180"/>
                  <a:pt x="11035502" y="4386194"/>
                </a:cubicBezTo>
                <a:cubicBezTo>
                  <a:pt x="11025585" y="4402084"/>
                  <a:pt x="11017652" y="4417973"/>
                  <a:pt x="11007736" y="4433863"/>
                </a:cubicBezTo>
                <a:cubicBezTo>
                  <a:pt x="11005752" y="4439821"/>
                  <a:pt x="11001786" y="4447766"/>
                  <a:pt x="11007736" y="4451739"/>
                </a:cubicBezTo>
                <a:cubicBezTo>
                  <a:pt x="11013686" y="4455711"/>
                  <a:pt x="11021619" y="4449752"/>
                  <a:pt x="11025585" y="4445780"/>
                </a:cubicBezTo>
                <a:cubicBezTo>
                  <a:pt x="11031535" y="4437835"/>
                  <a:pt x="11037485" y="4429890"/>
                  <a:pt x="11047402" y="4425918"/>
                </a:cubicBezTo>
                <a:cubicBezTo>
                  <a:pt x="11065252" y="4415987"/>
                  <a:pt x="11073185" y="4419959"/>
                  <a:pt x="11075168" y="4439821"/>
                </a:cubicBezTo>
                <a:cubicBezTo>
                  <a:pt x="11077152" y="4465642"/>
                  <a:pt x="11083102" y="4469614"/>
                  <a:pt x="11108885" y="4467628"/>
                </a:cubicBezTo>
                <a:cubicBezTo>
                  <a:pt x="11124751" y="4465642"/>
                  <a:pt x="11130701" y="4471600"/>
                  <a:pt x="11126735" y="4487490"/>
                </a:cubicBezTo>
                <a:cubicBezTo>
                  <a:pt x="11124751" y="4493449"/>
                  <a:pt x="11122768" y="4497421"/>
                  <a:pt x="11120785" y="4501393"/>
                </a:cubicBezTo>
                <a:cubicBezTo>
                  <a:pt x="11116818" y="4515297"/>
                  <a:pt x="11120785" y="4525228"/>
                  <a:pt x="11136651" y="4527214"/>
                </a:cubicBezTo>
                <a:cubicBezTo>
                  <a:pt x="11174334" y="4527214"/>
                  <a:pt x="11204084" y="4549062"/>
                  <a:pt x="11237800" y="4560979"/>
                </a:cubicBezTo>
                <a:cubicBezTo>
                  <a:pt x="11245733" y="4564952"/>
                  <a:pt x="11251683" y="4570910"/>
                  <a:pt x="11257633" y="4578855"/>
                </a:cubicBezTo>
                <a:cubicBezTo>
                  <a:pt x="11275483" y="4598717"/>
                  <a:pt x="11273500" y="4618579"/>
                  <a:pt x="11249700" y="4630496"/>
                </a:cubicBezTo>
                <a:cubicBezTo>
                  <a:pt x="11229867" y="4642413"/>
                  <a:pt x="11210034" y="4652344"/>
                  <a:pt x="11188217" y="4660289"/>
                </a:cubicBezTo>
                <a:cubicBezTo>
                  <a:pt x="11118801" y="4688096"/>
                  <a:pt x="11049385" y="4719875"/>
                  <a:pt x="10983936" y="4757612"/>
                </a:cubicBezTo>
                <a:cubicBezTo>
                  <a:pt x="10968069" y="4765557"/>
                  <a:pt x="10950219" y="4773502"/>
                  <a:pt x="10938320" y="4787405"/>
                </a:cubicBezTo>
                <a:cubicBezTo>
                  <a:pt x="10892703" y="4839046"/>
                  <a:pt x="10835187" y="4870825"/>
                  <a:pt x="10769738" y="4888701"/>
                </a:cubicBezTo>
                <a:cubicBezTo>
                  <a:pt x="10763788" y="4890687"/>
                  <a:pt x="10755854" y="4892674"/>
                  <a:pt x="10755854" y="4898632"/>
                </a:cubicBezTo>
                <a:cubicBezTo>
                  <a:pt x="10753871" y="4920480"/>
                  <a:pt x="10743955" y="4938356"/>
                  <a:pt x="10738005" y="4958218"/>
                </a:cubicBezTo>
                <a:cubicBezTo>
                  <a:pt x="10736021" y="4970135"/>
                  <a:pt x="10736021" y="4978080"/>
                  <a:pt x="10745938" y="4986025"/>
                </a:cubicBezTo>
                <a:cubicBezTo>
                  <a:pt x="10753871" y="4993969"/>
                  <a:pt x="10761804" y="4986025"/>
                  <a:pt x="10767754" y="4982052"/>
                </a:cubicBezTo>
                <a:cubicBezTo>
                  <a:pt x="10821304" y="4952259"/>
                  <a:pt x="10874853" y="4920480"/>
                  <a:pt x="10930386" y="4890687"/>
                </a:cubicBezTo>
                <a:cubicBezTo>
                  <a:pt x="10989886" y="4858908"/>
                  <a:pt x="11051369" y="4835074"/>
                  <a:pt x="11118801" y="4829115"/>
                </a:cubicBezTo>
                <a:cubicBezTo>
                  <a:pt x="11126735" y="4829115"/>
                  <a:pt x="11138634" y="4825143"/>
                  <a:pt x="11142601" y="4831101"/>
                </a:cubicBezTo>
                <a:cubicBezTo>
                  <a:pt x="11146568" y="4839046"/>
                  <a:pt x="11140618" y="4848977"/>
                  <a:pt x="11136651" y="4856922"/>
                </a:cubicBezTo>
                <a:cubicBezTo>
                  <a:pt x="11132684" y="4860894"/>
                  <a:pt x="11130701" y="4864867"/>
                  <a:pt x="11126735" y="4868839"/>
                </a:cubicBezTo>
                <a:cubicBezTo>
                  <a:pt x="11120785" y="4880756"/>
                  <a:pt x="11110868" y="4890687"/>
                  <a:pt x="11108885" y="4904591"/>
                </a:cubicBezTo>
                <a:cubicBezTo>
                  <a:pt x="11154501" y="4906577"/>
                  <a:pt x="11196151" y="4926439"/>
                  <a:pt x="11241767" y="4920480"/>
                </a:cubicBezTo>
                <a:cubicBezTo>
                  <a:pt x="11251683" y="4918494"/>
                  <a:pt x="11259617" y="4924453"/>
                  <a:pt x="11249700" y="4936370"/>
                </a:cubicBezTo>
                <a:cubicBezTo>
                  <a:pt x="11243750" y="4944315"/>
                  <a:pt x="11241767" y="4956232"/>
                  <a:pt x="11243750" y="4966163"/>
                </a:cubicBezTo>
                <a:cubicBezTo>
                  <a:pt x="11251683" y="5005887"/>
                  <a:pt x="11239784" y="5035679"/>
                  <a:pt x="11212017" y="5065472"/>
                </a:cubicBezTo>
                <a:cubicBezTo>
                  <a:pt x="11168384" y="5113141"/>
                  <a:pt x="11132684" y="5166768"/>
                  <a:pt x="11083102" y="5206492"/>
                </a:cubicBezTo>
                <a:cubicBezTo>
                  <a:pt x="11047402" y="5236285"/>
                  <a:pt x="11013686" y="5264092"/>
                  <a:pt x="10981952" y="5297857"/>
                </a:cubicBezTo>
                <a:cubicBezTo>
                  <a:pt x="10956169" y="5323678"/>
                  <a:pt x="10926420" y="5341553"/>
                  <a:pt x="10890720" y="5353470"/>
                </a:cubicBezTo>
                <a:cubicBezTo>
                  <a:pt x="10866920" y="5363401"/>
                  <a:pt x="10843120" y="5375319"/>
                  <a:pt x="10825271" y="5393194"/>
                </a:cubicBezTo>
                <a:cubicBezTo>
                  <a:pt x="10783621" y="5430932"/>
                  <a:pt x="10738005" y="5448808"/>
                  <a:pt x="10682472" y="5446822"/>
                </a:cubicBezTo>
                <a:cubicBezTo>
                  <a:pt x="10638839" y="5446822"/>
                  <a:pt x="10603139" y="5462711"/>
                  <a:pt x="10577356" y="5500449"/>
                </a:cubicBezTo>
                <a:cubicBezTo>
                  <a:pt x="10561490" y="5524283"/>
                  <a:pt x="10543640" y="5548117"/>
                  <a:pt x="10525790" y="5573938"/>
                </a:cubicBezTo>
                <a:cubicBezTo>
                  <a:pt x="10501990" y="5605717"/>
                  <a:pt x="10478190" y="5637496"/>
                  <a:pt x="10444474" y="5661330"/>
                </a:cubicBezTo>
                <a:cubicBezTo>
                  <a:pt x="10436541" y="5665303"/>
                  <a:pt x="10432574" y="5665303"/>
                  <a:pt x="10426624" y="5659344"/>
                </a:cubicBezTo>
                <a:cubicBezTo>
                  <a:pt x="10410758" y="5645441"/>
                  <a:pt x="10394891" y="5635510"/>
                  <a:pt x="10377041" y="5627565"/>
                </a:cubicBezTo>
                <a:cubicBezTo>
                  <a:pt x="10345308" y="5617634"/>
                  <a:pt x="10321508" y="5625579"/>
                  <a:pt x="10301675" y="5651399"/>
                </a:cubicBezTo>
                <a:cubicBezTo>
                  <a:pt x="10293742" y="5665303"/>
                  <a:pt x="10287792" y="5679206"/>
                  <a:pt x="10281842" y="5693110"/>
                </a:cubicBezTo>
                <a:cubicBezTo>
                  <a:pt x="10265976" y="5726875"/>
                  <a:pt x="10252092" y="5732833"/>
                  <a:pt x="10220359" y="5712971"/>
                </a:cubicBezTo>
                <a:cubicBezTo>
                  <a:pt x="10220359" y="5712971"/>
                  <a:pt x="10218376" y="5714958"/>
                  <a:pt x="10216393" y="5714958"/>
                </a:cubicBezTo>
                <a:cubicBezTo>
                  <a:pt x="10214409" y="5720916"/>
                  <a:pt x="10212426" y="5724889"/>
                  <a:pt x="10210443" y="5730847"/>
                </a:cubicBezTo>
                <a:cubicBezTo>
                  <a:pt x="10200526" y="5758654"/>
                  <a:pt x="10192593" y="5764612"/>
                  <a:pt x="10168793" y="5750709"/>
                </a:cubicBezTo>
                <a:cubicBezTo>
                  <a:pt x="10125160" y="5726875"/>
                  <a:pt x="10079544" y="5730847"/>
                  <a:pt x="10033928" y="5742764"/>
                </a:cubicBezTo>
                <a:cubicBezTo>
                  <a:pt x="9984345" y="5758654"/>
                  <a:pt x="9942695" y="5780502"/>
                  <a:pt x="9922862" y="5832143"/>
                </a:cubicBezTo>
                <a:cubicBezTo>
                  <a:pt x="9916912" y="5848033"/>
                  <a:pt x="9906995" y="5863922"/>
                  <a:pt x="9895095" y="5877826"/>
                </a:cubicBezTo>
                <a:cubicBezTo>
                  <a:pt x="9873279" y="5905632"/>
                  <a:pt x="9843529" y="5913577"/>
                  <a:pt x="9809813" y="5905632"/>
                </a:cubicBezTo>
                <a:cubicBezTo>
                  <a:pt x="9791963" y="5901660"/>
                  <a:pt x="9778080" y="5903646"/>
                  <a:pt x="9764197" y="5913577"/>
                </a:cubicBezTo>
                <a:cubicBezTo>
                  <a:pt x="9742380" y="5929467"/>
                  <a:pt x="9720564" y="5943370"/>
                  <a:pt x="9698747" y="5953301"/>
                </a:cubicBezTo>
                <a:cubicBezTo>
                  <a:pt x="9631314" y="5981108"/>
                  <a:pt x="9567848" y="6016859"/>
                  <a:pt x="9510332" y="6062542"/>
                </a:cubicBezTo>
                <a:cubicBezTo>
                  <a:pt x="9488516" y="6080417"/>
                  <a:pt x="9462733" y="6092334"/>
                  <a:pt x="9432983" y="6092334"/>
                </a:cubicBezTo>
                <a:cubicBezTo>
                  <a:pt x="9383400" y="6094321"/>
                  <a:pt x="9343734" y="6118155"/>
                  <a:pt x="9308034" y="6149934"/>
                </a:cubicBezTo>
                <a:cubicBezTo>
                  <a:pt x="9294151" y="6161851"/>
                  <a:pt x="9278284" y="6171782"/>
                  <a:pt x="9258451" y="6171782"/>
                </a:cubicBezTo>
                <a:cubicBezTo>
                  <a:pt x="9250518" y="6171782"/>
                  <a:pt x="9244568" y="6173768"/>
                  <a:pt x="9238618" y="6179727"/>
                </a:cubicBezTo>
                <a:cubicBezTo>
                  <a:pt x="9198952" y="6217465"/>
                  <a:pt x="9147386" y="6237327"/>
                  <a:pt x="9093836" y="6247258"/>
                </a:cubicBezTo>
                <a:cubicBezTo>
                  <a:pt x="9077970" y="6251230"/>
                  <a:pt x="9064086" y="6251230"/>
                  <a:pt x="9056153" y="6237327"/>
                </a:cubicBezTo>
                <a:cubicBezTo>
                  <a:pt x="9044253" y="6219451"/>
                  <a:pt x="9064086" y="6217465"/>
                  <a:pt x="9070036" y="6209520"/>
                </a:cubicBezTo>
                <a:cubicBezTo>
                  <a:pt x="9075986" y="6197603"/>
                  <a:pt x="9087886" y="6193630"/>
                  <a:pt x="9101769" y="6199589"/>
                </a:cubicBezTo>
                <a:cubicBezTo>
                  <a:pt x="9127552" y="6211506"/>
                  <a:pt x="9127552" y="6211506"/>
                  <a:pt x="9141436" y="6187672"/>
                </a:cubicBezTo>
                <a:cubicBezTo>
                  <a:pt x="9145402" y="6179727"/>
                  <a:pt x="9151352" y="6171782"/>
                  <a:pt x="9157302" y="6163837"/>
                </a:cubicBezTo>
                <a:cubicBezTo>
                  <a:pt x="9159286" y="6159865"/>
                  <a:pt x="9161268" y="6153906"/>
                  <a:pt x="9157302" y="6149934"/>
                </a:cubicBezTo>
                <a:cubicBezTo>
                  <a:pt x="9153336" y="6145962"/>
                  <a:pt x="9149368" y="6141989"/>
                  <a:pt x="9143419" y="6145962"/>
                </a:cubicBezTo>
                <a:cubicBezTo>
                  <a:pt x="9129536" y="6151920"/>
                  <a:pt x="9115652" y="6143975"/>
                  <a:pt x="9103752" y="6141989"/>
                </a:cubicBezTo>
                <a:cubicBezTo>
                  <a:pt x="9091852" y="6140003"/>
                  <a:pt x="9077970" y="6138017"/>
                  <a:pt x="9068053" y="6143975"/>
                </a:cubicBezTo>
                <a:cubicBezTo>
                  <a:pt x="9012520" y="6179727"/>
                  <a:pt x="8949054" y="6189658"/>
                  <a:pt x="8885588" y="6193630"/>
                </a:cubicBezTo>
                <a:cubicBezTo>
                  <a:pt x="8865754" y="6195617"/>
                  <a:pt x="8851872" y="6199589"/>
                  <a:pt x="8841955" y="6217465"/>
                </a:cubicBezTo>
                <a:cubicBezTo>
                  <a:pt x="8836005" y="6231368"/>
                  <a:pt x="8828072" y="6231368"/>
                  <a:pt x="8818155" y="6219451"/>
                </a:cubicBezTo>
                <a:cubicBezTo>
                  <a:pt x="8812205" y="6209520"/>
                  <a:pt x="8804272" y="6201575"/>
                  <a:pt x="8790388" y="6207534"/>
                </a:cubicBezTo>
                <a:cubicBezTo>
                  <a:pt x="8774522" y="6215478"/>
                  <a:pt x="8760639" y="6225409"/>
                  <a:pt x="8752706" y="6239313"/>
                </a:cubicBezTo>
                <a:cubicBezTo>
                  <a:pt x="8746756" y="6251230"/>
                  <a:pt x="8738822" y="6255202"/>
                  <a:pt x="8724939" y="6255202"/>
                </a:cubicBezTo>
                <a:cubicBezTo>
                  <a:pt x="8718989" y="6255202"/>
                  <a:pt x="8713040" y="6255202"/>
                  <a:pt x="8707090" y="6257189"/>
                </a:cubicBezTo>
                <a:cubicBezTo>
                  <a:pt x="8669406" y="6267119"/>
                  <a:pt x="8631724" y="6277050"/>
                  <a:pt x="8592057" y="6284995"/>
                </a:cubicBezTo>
                <a:cubicBezTo>
                  <a:pt x="8576190" y="6286981"/>
                  <a:pt x="8562308" y="6290954"/>
                  <a:pt x="8552390" y="6304857"/>
                </a:cubicBezTo>
                <a:cubicBezTo>
                  <a:pt x="8544458" y="6312802"/>
                  <a:pt x="8536524" y="6316774"/>
                  <a:pt x="8526608" y="6308830"/>
                </a:cubicBezTo>
                <a:cubicBezTo>
                  <a:pt x="8500824" y="6288968"/>
                  <a:pt x="8475042" y="6292940"/>
                  <a:pt x="8445292" y="6298899"/>
                </a:cubicBezTo>
                <a:cubicBezTo>
                  <a:pt x="8369926" y="6316774"/>
                  <a:pt x="8296543" y="6324719"/>
                  <a:pt x="8221177" y="6302871"/>
                </a:cubicBezTo>
                <a:cubicBezTo>
                  <a:pt x="8193410" y="6294926"/>
                  <a:pt x="8165644" y="6292940"/>
                  <a:pt x="8137878" y="6298899"/>
                </a:cubicBezTo>
                <a:cubicBezTo>
                  <a:pt x="8092262" y="6306843"/>
                  <a:pt x="8046645" y="6312802"/>
                  <a:pt x="8001029" y="6314788"/>
                </a:cubicBezTo>
                <a:cubicBezTo>
                  <a:pt x="7939546" y="6316774"/>
                  <a:pt x="7878064" y="6314788"/>
                  <a:pt x="7816581" y="6334650"/>
                </a:cubicBezTo>
                <a:cubicBezTo>
                  <a:pt x="7766998" y="6352526"/>
                  <a:pt x="7715432" y="6358484"/>
                  <a:pt x="7661882" y="6362457"/>
                </a:cubicBezTo>
                <a:cubicBezTo>
                  <a:pt x="7612299" y="6364443"/>
                  <a:pt x="7562716" y="6364443"/>
                  <a:pt x="7513134" y="6378346"/>
                </a:cubicBezTo>
                <a:cubicBezTo>
                  <a:pt x="7477434" y="6388277"/>
                  <a:pt x="7441734" y="6392250"/>
                  <a:pt x="7406034" y="6396222"/>
                </a:cubicBezTo>
                <a:cubicBezTo>
                  <a:pt x="7257286" y="6406153"/>
                  <a:pt x="7110520" y="6426015"/>
                  <a:pt x="6965738" y="6441905"/>
                </a:cubicBezTo>
                <a:cubicBezTo>
                  <a:pt x="6805090" y="6461766"/>
                  <a:pt x="6646425" y="6483615"/>
                  <a:pt x="6485776" y="6499504"/>
                </a:cubicBezTo>
                <a:cubicBezTo>
                  <a:pt x="6333061" y="6515394"/>
                  <a:pt x="6180345" y="6525325"/>
                  <a:pt x="6027630" y="6525325"/>
                </a:cubicBezTo>
                <a:cubicBezTo>
                  <a:pt x="5910615" y="6525325"/>
                  <a:pt x="5793599" y="6531283"/>
                  <a:pt x="5676584" y="6541214"/>
                </a:cubicBezTo>
                <a:cubicBezTo>
                  <a:pt x="5587334" y="6549159"/>
                  <a:pt x="5498086" y="6557104"/>
                  <a:pt x="5408836" y="6561076"/>
                </a:cubicBezTo>
                <a:cubicBezTo>
                  <a:pt x="5345369" y="6563062"/>
                  <a:pt x="5281903" y="6565049"/>
                  <a:pt x="5216454" y="6569021"/>
                </a:cubicBezTo>
                <a:cubicBezTo>
                  <a:pt x="5176788" y="6569021"/>
                  <a:pt x="5135138" y="6569021"/>
                  <a:pt x="5095471" y="6571007"/>
                </a:cubicBezTo>
                <a:cubicBezTo>
                  <a:pt x="5081589" y="6571007"/>
                  <a:pt x="5069689" y="6571007"/>
                  <a:pt x="5057788" y="6571007"/>
                </a:cubicBezTo>
                <a:cubicBezTo>
                  <a:pt x="5053822" y="6571007"/>
                  <a:pt x="5051839" y="6569021"/>
                  <a:pt x="5049855" y="6569021"/>
                </a:cubicBezTo>
                <a:cubicBezTo>
                  <a:pt x="4861440" y="6559090"/>
                  <a:pt x="4673025" y="6569021"/>
                  <a:pt x="4484610" y="6553131"/>
                </a:cubicBezTo>
                <a:cubicBezTo>
                  <a:pt x="4435027" y="6549159"/>
                  <a:pt x="4385444" y="6549159"/>
                  <a:pt x="4335862" y="6543200"/>
                </a:cubicBezTo>
                <a:cubicBezTo>
                  <a:pt x="4226779" y="6531283"/>
                  <a:pt x="4119680" y="6523338"/>
                  <a:pt x="4010598" y="6517380"/>
                </a:cubicBezTo>
                <a:cubicBezTo>
                  <a:pt x="3925315" y="6513408"/>
                  <a:pt x="3840033" y="6509435"/>
                  <a:pt x="3754750" y="6493546"/>
                </a:cubicBezTo>
                <a:cubicBezTo>
                  <a:pt x="3675418" y="6477656"/>
                  <a:pt x="3596085" y="6465739"/>
                  <a:pt x="3516752" y="6469711"/>
                </a:cubicBezTo>
                <a:cubicBezTo>
                  <a:pt x="3508819" y="6469711"/>
                  <a:pt x="3502869" y="6469711"/>
                  <a:pt x="3496919" y="6463753"/>
                </a:cubicBezTo>
                <a:cubicBezTo>
                  <a:pt x="3461220" y="6431974"/>
                  <a:pt x="3419570" y="6428001"/>
                  <a:pt x="3373953" y="6429987"/>
                </a:cubicBezTo>
                <a:cubicBezTo>
                  <a:pt x="3330321" y="6431974"/>
                  <a:pt x="3286688" y="6431974"/>
                  <a:pt x="3243055" y="6424029"/>
                </a:cubicBezTo>
                <a:cubicBezTo>
                  <a:pt x="3169672" y="6410125"/>
                  <a:pt x="3098273" y="6392250"/>
                  <a:pt x="3022907" y="6390263"/>
                </a:cubicBezTo>
                <a:cubicBezTo>
                  <a:pt x="2989190" y="6390263"/>
                  <a:pt x="2959441" y="6378346"/>
                  <a:pt x="2935641" y="6354512"/>
                </a:cubicBezTo>
                <a:cubicBezTo>
                  <a:pt x="2927708" y="6346567"/>
                  <a:pt x="2921758" y="6346567"/>
                  <a:pt x="2913824" y="6352526"/>
                </a:cubicBezTo>
                <a:cubicBezTo>
                  <a:pt x="2895975" y="6362457"/>
                  <a:pt x="2878125" y="6368415"/>
                  <a:pt x="2862258" y="6352526"/>
                </a:cubicBezTo>
                <a:cubicBezTo>
                  <a:pt x="2840442" y="6334650"/>
                  <a:pt x="2816642" y="6330678"/>
                  <a:pt x="2788875" y="6332664"/>
                </a:cubicBezTo>
                <a:cubicBezTo>
                  <a:pt x="2747226" y="6334650"/>
                  <a:pt x="2709543" y="6324719"/>
                  <a:pt x="2675826" y="6298899"/>
                </a:cubicBezTo>
                <a:cubicBezTo>
                  <a:pt x="2655993" y="6283009"/>
                  <a:pt x="2628227" y="6275064"/>
                  <a:pt x="2608394" y="6286981"/>
                </a:cubicBezTo>
                <a:cubicBezTo>
                  <a:pt x="2572694" y="6308830"/>
                  <a:pt x="2542944" y="6300885"/>
                  <a:pt x="2511211" y="6283009"/>
                </a:cubicBezTo>
                <a:cubicBezTo>
                  <a:pt x="2495345" y="6275064"/>
                  <a:pt x="2477495" y="6267119"/>
                  <a:pt x="2457662" y="6271092"/>
                </a:cubicBezTo>
                <a:cubicBezTo>
                  <a:pt x="2447745" y="6275064"/>
                  <a:pt x="2443779" y="6269106"/>
                  <a:pt x="2443779" y="6261161"/>
                </a:cubicBezTo>
                <a:cubicBezTo>
                  <a:pt x="2443779" y="6255202"/>
                  <a:pt x="2443779" y="6251230"/>
                  <a:pt x="2443779" y="6247258"/>
                </a:cubicBezTo>
                <a:cubicBezTo>
                  <a:pt x="2445762" y="6225409"/>
                  <a:pt x="2443779" y="6225409"/>
                  <a:pt x="2425929" y="6235340"/>
                </a:cubicBezTo>
                <a:cubicBezTo>
                  <a:pt x="2406096" y="6245271"/>
                  <a:pt x="2384279" y="6253216"/>
                  <a:pt x="2364446" y="6259175"/>
                </a:cubicBezTo>
                <a:cubicBezTo>
                  <a:pt x="2356513" y="6261161"/>
                  <a:pt x="2348579" y="6263147"/>
                  <a:pt x="2342629" y="6257189"/>
                </a:cubicBezTo>
                <a:cubicBezTo>
                  <a:pt x="2336679" y="6251230"/>
                  <a:pt x="2340646" y="6243285"/>
                  <a:pt x="2344613" y="6237327"/>
                </a:cubicBezTo>
                <a:cubicBezTo>
                  <a:pt x="2354529" y="6221437"/>
                  <a:pt x="2348579" y="6213492"/>
                  <a:pt x="2332713" y="6211506"/>
                </a:cubicBezTo>
                <a:cubicBezTo>
                  <a:pt x="2326763" y="6209520"/>
                  <a:pt x="2320813" y="6205547"/>
                  <a:pt x="2314863" y="6205547"/>
                </a:cubicBezTo>
                <a:cubicBezTo>
                  <a:pt x="2300980" y="6205547"/>
                  <a:pt x="2298996" y="6199589"/>
                  <a:pt x="2306930" y="6187672"/>
                </a:cubicBezTo>
                <a:cubicBezTo>
                  <a:pt x="2310896" y="6183699"/>
                  <a:pt x="2314863" y="6177741"/>
                  <a:pt x="2308913" y="6173768"/>
                </a:cubicBezTo>
                <a:cubicBezTo>
                  <a:pt x="2304946" y="6167810"/>
                  <a:pt x="2298996" y="6169796"/>
                  <a:pt x="2293046" y="6171782"/>
                </a:cubicBezTo>
                <a:cubicBezTo>
                  <a:pt x="2277180" y="6179727"/>
                  <a:pt x="2261313" y="6175755"/>
                  <a:pt x="2243464" y="6171782"/>
                </a:cubicBezTo>
                <a:cubicBezTo>
                  <a:pt x="2189914" y="6155893"/>
                  <a:pt x="2142315" y="6169796"/>
                  <a:pt x="2096698" y="6197603"/>
                </a:cubicBezTo>
                <a:cubicBezTo>
                  <a:pt x="2088765" y="6201575"/>
                  <a:pt x="2084798" y="6211506"/>
                  <a:pt x="2074882" y="6213492"/>
                </a:cubicBezTo>
                <a:cubicBezTo>
                  <a:pt x="2076865" y="6203561"/>
                  <a:pt x="2078848" y="6195617"/>
                  <a:pt x="2080832" y="6185686"/>
                </a:cubicBezTo>
                <a:cubicBezTo>
                  <a:pt x="2084798" y="6165824"/>
                  <a:pt x="2076865" y="6153906"/>
                  <a:pt x="2059015" y="6149934"/>
                </a:cubicBezTo>
                <a:cubicBezTo>
                  <a:pt x="1999516" y="6136031"/>
                  <a:pt x="1940016" y="6122127"/>
                  <a:pt x="1880517" y="6108224"/>
                </a:cubicBezTo>
                <a:cubicBezTo>
                  <a:pt x="1858700" y="6104252"/>
                  <a:pt x="1836884" y="6106238"/>
                  <a:pt x="1815067" y="6098293"/>
                </a:cubicBezTo>
                <a:cubicBezTo>
                  <a:pt x="1801184" y="6092334"/>
                  <a:pt x="1793251" y="6086376"/>
                  <a:pt x="1797218" y="6068500"/>
                </a:cubicBezTo>
                <a:cubicBezTo>
                  <a:pt x="1799201" y="6046652"/>
                  <a:pt x="1783334" y="6034735"/>
                  <a:pt x="1763501" y="6044666"/>
                </a:cubicBezTo>
                <a:cubicBezTo>
                  <a:pt x="1747635" y="6052611"/>
                  <a:pt x="1735735" y="6050624"/>
                  <a:pt x="1721851" y="6042680"/>
                </a:cubicBezTo>
                <a:cubicBezTo>
                  <a:pt x="1713918" y="6034735"/>
                  <a:pt x="1705985" y="6034735"/>
                  <a:pt x="1696069" y="6042680"/>
                </a:cubicBezTo>
                <a:cubicBezTo>
                  <a:pt x="1686152" y="6052611"/>
                  <a:pt x="1674252" y="6054597"/>
                  <a:pt x="1662352" y="6048638"/>
                </a:cubicBezTo>
                <a:cubicBezTo>
                  <a:pt x="1654419" y="6046652"/>
                  <a:pt x="1644502" y="6040693"/>
                  <a:pt x="1636569" y="6040693"/>
                </a:cubicBezTo>
                <a:cubicBezTo>
                  <a:pt x="1624669" y="6040693"/>
                  <a:pt x="1620703" y="6034735"/>
                  <a:pt x="1618719" y="6024804"/>
                </a:cubicBezTo>
                <a:cubicBezTo>
                  <a:pt x="1612769" y="6004942"/>
                  <a:pt x="1608802" y="6002956"/>
                  <a:pt x="1588969" y="6014873"/>
                </a:cubicBezTo>
                <a:cubicBezTo>
                  <a:pt x="1577069" y="6022818"/>
                  <a:pt x="1565170" y="6032749"/>
                  <a:pt x="1551286" y="6036721"/>
                </a:cubicBezTo>
                <a:cubicBezTo>
                  <a:pt x="1551286" y="6034735"/>
                  <a:pt x="1549303" y="6034735"/>
                  <a:pt x="1549303" y="6032749"/>
                </a:cubicBezTo>
                <a:cubicBezTo>
                  <a:pt x="1567153" y="6006928"/>
                  <a:pt x="1567153" y="6006928"/>
                  <a:pt x="1551286" y="5979121"/>
                </a:cubicBezTo>
                <a:cubicBezTo>
                  <a:pt x="1549303" y="5975149"/>
                  <a:pt x="1547320" y="5971177"/>
                  <a:pt x="1545337" y="5969190"/>
                </a:cubicBezTo>
                <a:cubicBezTo>
                  <a:pt x="1529470" y="5935425"/>
                  <a:pt x="1505670" y="5929467"/>
                  <a:pt x="1471954" y="5945356"/>
                </a:cubicBezTo>
                <a:cubicBezTo>
                  <a:pt x="1454104" y="5955287"/>
                  <a:pt x="1442204" y="5949328"/>
                  <a:pt x="1440221" y="5929467"/>
                </a:cubicBezTo>
                <a:cubicBezTo>
                  <a:pt x="1438237" y="5919536"/>
                  <a:pt x="1438237" y="5909605"/>
                  <a:pt x="1440221" y="5899674"/>
                </a:cubicBezTo>
                <a:cubicBezTo>
                  <a:pt x="1446171" y="5871867"/>
                  <a:pt x="1471954" y="5863922"/>
                  <a:pt x="1491787" y="5881798"/>
                </a:cubicBezTo>
                <a:cubicBezTo>
                  <a:pt x="1507653" y="5895701"/>
                  <a:pt x="1523520" y="5901660"/>
                  <a:pt x="1541370" y="5905632"/>
                </a:cubicBezTo>
                <a:cubicBezTo>
                  <a:pt x="1559220" y="5907618"/>
                  <a:pt x="1575086" y="5913577"/>
                  <a:pt x="1586986" y="5927480"/>
                </a:cubicBezTo>
                <a:cubicBezTo>
                  <a:pt x="1604836" y="5951315"/>
                  <a:pt x="1614752" y="5953301"/>
                  <a:pt x="1636569" y="5933439"/>
                </a:cubicBezTo>
                <a:cubicBezTo>
                  <a:pt x="1652436" y="5921522"/>
                  <a:pt x="1666319" y="5917549"/>
                  <a:pt x="1686152" y="5921522"/>
                </a:cubicBezTo>
                <a:cubicBezTo>
                  <a:pt x="1721851" y="5927480"/>
                  <a:pt x="1755568" y="5943370"/>
                  <a:pt x="1789284" y="5951315"/>
                </a:cubicBezTo>
                <a:cubicBezTo>
                  <a:pt x="1819034" y="5959259"/>
                  <a:pt x="1848784" y="5959259"/>
                  <a:pt x="1874567" y="5941384"/>
                </a:cubicBezTo>
                <a:cubicBezTo>
                  <a:pt x="1888450" y="5929467"/>
                  <a:pt x="1896383" y="5933439"/>
                  <a:pt x="1908283" y="5945356"/>
                </a:cubicBezTo>
                <a:cubicBezTo>
                  <a:pt x="1963816" y="6000970"/>
                  <a:pt x="2027282" y="6028776"/>
                  <a:pt x="2104632" y="5995011"/>
                </a:cubicBezTo>
                <a:cubicBezTo>
                  <a:pt x="2116531" y="5989052"/>
                  <a:pt x="2126448" y="5993025"/>
                  <a:pt x="2136365" y="5996997"/>
                </a:cubicBezTo>
                <a:cubicBezTo>
                  <a:pt x="2142315" y="6000970"/>
                  <a:pt x="2150248" y="6008914"/>
                  <a:pt x="2158181" y="6002956"/>
                </a:cubicBezTo>
                <a:cubicBezTo>
                  <a:pt x="2166114" y="5995011"/>
                  <a:pt x="2160164" y="5987066"/>
                  <a:pt x="2158181" y="5979121"/>
                </a:cubicBezTo>
                <a:cubicBezTo>
                  <a:pt x="2152231" y="5967204"/>
                  <a:pt x="2158181" y="5963232"/>
                  <a:pt x="2170081" y="5963232"/>
                </a:cubicBezTo>
                <a:cubicBezTo>
                  <a:pt x="2181981" y="5963232"/>
                  <a:pt x="2193881" y="5967204"/>
                  <a:pt x="2205781" y="5969190"/>
                </a:cubicBezTo>
                <a:cubicBezTo>
                  <a:pt x="2231564" y="5977135"/>
                  <a:pt x="2253380" y="5987066"/>
                  <a:pt x="2281147" y="5981108"/>
                </a:cubicBezTo>
                <a:cubicBezTo>
                  <a:pt x="2287097" y="5981108"/>
                  <a:pt x="2287097" y="5985080"/>
                  <a:pt x="2289080" y="5989052"/>
                </a:cubicBezTo>
                <a:cubicBezTo>
                  <a:pt x="2295030" y="6006928"/>
                  <a:pt x="2308913" y="6010900"/>
                  <a:pt x="2324780" y="6010900"/>
                </a:cubicBezTo>
                <a:cubicBezTo>
                  <a:pt x="2384279" y="6012887"/>
                  <a:pt x="2443779" y="6018845"/>
                  <a:pt x="2501295" y="6038707"/>
                </a:cubicBezTo>
                <a:cubicBezTo>
                  <a:pt x="2505261" y="6040693"/>
                  <a:pt x="2511211" y="6040693"/>
                  <a:pt x="2517161" y="6038707"/>
                </a:cubicBezTo>
                <a:cubicBezTo>
                  <a:pt x="2535011" y="6028776"/>
                  <a:pt x="2546911" y="6034735"/>
                  <a:pt x="2556828" y="6054597"/>
                </a:cubicBezTo>
                <a:cubicBezTo>
                  <a:pt x="2566744" y="6074459"/>
                  <a:pt x="2578644" y="6076445"/>
                  <a:pt x="2596494" y="6060555"/>
                </a:cubicBezTo>
                <a:cubicBezTo>
                  <a:pt x="2604427" y="6054597"/>
                  <a:pt x="2610377" y="6048638"/>
                  <a:pt x="2618310" y="6040693"/>
                </a:cubicBezTo>
                <a:cubicBezTo>
                  <a:pt x="2626244" y="6052611"/>
                  <a:pt x="2634177" y="6064528"/>
                  <a:pt x="2648060" y="6064528"/>
                </a:cubicBezTo>
                <a:cubicBezTo>
                  <a:pt x="2663927" y="6064528"/>
                  <a:pt x="2679793" y="6066514"/>
                  <a:pt x="2693676" y="6066514"/>
                </a:cubicBezTo>
                <a:cubicBezTo>
                  <a:pt x="2745242" y="6068500"/>
                  <a:pt x="2751192" y="6072473"/>
                  <a:pt x="2761109" y="6016859"/>
                </a:cubicBezTo>
                <a:cubicBezTo>
                  <a:pt x="2761109" y="6016859"/>
                  <a:pt x="2763092" y="6016859"/>
                  <a:pt x="2763092" y="6014873"/>
                </a:cubicBezTo>
                <a:cubicBezTo>
                  <a:pt x="2769042" y="5995011"/>
                  <a:pt x="2776976" y="5989052"/>
                  <a:pt x="2796809" y="5995011"/>
                </a:cubicBezTo>
                <a:cubicBezTo>
                  <a:pt x="2884075" y="6012887"/>
                  <a:pt x="2973324" y="6024804"/>
                  <a:pt x="3060590" y="6038707"/>
                </a:cubicBezTo>
                <a:cubicBezTo>
                  <a:pt x="3116123" y="6046652"/>
                  <a:pt x="3173639" y="6052611"/>
                  <a:pt x="3229172" y="6058569"/>
                </a:cubicBezTo>
                <a:cubicBezTo>
                  <a:pt x="3296604" y="6066514"/>
                  <a:pt x="3360070" y="6086376"/>
                  <a:pt x="3425520" y="6104252"/>
                </a:cubicBezTo>
                <a:cubicBezTo>
                  <a:pt x="3475103" y="6116169"/>
                  <a:pt x="3522702" y="6124114"/>
                  <a:pt x="3572285" y="6106238"/>
                </a:cubicBezTo>
                <a:cubicBezTo>
                  <a:pt x="3592118" y="6098293"/>
                  <a:pt x="3609968" y="6102265"/>
                  <a:pt x="3629801" y="6112196"/>
                </a:cubicBezTo>
                <a:cubicBezTo>
                  <a:pt x="3667484" y="6130072"/>
                  <a:pt x="3709134" y="6138017"/>
                  <a:pt x="3752767" y="6136031"/>
                </a:cubicBezTo>
                <a:cubicBezTo>
                  <a:pt x="3790450" y="6132058"/>
                  <a:pt x="3830116" y="6134045"/>
                  <a:pt x="3867799" y="6143975"/>
                </a:cubicBezTo>
                <a:cubicBezTo>
                  <a:pt x="3925315" y="6155893"/>
                  <a:pt x="3982832" y="6161851"/>
                  <a:pt x="4042332" y="6161851"/>
                </a:cubicBezTo>
                <a:cubicBezTo>
                  <a:pt x="4080014" y="6161851"/>
                  <a:pt x="4115714" y="6165824"/>
                  <a:pt x="4151413" y="6169796"/>
                </a:cubicBezTo>
                <a:cubicBezTo>
                  <a:pt x="4228763" y="6181713"/>
                  <a:pt x="4308095" y="6187672"/>
                  <a:pt x="4387428" y="6189658"/>
                </a:cubicBezTo>
                <a:cubicBezTo>
                  <a:pt x="4466761" y="6191644"/>
                  <a:pt x="4546093" y="6189658"/>
                  <a:pt x="4623442" y="6195617"/>
                </a:cubicBezTo>
                <a:cubicBezTo>
                  <a:pt x="4676992" y="6201575"/>
                  <a:pt x="4730542" y="6211506"/>
                  <a:pt x="4784091" y="6205547"/>
                </a:cubicBezTo>
                <a:cubicBezTo>
                  <a:pt x="4869374" y="6193630"/>
                  <a:pt x="4952673" y="6201575"/>
                  <a:pt x="5035972" y="6205547"/>
                </a:cubicBezTo>
                <a:cubicBezTo>
                  <a:pt x="5077622" y="6209520"/>
                  <a:pt x="5119271" y="6215478"/>
                  <a:pt x="5162904" y="6213492"/>
                </a:cubicBezTo>
                <a:cubicBezTo>
                  <a:pt x="5212487" y="6209520"/>
                  <a:pt x="5264053" y="6217465"/>
                  <a:pt x="5313636" y="6205547"/>
                </a:cubicBezTo>
                <a:cubicBezTo>
                  <a:pt x="5345369" y="6197603"/>
                  <a:pt x="5377103" y="6199589"/>
                  <a:pt x="5406853" y="6205547"/>
                </a:cubicBezTo>
                <a:cubicBezTo>
                  <a:pt x="5440569" y="6213492"/>
                  <a:pt x="5472302" y="6215478"/>
                  <a:pt x="5506019" y="6209520"/>
                </a:cubicBezTo>
                <a:cubicBezTo>
                  <a:pt x="5545684" y="6199589"/>
                  <a:pt x="5587334" y="6195617"/>
                  <a:pt x="5628984" y="6193630"/>
                </a:cubicBezTo>
                <a:cubicBezTo>
                  <a:pt x="5686500" y="6189658"/>
                  <a:pt x="5742033" y="6187672"/>
                  <a:pt x="5797565" y="6183699"/>
                </a:cubicBezTo>
                <a:cubicBezTo>
                  <a:pt x="5872931" y="6177741"/>
                  <a:pt x="5948297" y="6171782"/>
                  <a:pt x="6023663" y="6165824"/>
                </a:cubicBezTo>
                <a:cubicBezTo>
                  <a:pt x="6069280" y="6163837"/>
                  <a:pt x="6112913" y="6159865"/>
                  <a:pt x="6156546" y="6155893"/>
                </a:cubicBezTo>
                <a:cubicBezTo>
                  <a:pt x="6225962" y="6149934"/>
                  <a:pt x="6293394" y="6134045"/>
                  <a:pt x="6362810" y="6151920"/>
                </a:cubicBezTo>
                <a:cubicBezTo>
                  <a:pt x="6372727" y="6153906"/>
                  <a:pt x="6376694" y="6149934"/>
                  <a:pt x="6376694" y="6140003"/>
                </a:cubicBezTo>
                <a:cubicBezTo>
                  <a:pt x="6376694" y="6126100"/>
                  <a:pt x="6370744" y="6118155"/>
                  <a:pt x="6356860" y="6118155"/>
                </a:cubicBezTo>
                <a:cubicBezTo>
                  <a:pt x="6342977" y="6118155"/>
                  <a:pt x="6329094" y="6120141"/>
                  <a:pt x="6315211" y="6120141"/>
                </a:cubicBezTo>
                <a:cubicBezTo>
                  <a:pt x="6017713" y="6128086"/>
                  <a:pt x="5718233" y="6140003"/>
                  <a:pt x="5420735" y="6143975"/>
                </a:cubicBezTo>
                <a:cubicBezTo>
                  <a:pt x="5147038" y="6145962"/>
                  <a:pt x="4873340" y="6145962"/>
                  <a:pt x="4599643" y="6134045"/>
                </a:cubicBezTo>
                <a:cubicBezTo>
                  <a:pt x="4423127" y="6126100"/>
                  <a:pt x="4248596" y="6114183"/>
                  <a:pt x="4074065" y="6098293"/>
                </a:cubicBezTo>
                <a:cubicBezTo>
                  <a:pt x="3921349" y="6086376"/>
                  <a:pt x="3768634" y="6068500"/>
                  <a:pt x="3615918" y="6048638"/>
                </a:cubicBezTo>
                <a:cubicBezTo>
                  <a:pt x="3427503" y="6022818"/>
                  <a:pt x="3243055" y="5983094"/>
                  <a:pt x="3056623" y="5947342"/>
                </a:cubicBezTo>
                <a:cubicBezTo>
                  <a:pt x="2997124" y="5937411"/>
                  <a:pt x="2937624" y="5917549"/>
                  <a:pt x="2878125" y="5919536"/>
                </a:cubicBezTo>
                <a:cubicBezTo>
                  <a:pt x="2810692" y="5919536"/>
                  <a:pt x="2747226" y="5913577"/>
                  <a:pt x="2691693" y="5871867"/>
                </a:cubicBezTo>
                <a:cubicBezTo>
                  <a:pt x="2669877" y="5855977"/>
                  <a:pt x="2642110" y="5853991"/>
                  <a:pt x="2614344" y="5861936"/>
                </a:cubicBezTo>
                <a:cubicBezTo>
                  <a:pt x="2596494" y="5867895"/>
                  <a:pt x="2578644" y="5865908"/>
                  <a:pt x="2558811" y="5861936"/>
                </a:cubicBezTo>
                <a:cubicBezTo>
                  <a:pt x="2529061" y="5855977"/>
                  <a:pt x="2499311" y="5844060"/>
                  <a:pt x="2467578" y="5852005"/>
                </a:cubicBezTo>
                <a:cubicBezTo>
                  <a:pt x="2439812" y="5857964"/>
                  <a:pt x="2419979" y="5850019"/>
                  <a:pt x="2402129" y="5828171"/>
                </a:cubicBezTo>
                <a:cubicBezTo>
                  <a:pt x="2396179" y="5820226"/>
                  <a:pt x="2388246" y="5818240"/>
                  <a:pt x="2378329" y="5822212"/>
                </a:cubicBezTo>
                <a:cubicBezTo>
                  <a:pt x="2364446" y="5828171"/>
                  <a:pt x="2348579" y="5830157"/>
                  <a:pt x="2332713" y="5824198"/>
                </a:cubicBezTo>
                <a:cubicBezTo>
                  <a:pt x="2285113" y="5808309"/>
                  <a:pt x="2231564" y="5804336"/>
                  <a:pt x="2183964" y="5784474"/>
                </a:cubicBezTo>
                <a:cubicBezTo>
                  <a:pt x="2168098" y="5776530"/>
                  <a:pt x="2152231" y="5774543"/>
                  <a:pt x="2136365" y="5782488"/>
                </a:cubicBezTo>
                <a:cubicBezTo>
                  <a:pt x="2102648" y="5796392"/>
                  <a:pt x="2092732" y="5794405"/>
                  <a:pt x="2070915" y="5764612"/>
                </a:cubicBezTo>
                <a:cubicBezTo>
                  <a:pt x="2062982" y="5752695"/>
                  <a:pt x="2053065" y="5744751"/>
                  <a:pt x="2041165" y="5744751"/>
                </a:cubicBezTo>
                <a:cubicBezTo>
                  <a:pt x="1999516" y="5742764"/>
                  <a:pt x="1961833" y="5726875"/>
                  <a:pt x="1924150" y="5714958"/>
                </a:cubicBezTo>
                <a:cubicBezTo>
                  <a:pt x="1890433" y="5703040"/>
                  <a:pt x="1856717" y="5693110"/>
                  <a:pt x="1821017" y="5699068"/>
                </a:cubicBezTo>
                <a:cubicBezTo>
                  <a:pt x="1807134" y="5701054"/>
                  <a:pt x="1799201" y="5697082"/>
                  <a:pt x="1793251" y="5687151"/>
                </a:cubicBezTo>
                <a:cubicBezTo>
                  <a:pt x="1785318" y="5675234"/>
                  <a:pt x="1775401" y="5661330"/>
                  <a:pt x="1759534" y="5665303"/>
                </a:cubicBezTo>
                <a:cubicBezTo>
                  <a:pt x="1725818" y="5673248"/>
                  <a:pt x="1698052" y="5659344"/>
                  <a:pt x="1674252" y="5635510"/>
                </a:cubicBezTo>
                <a:cubicBezTo>
                  <a:pt x="1638552" y="5601745"/>
                  <a:pt x="1594919" y="5589827"/>
                  <a:pt x="1547320" y="5603731"/>
                </a:cubicBezTo>
                <a:cubicBezTo>
                  <a:pt x="1529470" y="5607703"/>
                  <a:pt x="1523520" y="5603731"/>
                  <a:pt x="1523520" y="5585855"/>
                </a:cubicBezTo>
                <a:cubicBezTo>
                  <a:pt x="1523520" y="5579896"/>
                  <a:pt x="1523520" y="5573938"/>
                  <a:pt x="1521537" y="5569965"/>
                </a:cubicBezTo>
                <a:cubicBezTo>
                  <a:pt x="1495754" y="5528255"/>
                  <a:pt x="1469970" y="5488532"/>
                  <a:pt x="1416421" y="5478601"/>
                </a:cubicBezTo>
                <a:cubicBezTo>
                  <a:pt x="1404521" y="5476614"/>
                  <a:pt x="1406504" y="5470656"/>
                  <a:pt x="1410471" y="5462711"/>
                </a:cubicBezTo>
                <a:cubicBezTo>
                  <a:pt x="1412454" y="5458739"/>
                  <a:pt x="1416421" y="5454766"/>
                  <a:pt x="1420388" y="5450794"/>
                </a:cubicBezTo>
                <a:cubicBezTo>
                  <a:pt x="1428321" y="5442849"/>
                  <a:pt x="1436254" y="5436891"/>
                  <a:pt x="1428321" y="5424973"/>
                </a:cubicBezTo>
                <a:cubicBezTo>
                  <a:pt x="1422371" y="5413056"/>
                  <a:pt x="1412454" y="5421001"/>
                  <a:pt x="1402538" y="5422987"/>
                </a:cubicBezTo>
                <a:cubicBezTo>
                  <a:pt x="1382705" y="5428946"/>
                  <a:pt x="1360888" y="5434904"/>
                  <a:pt x="1345022" y="5422987"/>
                </a:cubicBezTo>
                <a:cubicBezTo>
                  <a:pt x="1325188" y="5409084"/>
                  <a:pt x="1315272" y="5415042"/>
                  <a:pt x="1301389" y="5430932"/>
                </a:cubicBezTo>
                <a:cubicBezTo>
                  <a:pt x="1297422" y="5434904"/>
                  <a:pt x="1293455" y="5438877"/>
                  <a:pt x="1287505" y="5440863"/>
                </a:cubicBezTo>
                <a:cubicBezTo>
                  <a:pt x="1281556" y="5446822"/>
                  <a:pt x="1275606" y="5448808"/>
                  <a:pt x="1267672" y="5440863"/>
                </a:cubicBezTo>
                <a:cubicBezTo>
                  <a:pt x="1261722" y="5434904"/>
                  <a:pt x="1261722" y="5426960"/>
                  <a:pt x="1267672" y="5421001"/>
                </a:cubicBezTo>
                <a:cubicBezTo>
                  <a:pt x="1273622" y="5413056"/>
                  <a:pt x="1275606" y="5405111"/>
                  <a:pt x="1283539" y="5399153"/>
                </a:cubicBezTo>
                <a:cubicBezTo>
                  <a:pt x="1287505" y="5397167"/>
                  <a:pt x="1291472" y="5395181"/>
                  <a:pt x="1289489" y="5389222"/>
                </a:cubicBezTo>
                <a:cubicBezTo>
                  <a:pt x="1287505" y="5385250"/>
                  <a:pt x="1281556" y="5387236"/>
                  <a:pt x="1277589" y="5387236"/>
                </a:cubicBezTo>
                <a:cubicBezTo>
                  <a:pt x="1271639" y="5387236"/>
                  <a:pt x="1267672" y="5387236"/>
                  <a:pt x="1263706" y="5391208"/>
                </a:cubicBezTo>
                <a:cubicBezTo>
                  <a:pt x="1259739" y="5395181"/>
                  <a:pt x="1255772" y="5395181"/>
                  <a:pt x="1251806" y="5391208"/>
                </a:cubicBezTo>
                <a:cubicBezTo>
                  <a:pt x="1229989" y="5369360"/>
                  <a:pt x="1204206" y="5359429"/>
                  <a:pt x="1174456" y="5361415"/>
                </a:cubicBezTo>
                <a:cubicBezTo>
                  <a:pt x="1160573" y="5363401"/>
                  <a:pt x="1146690" y="5363401"/>
                  <a:pt x="1132807" y="5361415"/>
                </a:cubicBezTo>
                <a:cubicBezTo>
                  <a:pt x="1124873" y="5361415"/>
                  <a:pt x="1112974" y="5361415"/>
                  <a:pt x="1109007" y="5351484"/>
                </a:cubicBezTo>
                <a:cubicBezTo>
                  <a:pt x="1107024" y="5343539"/>
                  <a:pt x="1116940" y="5337581"/>
                  <a:pt x="1122890" y="5331622"/>
                </a:cubicBezTo>
                <a:cubicBezTo>
                  <a:pt x="1126857" y="5327650"/>
                  <a:pt x="1130824" y="5325664"/>
                  <a:pt x="1134790" y="5321691"/>
                </a:cubicBezTo>
                <a:cubicBezTo>
                  <a:pt x="1138757" y="5317719"/>
                  <a:pt x="1148673" y="5313747"/>
                  <a:pt x="1144707" y="5305802"/>
                </a:cubicBezTo>
                <a:cubicBezTo>
                  <a:pt x="1142723" y="5297857"/>
                  <a:pt x="1132807" y="5297857"/>
                  <a:pt x="1124873" y="5299843"/>
                </a:cubicBezTo>
                <a:cubicBezTo>
                  <a:pt x="1107024" y="5299843"/>
                  <a:pt x="1093140" y="5295871"/>
                  <a:pt x="1075291" y="5287926"/>
                </a:cubicBezTo>
                <a:cubicBezTo>
                  <a:pt x="1035624" y="5268064"/>
                  <a:pt x="1013808" y="5277995"/>
                  <a:pt x="997941" y="5317719"/>
                </a:cubicBezTo>
                <a:cubicBezTo>
                  <a:pt x="991991" y="5333609"/>
                  <a:pt x="982075" y="5341553"/>
                  <a:pt x="966208" y="5339567"/>
                </a:cubicBezTo>
                <a:lnTo>
                  <a:pt x="966208" y="5252362"/>
                </a:lnTo>
                <a:lnTo>
                  <a:pt x="956325" y="5260140"/>
                </a:lnTo>
                <a:cubicBezTo>
                  <a:pt x="951547" y="5261791"/>
                  <a:pt x="946279" y="5261764"/>
                  <a:pt x="940734" y="5260025"/>
                </a:cubicBezTo>
                <a:cubicBezTo>
                  <a:pt x="933618" y="5259420"/>
                  <a:pt x="924236" y="5255665"/>
                  <a:pt x="917398" y="5256771"/>
                </a:cubicBezTo>
                <a:cubicBezTo>
                  <a:pt x="907138" y="5258430"/>
                  <a:pt x="902886" y="5253846"/>
                  <a:pt x="899792" y="5245560"/>
                </a:cubicBezTo>
                <a:cubicBezTo>
                  <a:pt x="891893" y="5229266"/>
                  <a:pt x="888197" y="5228107"/>
                  <a:pt x="872758" y="5241146"/>
                </a:cubicBezTo>
                <a:cubicBezTo>
                  <a:pt x="863607" y="5249656"/>
                  <a:pt x="854732" y="5259877"/>
                  <a:pt x="843317" y="5265238"/>
                </a:cubicBezTo>
                <a:cubicBezTo>
                  <a:pt x="843039" y="5263525"/>
                  <a:pt x="841330" y="5263802"/>
                  <a:pt x="841053" y="5262089"/>
                </a:cubicBezTo>
                <a:cubicBezTo>
                  <a:pt x="852842" y="5237339"/>
                  <a:pt x="852842" y="5237339"/>
                  <a:pt x="835285" y="5215578"/>
                </a:cubicBezTo>
                <a:cubicBezTo>
                  <a:pt x="833021" y="5212430"/>
                  <a:pt x="830758" y="5209281"/>
                  <a:pt x="828770" y="5207846"/>
                </a:cubicBezTo>
                <a:cubicBezTo>
                  <a:pt x="810384" y="5180947"/>
                  <a:pt x="789033" y="5179128"/>
                  <a:pt x="762181" y="5197529"/>
                </a:cubicBezTo>
                <a:cubicBezTo>
                  <a:pt x="748176" y="5208580"/>
                  <a:pt x="737085" y="5205102"/>
                  <a:pt x="732606" y="5188254"/>
                </a:cubicBezTo>
                <a:cubicBezTo>
                  <a:pt x="729512" y="5179968"/>
                  <a:pt x="728127" y="5171406"/>
                  <a:pt x="728452" y="5162568"/>
                </a:cubicBezTo>
                <a:cubicBezTo>
                  <a:pt x="729704" y="5137764"/>
                  <a:pt x="750826" y="5127319"/>
                  <a:pt x="770417" y="5139966"/>
                </a:cubicBezTo>
                <a:cubicBezTo>
                  <a:pt x="786035" y="5149741"/>
                  <a:pt x="800545" y="5152666"/>
                  <a:pt x="816489" y="5153602"/>
                </a:cubicBezTo>
                <a:cubicBezTo>
                  <a:pt x="832155" y="5152826"/>
                  <a:pt x="846666" y="5155750"/>
                  <a:pt x="858864" y="5166078"/>
                </a:cubicBezTo>
                <a:cubicBezTo>
                  <a:pt x="877576" y="5184138"/>
                  <a:pt x="886403" y="5184467"/>
                  <a:pt x="902442" y="5164302"/>
                </a:cubicBezTo>
                <a:cubicBezTo>
                  <a:pt x="914460" y="5151814"/>
                  <a:pt x="925875" y="5146454"/>
                  <a:pt x="943529" y="5147113"/>
                </a:cubicBezTo>
                <a:cubicBezTo>
                  <a:pt x="975138" y="5147274"/>
                  <a:pt x="1006422" y="5156271"/>
                  <a:pt x="1036599" y="5158419"/>
                </a:cubicBezTo>
                <a:cubicBezTo>
                  <a:pt x="1063355" y="5161121"/>
                  <a:pt x="1089005" y="5156973"/>
                  <a:pt x="1108741" y="5137966"/>
                </a:cubicBezTo>
                <a:cubicBezTo>
                  <a:pt x="1119048" y="5125756"/>
                  <a:pt x="1126443" y="5128075"/>
                  <a:pt x="1138364" y="5136690"/>
                </a:cubicBezTo>
                <a:lnTo>
                  <a:pt x="1154690" y="5146336"/>
                </a:lnTo>
                <a:lnTo>
                  <a:pt x="1154623" y="5140948"/>
                </a:lnTo>
                <a:cubicBezTo>
                  <a:pt x="1150657" y="5134989"/>
                  <a:pt x="1154623" y="5131017"/>
                  <a:pt x="1162556" y="5129031"/>
                </a:cubicBezTo>
                <a:cubicBezTo>
                  <a:pt x="1192306" y="5129031"/>
                  <a:pt x="1202223" y="5136975"/>
                  <a:pt x="1204206" y="5166768"/>
                </a:cubicBezTo>
                <a:lnTo>
                  <a:pt x="1205165" y="5168881"/>
                </a:lnTo>
                <a:lnTo>
                  <a:pt x="1224087" y="5174444"/>
                </a:lnTo>
                <a:lnTo>
                  <a:pt x="1263991" y="5172434"/>
                </a:lnTo>
                <a:lnTo>
                  <a:pt x="1265689" y="5164782"/>
                </a:lnTo>
                <a:cubicBezTo>
                  <a:pt x="1271639" y="5158823"/>
                  <a:pt x="1279572" y="5144920"/>
                  <a:pt x="1285522" y="5156837"/>
                </a:cubicBezTo>
                <a:lnTo>
                  <a:pt x="1291081" y="5162405"/>
                </a:lnTo>
                <a:lnTo>
                  <a:pt x="1314570" y="5152123"/>
                </a:lnTo>
                <a:cubicBezTo>
                  <a:pt x="1323998" y="5145326"/>
                  <a:pt x="1333102" y="5147369"/>
                  <a:pt x="1342205" y="5149411"/>
                </a:cubicBezTo>
                <a:cubicBezTo>
                  <a:pt x="1347889" y="5152006"/>
                  <a:pt x="1355836" y="5157749"/>
                  <a:pt x="1361846" y="5151505"/>
                </a:cubicBezTo>
                <a:cubicBezTo>
                  <a:pt x="1367578" y="5143550"/>
                  <a:pt x="1361340" y="5137530"/>
                  <a:pt x="1358522" y="5130957"/>
                </a:cubicBezTo>
                <a:cubicBezTo>
                  <a:pt x="1351731" y="5121512"/>
                  <a:pt x="1356306" y="5117257"/>
                  <a:pt x="1366566" y="5115598"/>
                </a:cubicBezTo>
                <a:cubicBezTo>
                  <a:pt x="1376825" y="5113939"/>
                  <a:pt x="1387639" y="5115704"/>
                  <a:pt x="1398176" y="5115758"/>
                </a:cubicBezTo>
                <a:cubicBezTo>
                  <a:pt x="1421512" y="5119012"/>
                  <a:pt x="1441706" y="5124533"/>
                  <a:pt x="1464814" y="5115524"/>
                </a:cubicBezTo>
                <a:cubicBezTo>
                  <a:pt x="1469944" y="5114694"/>
                  <a:pt x="1470497" y="5118119"/>
                  <a:pt x="1472762" y="5121267"/>
                </a:cubicBezTo>
                <a:cubicBezTo>
                  <a:pt x="1480384" y="5135849"/>
                  <a:pt x="1492908" y="5137338"/>
                  <a:pt x="1506586" y="5135126"/>
                </a:cubicBezTo>
                <a:cubicBezTo>
                  <a:pt x="1558162" y="5128542"/>
                  <a:pt x="1610290" y="5125384"/>
                  <a:pt x="1662647" y="5134488"/>
                </a:cubicBezTo>
                <a:cubicBezTo>
                  <a:pt x="1666344" y="5135646"/>
                  <a:pt x="1671474" y="5134817"/>
                  <a:pt x="1676327" y="5132275"/>
                </a:cubicBezTo>
                <a:cubicBezTo>
                  <a:pt x="1690331" y="5121224"/>
                  <a:pt x="1701422" y="5124702"/>
                  <a:pt x="1712740" y="5140444"/>
                </a:cubicBezTo>
                <a:cubicBezTo>
                  <a:pt x="1724060" y="5156186"/>
                  <a:pt x="1734596" y="5156238"/>
                  <a:pt x="1747769" y="5140050"/>
                </a:cubicBezTo>
                <a:cubicBezTo>
                  <a:pt x="1753778" y="5133806"/>
                  <a:pt x="1758078" y="5127840"/>
                  <a:pt x="1763810" y="5119884"/>
                </a:cubicBezTo>
                <a:cubicBezTo>
                  <a:pt x="1772311" y="5129053"/>
                  <a:pt x="1780812" y="5138221"/>
                  <a:pt x="1792782" y="5136285"/>
                </a:cubicBezTo>
                <a:cubicBezTo>
                  <a:pt x="1806461" y="5134073"/>
                  <a:pt x="1820417" y="5133573"/>
                  <a:pt x="1832387" y="5131637"/>
                </a:cubicBezTo>
                <a:cubicBezTo>
                  <a:pt x="1854754" y="5128898"/>
                  <a:pt x="1867359" y="5128178"/>
                  <a:pt x="1874471" y="5121976"/>
                </a:cubicBezTo>
                <a:lnTo>
                  <a:pt x="1879103" y="5112590"/>
                </a:lnTo>
                <a:lnTo>
                  <a:pt x="1846800" y="5107182"/>
                </a:lnTo>
                <a:cubicBezTo>
                  <a:pt x="1801184" y="5101224"/>
                  <a:pt x="1759534" y="5091293"/>
                  <a:pt x="1721851" y="5061500"/>
                </a:cubicBezTo>
                <a:cubicBezTo>
                  <a:pt x="1700035" y="5043624"/>
                  <a:pt x="1684168" y="5019790"/>
                  <a:pt x="1670285" y="4993969"/>
                </a:cubicBezTo>
                <a:cubicBezTo>
                  <a:pt x="1656402" y="5017804"/>
                  <a:pt x="1646485" y="5019790"/>
                  <a:pt x="1626652" y="4999928"/>
                </a:cubicBezTo>
                <a:lnTo>
                  <a:pt x="1619376" y="4976244"/>
                </a:lnTo>
                <a:lnTo>
                  <a:pt x="1607546" y="4978222"/>
                </a:lnTo>
                <a:cubicBezTo>
                  <a:pt x="1595992" y="4982727"/>
                  <a:pt x="1585663" y="4983958"/>
                  <a:pt x="1575919" y="4982019"/>
                </a:cubicBezTo>
                <a:lnTo>
                  <a:pt x="1563702" y="4975408"/>
                </a:lnTo>
                <a:lnTo>
                  <a:pt x="1562195" y="4980314"/>
                </a:lnTo>
                <a:cubicBezTo>
                  <a:pt x="1560211" y="4986025"/>
                  <a:pt x="1557236" y="4991983"/>
                  <a:pt x="1551286" y="4997942"/>
                </a:cubicBezTo>
                <a:cubicBezTo>
                  <a:pt x="1557236" y="4974107"/>
                  <a:pt x="1545337" y="4968149"/>
                  <a:pt x="1529470" y="4964176"/>
                </a:cubicBezTo>
                <a:lnTo>
                  <a:pt x="1529418" y="4964155"/>
                </a:lnTo>
                <a:lnTo>
                  <a:pt x="1526446" y="4964981"/>
                </a:lnTo>
                <a:cubicBezTo>
                  <a:pt x="1515307" y="4972053"/>
                  <a:pt x="1501904" y="4975979"/>
                  <a:pt x="1487394" y="4973053"/>
                </a:cubicBezTo>
                <a:cubicBezTo>
                  <a:pt x="1444140" y="4965991"/>
                  <a:pt x="1397419" y="4970033"/>
                  <a:pt x="1353611" y="4959546"/>
                </a:cubicBezTo>
                <a:cubicBezTo>
                  <a:pt x="1338824" y="4954909"/>
                  <a:pt x="1324867" y="4955409"/>
                  <a:pt x="1312295" y="4964471"/>
                </a:cubicBezTo>
                <a:cubicBezTo>
                  <a:pt x="1285165" y="4981159"/>
                  <a:pt x="1276339" y="4980828"/>
                  <a:pt x="1253376" y="4958185"/>
                </a:cubicBezTo>
                <a:cubicBezTo>
                  <a:pt x="1244875" y="4949016"/>
                  <a:pt x="1235217" y="4943550"/>
                  <a:pt x="1224958" y="4945208"/>
                </a:cubicBezTo>
                <a:cubicBezTo>
                  <a:pt x="1188772" y="4949304"/>
                  <a:pt x="1154068" y="4940858"/>
                  <a:pt x="1119918" y="4935839"/>
                </a:cubicBezTo>
                <a:cubicBezTo>
                  <a:pt x="1089187" y="4930265"/>
                  <a:pt x="1058734" y="4926404"/>
                  <a:pt x="1028786" y="4936519"/>
                </a:cubicBezTo>
                <a:cubicBezTo>
                  <a:pt x="1017094" y="4940167"/>
                  <a:pt x="1009701" y="4937848"/>
                  <a:pt x="1003186" y="4930116"/>
                </a:cubicBezTo>
                <a:cubicBezTo>
                  <a:pt x="994684" y="4920948"/>
                  <a:pt x="984196" y="4910344"/>
                  <a:pt x="971071" y="4915982"/>
                </a:cubicBezTo>
                <a:cubicBezTo>
                  <a:pt x="943109" y="4927533"/>
                  <a:pt x="917232" y="4919417"/>
                  <a:pt x="893390" y="4902186"/>
                </a:cubicBezTo>
                <a:cubicBezTo>
                  <a:pt x="857903" y="4878053"/>
                  <a:pt x="818623" y="4873863"/>
                  <a:pt x="779523" y="4892486"/>
                </a:cubicBezTo>
                <a:cubicBezTo>
                  <a:pt x="764688" y="4898400"/>
                  <a:pt x="759005" y="4895805"/>
                  <a:pt x="756512" y="4880393"/>
                </a:cubicBezTo>
                <a:cubicBezTo>
                  <a:pt x="755681" y="4875257"/>
                  <a:pt x="754851" y="4870119"/>
                  <a:pt x="752586" y="4866971"/>
                </a:cubicBezTo>
                <a:cubicBezTo>
                  <a:pt x="724542" y="4834605"/>
                  <a:pt x="696774" y="4803951"/>
                  <a:pt x="649221" y="4802856"/>
                </a:cubicBezTo>
                <a:cubicBezTo>
                  <a:pt x="638685" y="4802803"/>
                  <a:pt x="639564" y="4797389"/>
                  <a:pt x="641876" y="4789987"/>
                </a:cubicBezTo>
                <a:cubicBezTo>
                  <a:pt x="643032" y="4786285"/>
                  <a:pt x="645898" y="4782307"/>
                  <a:pt x="648764" y="4778330"/>
                </a:cubicBezTo>
                <a:cubicBezTo>
                  <a:pt x="654496" y="4770374"/>
                  <a:pt x="660505" y="4764130"/>
                  <a:pt x="652003" y="4754962"/>
                </a:cubicBezTo>
                <a:cubicBezTo>
                  <a:pt x="645212" y="4745517"/>
                  <a:pt x="637770" y="4753750"/>
                  <a:pt x="629498" y="4756844"/>
                </a:cubicBezTo>
                <a:cubicBezTo>
                  <a:pt x="613230" y="4764748"/>
                  <a:pt x="595251" y="4772927"/>
                  <a:pt x="579910" y="4764864"/>
                </a:cubicBezTo>
                <a:cubicBezTo>
                  <a:pt x="560872" y="4755643"/>
                  <a:pt x="553153" y="4762163"/>
                  <a:pt x="543399" y="4777798"/>
                </a:cubicBezTo>
                <a:cubicBezTo>
                  <a:pt x="540533" y="4781776"/>
                  <a:pt x="537667" y="4785754"/>
                  <a:pt x="532815" y="4788295"/>
                </a:cubicBezTo>
                <a:cubicBezTo>
                  <a:pt x="528515" y="4794263"/>
                  <a:pt x="523663" y="4796805"/>
                  <a:pt x="515715" y="4791062"/>
                </a:cubicBezTo>
                <a:cubicBezTo>
                  <a:pt x="509754" y="4786754"/>
                  <a:pt x="508647" y="4779904"/>
                  <a:pt x="512946" y="4773937"/>
                </a:cubicBezTo>
                <a:cubicBezTo>
                  <a:pt x="516967" y="4766257"/>
                  <a:pt x="517569" y="4759132"/>
                  <a:pt x="523579" y="4752888"/>
                </a:cubicBezTo>
                <a:cubicBezTo>
                  <a:pt x="526721" y="4750623"/>
                  <a:pt x="529864" y="4748357"/>
                  <a:pt x="527324" y="4743496"/>
                </a:cubicBezTo>
                <a:cubicBezTo>
                  <a:pt x="525060" y="4740348"/>
                  <a:pt x="520207" y="4742890"/>
                  <a:pt x="516788" y="4743444"/>
                </a:cubicBezTo>
                <a:cubicBezTo>
                  <a:pt x="511658" y="4744273"/>
                  <a:pt x="508238" y="4744827"/>
                  <a:pt x="505372" y="4748805"/>
                </a:cubicBezTo>
                <a:cubicBezTo>
                  <a:pt x="502506" y="4752781"/>
                  <a:pt x="499086" y="4753335"/>
                  <a:pt x="495113" y="4750463"/>
                </a:cubicBezTo>
                <a:cubicBezTo>
                  <a:pt x="473257" y="4734669"/>
                  <a:pt x="449643" y="4729702"/>
                  <a:pt x="424271" y="4735562"/>
                </a:cubicBezTo>
                <a:cubicBezTo>
                  <a:pt x="412579" y="4739210"/>
                  <a:pt x="400609" y="4741146"/>
                  <a:pt x="388363" y="4741370"/>
                </a:cubicBezTo>
                <a:cubicBezTo>
                  <a:pt x="381523" y="4742475"/>
                  <a:pt x="371263" y="4744135"/>
                  <a:pt x="366459" y="4736126"/>
                </a:cubicBezTo>
                <a:cubicBezTo>
                  <a:pt x="363642" y="4729553"/>
                  <a:pt x="371360" y="4723033"/>
                  <a:pt x="375659" y="4717066"/>
                </a:cubicBezTo>
                <a:cubicBezTo>
                  <a:pt x="378525" y="4713088"/>
                  <a:pt x="381668" y="4710822"/>
                  <a:pt x="384534" y="4706845"/>
                </a:cubicBezTo>
                <a:cubicBezTo>
                  <a:pt x="387399" y="4702867"/>
                  <a:pt x="395396" y="4698060"/>
                  <a:pt x="390868" y="4691763"/>
                </a:cubicBezTo>
                <a:cubicBezTo>
                  <a:pt x="388050" y="4685189"/>
                  <a:pt x="379501" y="4686573"/>
                  <a:pt x="372938" y="4689392"/>
                </a:cubicBezTo>
                <a:cubicBezTo>
                  <a:pt x="357549" y="4691880"/>
                  <a:pt x="345025" y="4690392"/>
                  <a:pt x="328528" y="4686030"/>
                </a:cubicBezTo>
                <a:cubicBezTo>
                  <a:pt x="291560" y="4674437"/>
                  <a:pt x="274135" y="4686040"/>
                  <a:pt x="265995" y="4722501"/>
                </a:cubicBezTo>
                <a:cubicBezTo>
                  <a:pt x="263081" y="4737030"/>
                  <a:pt x="255640" y="4745263"/>
                  <a:pt x="241683" y="4745763"/>
                </a:cubicBezTo>
                <a:cubicBezTo>
                  <a:pt x="236421" y="4713226"/>
                  <a:pt x="231436" y="4682404"/>
                  <a:pt x="226174" y="4649868"/>
                </a:cubicBezTo>
                <a:cubicBezTo>
                  <a:pt x="249836" y="4644284"/>
                  <a:pt x="253581" y="4634892"/>
                  <a:pt x="244249" y="4620587"/>
                </a:cubicBezTo>
                <a:cubicBezTo>
                  <a:pt x="241709" y="4615726"/>
                  <a:pt x="234314" y="4613407"/>
                  <a:pt x="236904" y="4607717"/>
                </a:cubicBezTo>
                <a:cubicBezTo>
                  <a:pt x="241203" y="4601751"/>
                  <a:pt x="248319" y="4602357"/>
                  <a:pt x="253726" y="4603239"/>
                </a:cubicBezTo>
                <a:cubicBezTo>
                  <a:pt x="258856" y="4602410"/>
                  <a:pt x="262552" y="4603568"/>
                  <a:pt x="266249" y="4604728"/>
                </a:cubicBezTo>
                <a:cubicBezTo>
                  <a:pt x="277063" y="4606493"/>
                  <a:pt x="281915" y="4603952"/>
                  <a:pt x="281687" y="4591688"/>
                </a:cubicBezTo>
                <a:cubicBezTo>
                  <a:pt x="282289" y="4584562"/>
                  <a:pt x="285757" y="4573458"/>
                  <a:pt x="295138" y="4577213"/>
                </a:cubicBezTo>
                <a:cubicBezTo>
                  <a:pt x="307938" y="4580414"/>
                  <a:pt x="319907" y="4578478"/>
                  <a:pt x="332154" y="4578255"/>
                </a:cubicBezTo>
                <a:cubicBezTo>
                  <a:pt x="342690" y="4578309"/>
                  <a:pt x="355213" y="4579797"/>
                  <a:pt x="366629" y="4574436"/>
                </a:cubicBezTo>
                <a:cubicBezTo>
                  <a:pt x="376335" y="4569353"/>
                  <a:pt x="387750" y="4563993"/>
                  <a:pt x="376432" y="4548251"/>
                </a:cubicBezTo>
                <a:cubicBezTo>
                  <a:pt x="372180" y="4543667"/>
                  <a:pt x="375047" y="4539689"/>
                  <a:pt x="381610" y="4536870"/>
                </a:cubicBezTo>
                <a:cubicBezTo>
                  <a:pt x="407258" y="4532722"/>
                  <a:pt x="416916" y="4538188"/>
                  <a:pt x="422779" y="4563598"/>
                </a:cubicBezTo>
                <a:cubicBezTo>
                  <a:pt x="424164" y="4572161"/>
                  <a:pt x="426982" y="4578733"/>
                  <a:pt x="434376" y="4581053"/>
                </a:cubicBezTo>
                <a:cubicBezTo>
                  <a:pt x="447176" y="4584254"/>
                  <a:pt x="459700" y="4585742"/>
                  <a:pt x="472825" y="4580106"/>
                </a:cubicBezTo>
                <a:cubicBezTo>
                  <a:pt x="476245" y="4579553"/>
                  <a:pt x="476847" y="4572426"/>
                  <a:pt x="474583" y="4569278"/>
                </a:cubicBezTo>
                <a:cubicBezTo>
                  <a:pt x="473752" y="4564141"/>
                  <a:pt x="472644" y="4557292"/>
                  <a:pt x="475510" y="4553313"/>
                </a:cubicBezTo>
                <a:cubicBezTo>
                  <a:pt x="479809" y="4547347"/>
                  <a:pt x="484711" y="4534254"/>
                  <a:pt x="491502" y="4543699"/>
                </a:cubicBezTo>
                <a:cubicBezTo>
                  <a:pt x="508228" y="4560323"/>
                  <a:pt x="525327" y="4557557"/>
                  <a:pt x="544136" y="4554515"/>
                </a:cubicBezTo>
                <a:cubicBezTo>
                  <a:pt x="554673" y="4554568"/>
                  <a:pt x="565209" y="4554621"/>
                  <a:pt x="575144" y="4561801"/>
                </a:cubicBezTo>
                <a:cubicBezTo>
                  <a:pt x="612616" y="4587370"/>
                  <a:pt x="637989" y="4581509"/>
                  <a:pt x="655835" y="4539964"/>
                </a:cubicBezTo>
                <a:cubicBezTo>
                  <a:pt x="661013" y="4528584"/>
                  <a:pt x="669008" y="4523776"/>
                  <a:pt x="679220" y="4532668"/>
                </a:cubicBezTo>
                <a:cubicBezTo>
                  <a:pt x="703062" y="4549899"/>
                  <a:pt x="729819" y="4552600"/>
                  <a:pt x="757455" y="4549888"/>
                </a:cubicBezTo>
                <a:cubicBezTo>
                  <a:pt x="771411" y="4549388"/>
                  <a:pt x="784813" y="4545464"/>
                  <a:pt x="800480" y="4544687"/>
                </a:cubicBezTo>
                <a:cubicBezTo>
                  <a:pt x="826683" y="4543964"/>
                  <a:pt x="848911" y="4540369"/>
                  <a:pt x="854186" y="4507886"/>
                </a:cubicBezTo>
                <a:cubicBezTo>
                  <a:pt x="856125" y="4519874"/>
                  <a:pt x="855799" y="4528711"/>
                  <a:pt x="862591" y="4538156"/>
                </a:cubicBezTo>
                <a:cubicBezTo>
                  <a:pt x="869937" y="4551026"/>
                  <a:pt x="882737" y="4554228"/>
                  <a:pt x="894707" y="4552292"/>
                </a:cubicBezTo>
                <a:cubicBezTo>
                  <a:pt x="908109" y="4548368"/>
                  <a:pt x="897620" y="4537763"/>
                  <a:pt x="898222" y="4530637"/>
                </a:cubicBezTo>
                <a:cubicBezTo>
                  <a:pt x="898271" y="4520086"/>
                  <a:pt x="904003" y="4512130"/>
                  <a:pt x="915093" y="4515608"/>
                </a:cubicBezTo>
                <a:cubicBezTo>
                  <a:pt x="929880" y="4520245"/>
                  <a:pt x="941850" y="4518309"/>
                  <a:pt x="956962" y="4514108"/>
                </a:cubicBezTo>
                <a:cubicBezTo>
                  <a:pt x="974940" y="4505929"/>
                  <a:pt x="993750" y="4502887"/>
                  <a:pt x="1013064" y="4513821"/>
                </a:cubicBezTo>
                <a:cubicBezTo>
                  <a:pt x="1024709" y="4520723"/>
                  <a:pt x="1034691" y="4517352"/>
                  <a:pt x="1041856" y="4507407"/>
                </a:cubicBezTo>
                <a:cubicBezTo>
                  <a:pt x="1046155" y="4501441"/>
                  <a:pt x="1050454" y="4495474"/>
                  <a:pt x="1053320" y="4491496"/>
                </a:cubicBezTo>
                <a:cubicBezTo>
                  <a:pt x="1060761" y="4483264"/>
                  <a:pt x="1063953" y="4470447"/>
                  <a:pt x="1074766" y="4472212"/>
                </a:cubicBezTo>
                <a:cubicBezTo>
                  <a:pt x="1085579" y="4473978"/>
                  <a:pt x="1085809" y="4486241"/>
                  <a:pt x="1087194" y="4494804"/>
                </a:cubicBezTo>
                <a:cubicBezTo>
                  <a:pt x="1088579" y="4503366"/>
                  <a:pt x="1094864" y="4498834"/>
                  <a:pt x="1100270" y="4499718"/>
                </a:cubicBezTo>
                <a:cubicBezTo>
                  <a:pt x="1105400" y="4498889"/>
                  <a:pt x="1110530" y="4498058"/>
                  <a:pt x="1107712" y="4491485"/>
                </a:cubicBezTo>
                <a:cubicBezTo>
                  <a:pt x="1101246" y="4473201"/>
                  <a:pt x="1110674" y="4466405"/>
                  <a:pt x="1125787" y="4462204"/>
                </a:cubicBezTo>
                <a:cubicBezTo>
                  <a:pt x="1140899" y="4458003"/>
                  <a:pt x="1141502" y="4450876"/>
                  <a:pt x="1129303" y="4440549"/>
                </a:cubicBezTo>
                <a:cubicBezTo>
                  <a:pt x="1127040" y="4437401"/>
                  <a:pt x="1121633" y="4436518"/>
                  <a:pt x="1116226" y="4435635"/>
                </a:cubicBezTo>
                <a:cubicBezTo>
                  <a:pt x="1068445" y="4422276"/>
                  <a:pt x="1018906" y="4419745"/>
                  <a:pt x="968487" y="4422628"/>
                </a:cubicBezTo>
                <a:cubicBezTo>
                  <a:pt x="928327" y="4423851"/>
                  <a:pt x="891035" y="4421097"/>
                  <a:pt x="854392" y="4400664"/>
                </a:cubicBezTo>
                <a:cubicBezTo>
                  <a:pt x="833091" y="4388294"/>
                  <a:pt x="816088" y="4369958"/>
                  <a:pt x="800518" y="4349632"/>
                </a:cubicBezTo>
                <a:cubicBezTo>
                  <a:pt x="791872" y="4372118"/>
                  <a:pt x="783600" y="4375212"/>
                  <a:pt x="763731" y="4360854"/>
                </a:cubicBezTo>
                <a:cubicBezTo>
                  <a:pt x="757770" y="4356546"/>
                  <a:pt x="752966" y="4348537"/>
                  <a:pt x="753291" y="4339698"/>
                </a:cubicBezTo>
                <a:cubicBezTo>
                  <a:pt x="752508" y="4324010"/>
                  <a:pt x="739708" y="4320809"/>
                  <a:pt x="727461" y="4321032"/>
                </a:cubicBezTo>
                <a:cubicBezTo>
                  <a:pt x="714938" y="4319543"/>
                  <a:pt x="711193" y="4328935"/>
                  <a:pt x="707448" y="4338326"/>
                </a:cubicBezTo>
                <a:cubicBezTo>
                  <a:pt x="705413" y="4347441"/>
                  <a:pt x="707075" y="4357716"/>
                  <a:pt x="698476" y="4369649"/>
                </a:cubicBezTo>
                <a:cubicBezTo>
                  <a:pt x="700283" y="4348271"/>
                  <a:pt x="689192" y="4344793"/>
                  <a:pt x="674959" y="4343580"/>
                </a:cubicBezTo>
                <a:cubicBezTo>
                  <a:pt x="662712" y="4343804"/>
                  <a:pt x="647649" y="4337454"/>
                  <a:pt x="647697" y="4326903"/>
                </a:cubicBezTo>
                <a:cubicBezTo>
                  <a:pt x="648071" y="4307513"/>
                  <a:pt x="646735" y="4288401"/>
                  <a:pt x="656212" y="4271054"/>
                </a:cubicBezTo>
                <a:cubicBezTo>
                  <a:pt x="661667" y="4261385"/>
                  <a:pt x="668229" y="4258566"/>
                  <a:pt x="680475" y="4258343"/>
                </a:cubicBezTo>
                <a:cubicBezTo>
                  <a:pt x="689579" y="4260385"/>
                  <a:pt x="693553" y="4263257"/>
                  <a:pt x="693504" y="4273808"/>
                </a:cubicBezTo>
                <a:cubicBezTo>
                  <a:pt x="694613" y="4280658"/>
                  <a:pt x="700296" y="4283253"/>
                  <a:pt x="705426" y="4282423"/>
                </a:cubicBezTo>
                <a:cubicBezTo>
                  <a:pt x="725667" y="4277392"/>
                  <a:pt x="739299" y="4285731"/>
                  <a:pt x="753207" y="4295782"/>
                </a:cubicBezTo>
                <a:cubicBezTo>
                  <a:pt x="766838" y="4304120"/>
                  <a:pt x="781071" y="4305333"/>
                  <a:pt x="791102" y="4291411"/>
                </a:cubicBezTo>
                <a:cubicBezTo>
                  <a:pt x="798267" y="4281465"/>
                  <a:pt x="802241" y="4284337"/>
                  <a:pt x="802193" y="4294889"/>
                </a:cubicBezTo>
                <a:cubicBezTo>
                  <a:pt x="803300" y="4301738"/>
                  <a:pt x="806998" y="4302898"/>
                  <a:pt x="814391" y="4305216"/>
                </a:cubicBezTo>
                <a:cubicBezTo>
                  <a:pt x="845121" y="4310790"/>
                  <a:pt x="875900" y="4305811"/>
                  <a:pt x="903307" y="4290836"/>
                </a:cubicBezTo>
                <a:cubicBezTo>
                  <a:pt x="917588" y="4281497"/>
                  <a:pt x="932978" y="4279009"/>
                  <a:pt x="948921" y="4279944"/>
                </a:cubicBezTo>
                <a:cubicBezTo>
                  <a:pt x="963154" y="4281157"/>
                  <a:pt x="976508" y="4287784"/>
                  <a:pt x="988152" y="4294686"/>
                </a:cubicBezTo>
                <a:cubicBezTo>
                  <a:pt x="994113" y="4298993"/>
                  <a:pt x="998640" y="4305290"/>
                  <a:pt x="1006359" y="4298771"/>
                </a:cubicBezTo>
                <a:cubicBezTo>
                  <a:pt x="1014078" y="4292250"/>
                  <a:pt x="1012971" y="4285401"/>
                  <a:pt x="1009876" y="4277116"/>
                </a:cubicBezTo>
                <a:cubicBezTo>
                  <a:pt x="1007058" y="4270543"/>
                  <a:pt x="1002808" y="4265959"/>
                  <a:pt x="1003410" y="4258832"/>
                </a:cubicBezTo>
                <a:cubicBezTo>
                  <a:pt x="1000363" y="4239995"/>
                  <a:pt x="990429" y="4232816"/>
                  <a:pt x="972775" y="4232157"/>
                </a:cubicBezTo>
                <a:cubicBezTo>
                  <a:pt x="940889" y="4230285"/>
                  <a:pt x="912146" y="4226148"/>
                  <a:pt x="881415" y="4220575"/>
                </a:cubicBezTo>
                <a:cubicBezTo>
                  <a:pt x="862932" y="4214777"/>
                  <a:pt x="859837" y="4206492"/>
                  <a:pt x="869591" y="4190857"/>
                </a:cubicBezTo>
                <a:cubicBezTo>
                  <a:pt x="871301" y="4190581"/>
                  <a:pt x="871024" y="4188868"/>
                  <a:pt x="870747" y="4187155"/>
                </a:cubicBezTo>
                <a:cubicBezTo>
                  <a:pt x="871398" y="4169479"/>
                  <a:pt x="881705" y="4157269"/>
                  <a:pt x="892290" y="4146771"/>
                </a:cubicBezTo>
                <a:cubicBezTo>
                  <a:pt x="899732" y="4138539"/>
                  <a:pt x="903706" y="4141410"/>
                  <a:pt x="906523" y="4147984"/>
                </a:cubicBezTo>
                <a:cubicBezTo>
                  <a:pt x="912436" y="4162841"/>
                  <a:pt x="904994" y="4171074"/>
                  <a:pt x="891591" y="4174998"/>
                </a:cubicBezTo>
                <a:cubicBezTo>
                  <a:pt x="896395" y="4183007"/>
                  <a:pt x="902633" y="4189027"/>
                  <a:pt x="911182" y="4187646"/>
                </a:cubicBezTo>
                <a:cubicBezTo>
                  <a:pt x="916312" y="4186816"/>
                  <a:pt x="916915" y="4179689"/>
                  <a:pt x="917794" y="4174275"/>
                </a:cubicBezTo>
                <a:cubicBezTo>
                  <a:pt x="920479" y="4147483"/>
                  <a:pt x="926488" y="4141241"/>
                  <a:pt x="952414" y="4138804"/>
                </a:cubicBezTo>
                <a:cubicBezTo>
                  <a:pt x="976907" y="4138357"/>
                  <a:pt x="1002556" y="4134209"/>
                  <a:pt x="1025941" y="4126913"/>
                </a:cubicBezTo>
                <a:cubicBezTo>
                  <a:pt x="1057598" y="4116522"/>
                  <a:pt x="1065546" y="4122266"/>
                  <a:pt x="1065678" y="4155630"/>
                </a:cubicBezTo>
                <a:cubicBezTo>
                  <a:pt x="1065955" y="4157343"/>
                  <a:pt x="1066232" y="4159056"/>
                  <a:pt x="1066509" y="4160768"/>
                </a:cubicBezTo>
                <a:cubicBezTo>
                  <a:pt x="1065630" y="4166181"/>
                  <a:pt x="1061609" y="4173861"/>
                  <a:pt x="1070712" y="4175902"/>
                </a:cubicBezTo>
                <a:cubicBezTo>
                  <a:pt x="1079538" y="4176233"/>
                  <a:pt x="1088642" y="4178275"/>
                  <a:pt x="1092110" y="4167170"/>
                </a:cubicBezTo>
                <a:cubicBezTo>
                  <a:pt x="1094422" y="4159768"/>
                  <a:pt x="1097011" y="4154078"/>
                  <a:pt x="1097613" y="4146951"/>
                </a:cubicBezTo>
                <a:cubicBezTo>
                  <a:pt x="1102791" y="4135571"/>
                  <a:pt x="1109354" y="4132752"/>
                  <a:pt x="1120722" y="4137943"/>
                </a:cubicBezTo>
                <a:cubicBezTo>
                  <a:pt x="1131812" y="4141420"/>
                  <a:pt x="1131486" y="4150259"/>
                  <a:pt x="1125755" y="4158215"/>
                </a:cubicBezTo>
                <a:cubicBezTo>
                  <a:pt x="1124598" y="4161917"/>
                  <a:pt x="1123165" y="4163906"/>
                  <a:pt x="1122009" y="4167606"/>
                </a:cubicBezTo>
                <a:cubicBezTo>
                  <a:pt x="1119143" y="4171584"/>
                  <a:pt x="1119975" y="4176722"/>
                  <a:pt x="1123948" y="4179593"/>
                </a:cubicBezTo>
                <a:cubicBezTo>
                  <a:pt x="1129631" y="4182188"/>
                  <a:pt x="1130511" y="4176774"/>
                  <a:pt x="1133654" y="4174509"/>
                </a:cubicBezTo>
                <a:cubicBezTo>
                  <a:pt x="1139663" y="4168266"/>
                  <a:pt x="1143684" y="4160586"/>
                  <a:pt x="1145720" y="4151472"/>
                </a:cubicBezTo>
                <a:cubicBezTo>
                  <a:pt x="1154089" y="4127275"/>
                  <a:pt x="1163795" y="4122191"/>
                  <a:pt x="1187963" y="4130582"/>
                </a:cubicBezTo>
                <a:cubicBezTo>
                  <a:pt x="1199052" y="4134060"/>
                  <a:pt x="1210420" y="4139251"/>
                  <a:pt x="1221510" y="4142728"/>
                </a:cubicBezTo>
                <a:cubicBezTo>
                  <a:pt x="1228904" y="4145048"/>
                  <a:pt x="1237730" y="4145377"/>
                  <a:pt x="1243185" y="4135708"/>
                </a:cubicBezTo>
                <a:cubicBezTo>
                  <a:pt x="1250074" y="4124052"/>
                  <a:pt x="1253264" y="4111235"/>
                  <a:pt x="1270640" y="4110182"/>
                </a:cubicBezTo>
                <a:lnTo>
                  <a:pt x="1282876" y="4108797"/>
                </a:lnTo>
                <a:lnTo>
                  <a:pt x="1286576" y="4097017"/>
                </a:lnTo>
                <a:cubicBezTo>
                  <a:pt x="1288993" y="4091741"/>
                  <a:pt x="1291968" y="4087272"/>
                  <a:pt x="1295439" y="4084293"/>
                </a:cubicBezTo>
                <a:cubicBezTo>
                  <a:pt x="1313289" y="4070389"/>
                  <a:pt x="1331138" y="4080320"/>
                  <a:pt x="1345022" y="4088265"/>
                </a:cubicBezTo>
                <a:cubicBezTo>
                  <a:pt x="1364855" y="4100182"/>
                  <a:pt x="1386671" y="4108127"/>
                  <a:pt x="1410471" y="4108127"/>
                </a:cubicBezTo>
                <a:cubicBezTo>
                  <a:pt x="1424354" y="4108127"/>
                  <a:pt x="1440221" y="4108127"/>
                  <a:pt x="1456087" y="4108127"/>
                </a:cubicBezTo>
                <a:cubicBezTo>
                  <a:pt x="1472450" y="4108127"/>
                  <a:pt x="1488688" y="4108748"/>
                  <a:pt x="1504648" y="4110424"/>
                </a:cubicBezTo>
                <a:lnTo>
                  <a:pt x="1547867" y="4118376"/>
                </a:lnTo>
                <a:lnTo>
                  <a:pt x="1565813" y="4109890"/>
                </a:lnTo>
                <a:lnTo>
                  <a:pt x="1580766" y="4100198"/>
                </a:lnTo>
                <a:lnTo>
                  <a:pt x="1565424" y="4094947"/>
                </a:lnTo>
                <a:cubicBezTo>
                  <a:pt x="1530228" y="4076440"/>
                  <a:pt x="1493627" y="4076689"/>
                  <a:pt x="1459577" y="4097923"/>
                </a:cubicBezTo>
                <a:cubicBezTo>
                  <a:pt x="1446536" y="4104920"/>
                  <a:pt x="1441032" y="4103125"/>
                  <a:pt x="1437127" y="4089196"/>
                </a:cubicBezTo>
                <a:cubicBezTo>
                  <a:pt x="1435824" y="4084553"/>
                  <a:pt x="1434522" y="4079910"/>
                  <a:pt x="1432108" y="4077249"/>
                </a:cubicBezTo>
                <a:cubicBezTo>
                  <a:pt x="1402903" y="4050384"/>
                  <a:pt x="1374133" y="4025067"/>
                  <a:pt x="1330239" y="4029031"/>
                </a:cubicBezTo>
                <a:cubicBezTo>
                  <a:pt x="1320533" y="4030083"/>
                  <a:pt x="1320775" y="4025007"/>
                  <a:pt x="1322130" y="4017950"/>
                </a:cubicBezTo>
                <a:cubicBezTo>
                  <a:pt x="1322807" y="4014421"/>
                  <a:pt x="1325030" y="4010459"/>
                  <a:pt x="1327252" y="4006497"/>
                </a:cubicBezTo>
                <a:cubicBezTo>
                  <a:pt x="1331697" y="3998573"/>
                  <a:pt x="1336577" y="3992196"/>
                  <a:pt x="1327791" y="3984645"/>
                </a:cubicBezTo>
                <a:cubicBezTo>
                  <a:pt x="1320552" y="3976660"/>
                  <a:pt x="1314560" y="3985017"/>
                  <a:pt x="1307268" y="3988732"/>
                </a:cubicBezTo>
                <a:cubicBezTo>
                  <a:pt x="1293116" y="3997709"/>
                  <a:pt x="1277419" y="4007119"/>
                  <a:pt x="1262452" y="4001302"/>
                </a:cubicBezTo>
                <a:cubicBezTo>
                  <a:pt x="1243960" y="3994802"/>
                  <a:pt x="1237536" y="4001613"/>
                  <a:pt x="1230190" y="4017027"/>
                </a:cubicBezTo>
                <a:cubicBezTo>
                  <a:pt x="1227968" y="4020989"/>
                  <a:pt x="1225746" y="4024951"/>
                  <a:pt x="1221544" y="4027799"/>
                </a:cubicBezTo>
                <a:cubicBezTo>
                  <a:pt x="1218210" y="4033741"/>
                  <a:pt x="1214007" y="4036589"/>
                  <a:pt x="1206089" y="4032133"/>
                </a:cubicBezTo>
                <a:cubicBezTo>
                  <a:pt x="1200153" y="4028790"/>
                  <a:pt x="1198415" y="4022601"/>
                  <a:pt x="1201749" y="4016657"/>
                </a:cubicBezTo>
                <a:cubicBezTo>
                  <a:pt x="1204649" y="4009165"/>
                  <a:pt x="1204459" y="4002542"/>
                  <a:pt x="1209338" y="3996166"/>
                </a:cubicBezTo>
                <a:cubicBezTo>
                  <a:pt x="1211994" y="3993750"/>
                  <a:pt x="1214651" y="3991337"/>
                  <a:pt x="1211803" y="3987128"/>
                </a:cubicBezTo>
                <a:cubicBezTo>
                  <a:pt x="1209391" y="3984467"/>
                  <a:pt x="1205188" y="3987314"/>
                  <a:pt x="1202098" y="3988181"/>
                </a:cubicBezTo>
                <a:cubicBezTo>
                  <a:pt x="1197462" y="3989482"/>
                  <a:pt x="1194371" y="3990348"/>
                  <a:pt x="1192149" y="3994309"/>
                </a:cubicBezTo>
                <a:cubicBezTo>
                  <a:pt x="1189926" y="3998271"/>
                  <a:pt x="1186834" y="3999138"/>
                  <a:pt x="1182875" y="3996910"/>
                </a:cubicBezTo>
                <a:cubicBezTo>
                  <a:pt x="1161103" y="3984655"/>
                  <a:pt x="1138843" y="3982551"/>
                  <a:pt x="1116096" y="3990600"/>
                </a:cubicBezTo>
                <a:cubicBezTo>
                  <a:pt x="1105713" y="3995181"/>
                  <a:pt x="1094896" y="3998214"/>
                  <a:pt x="1083644" y="3999701"/>
                </a:cubicBezTo>
                <a:cubicBezTo>
                  <a:pt x="1077463" y="4001435"/>
                  <a:pt x="1068191" y="4004036"/>
                  <a:pt x="1062929" y="3997164"/>
                </a:cubicBezTo>
                <a:cubicBezTo>
                  <a:pt x="1059648" y="3991408"/>
                  <a:pt x="1066073" y="3984597"/>
                  <a:pt x="1069406" y="3978654"/>
                </a:cubicBezTo>
                <a:cubicBezTo>
                  <a:pt x="1071628" y="3974692"/>
                  <a:pt x="1074286" y="3972278"/>
                  <a:pt x="1076509" y="3968316"/>
                </a:cubicBezTo>
                <a:cubicBezTo>
                  <a:pt x="1078731" y="3964354"/>
                  <a:pt x="1085590" y="3959091"/>
                  <a:pt x="1080764" y="3953768"/>
                </a:cubicBezTo>
                <a:cubicBezTo>
                  <a:pt x="1077482" y="3948011"/>
                  <a:pt x="1069754" y="3950179"/>
                  <a:pt x="1064007" y="3953460"/>
                </a:cubicBezTo>
                <a:cubicBezTo>
                  <a:pt x="1050099" y="3957360"/>
                  <a:pt x="1038413" y="3957299"/>
                  <a:pt x="1022769" y="3955009"/>
                </a:cubicBezTo>
                <a:cubicBezTo>
                  <a:pt x="987522" y="3948202"/>
                  <a:pt x="972693" y="3960707"/>
                  <a:pt x="969011" y="3995127"/>
                </a:cubicBezTo>
                <a:cubicBezTo>
                  <a:pt x="967847" y="4008807"/>
                  <a:pt x="961855" y="4017165"/>
                  <a:pt x="949059" y="4019086"/>
                </a:cubicBezTo>
                <a:cubicBezTo>
                  <a:pt x="940813" y="3989681"/>
                  <a:pt x="932999" y="3961824"/>
                  <a:pt x="924754" y="3932419"/>
                </a:cubicBezTo>
                <a:cubicBezTo>
                  <a:pt x="945954" y="3924804"/>
                  <a:pt x="948420" y="3915766"/>
                  <a:pt x="938332" y="3903571"/>
                </a:cubicBezTo>
                <a:cubicBezTo>
                  <a:pt x="935484" y="3899362"/>
                  <a:pt x="928435" y="3898000"/>
                  <a:pt x="930223" y="3892490"/>
                </a:cubicBezTo>
                <a:cubicBezTo>
                  <a:pt x="933557" y="3886547"/>
                  <a:pt x="940173" y="3886362"/>
                  <a:pt x="945244" y="3886608"/>
                </a:cubicBezTo>
                <a:cubicBezTo>
                  <a:pt x="949879" y="3885308"/>
                  <a:pt x="953404" y="3885988"/>
                  <a:pt x="956930" y="3886670"/>
                </a:cubicBezTo>
                <a:cubicBezTo>
                  <a:pt x="967069" y="3887165"/>
                  <a:pt x="971271" y="3884317"/>
                  <a:pt x="969778" y="3873050"/>
                </a:cubicBezTo>
                <a:cubicBezTo>
                  <a:pt x="969587" y="3866426"/>
                  <a:pt x="971619" y="3855840"/>
                  <a:pt x="980648" y="3858316"/>
                </a:cubicBezTo>
                <a:lnTo>
                  <a:pt x="1012245" y="3855626"/>
                </a:lnTo>
                <a:lnTo>
                  <a:pt x="997346" y="3841601"/>
                </a:lnTo>
                <a:cubicBezTo>
                  <a:pt x="988013" y="3827295"/>
                  <a:pt x="975538" y="3815255"/>
                  <a:pt x="958487" y="3807469"/>
                </a:cubicBezTo>
                <a:cubicBezTo>
                  <a:pt x="943146" y="3799407"/>
                  <a:pt x="927804" y="3791345"/>
                  <a:pt x="916763" y="3777316"/>
                </a:cubicBezTo>
                <a:cubicBezTo>
                  <a:pt x="909273" y="3796100"/>
                  <a:pt x="922855" y="3814989"/>
                  <a:pt x="915365" y="3833772"/>
                </a:cubicBezTo>
                <a:cubicBezTo>
                  <a:pt x="896376" y="3814000"/>
                  <a:pt x="896376" y="3814000"/>
                  <a:pt x="874376" y="3829859"/>
                </a:cubicBezTo>
                <a:cubicBezTo>
                  <a:pt x="864670" y="3834943"/>
                  <a:pt x="858107" y="3837761"/>
                  <a:pt x="847016" y="3834283"/>
                </a:cubicBezTo>
                <a:cubicBezTo>
                  <a:pt x="817719" y="3826721"/>
                  <a:pt x="788975" y="3822583"/>
                  <a:pt x="760233" y="3818446"/>
                </a:cubicBezTo>
                <a:cubicBezTo>
                  <a:pt x="672015" y="3804598"/>
                  <a:pt x="583749" y="3801301"/>
                  <a:pt x="496411" y="3782040"/>
                </a:cubicBezTo>
                <a:cubicBezTo>
                  <a:pt x="489295" y="3781433"/>
                  <a:pt x="479035" y="3783092"/>
                  <a:pt x="477650" y="3774530"/>
                </a:cubicBezTo>
                <a:cubicBezTo>
                  <a:pt x="474556" y="3766245"/>
                  <a:pt x="482551" y="3761438"/>
                  <a:pt x="486850" y="3755470"/>
                </a:cubicBezTo>
                <a:cubicBezTo>
                  <a:pt x="491426" y="3751216"/>
                  <a:pt x="497712" y="3746684"/>
                  <a:pt x="493184" y="3740389"/>
                </a:cubicBezTo>
                <a:cubicBezTo>
                  <a:pt x="490090" y="3732103"/>
                  <a:pt x="482696" y="3729784"/>
                  <a:pt x="475580" y="3729178"/>
                </a:cubicBezTo>
                <a:cubicBezTo>
                  <a:pt x="470450" y="3730007"/>
                  <a:pt x="465320" y="3730837"/>
                  <a:pt x="460190" y="3731667"/>
                </a:cubicBezTo>
                <a:cubicBezTo>
                  <a:pt x="435974" y="3733826"/>
                  <a:pt x="420079" y="3722339"/>
                  <a:pt x="416202" y="3698365"/>
                </a:cubicBezTo>
                <a:cubicBezTo>
                  <a:pt x="414818" y="3689803"/>
                  <a:pt x="413433" y="3681241"/>
                  <a:pt x="415468" y="3672127"/>
                </a:cubicBezTo>
                <a:cubicBezTo>
                  <a:pt x="415516" y="3661575"/>
                  <a:pt x="407845" y="3657544"/>
                  <a:pt x="398140" y="3662628"/>
                </a:cubicBezTo>
                <a:cubicBezTo>
                  <a:pt x="380162" y="3670808"/>
                  <a:pt x="373827" y="3685889"/>
                  <a:pt x="379415" y="3709587"/>
                </a:cubicBezTo>
                <a:cubicBezTo>
                  <a:pt x="365230" y="3697823"/>
                  <a:pt x="354742" y="3687218"/>
                  <a:pt x="347396" y="3674350"/>
                </a:cubicBezTo>
                <a:cubicBezTo>
                  <a:pt x="340051" y="3661480"/>
                  <a:pt x="340196" y="3629826"/>
                  <a:pt x="350503" y="3617616"/>
                </a:cubicBezTo>
                <a:cubicBezTo>
                  <a:pt x="363955" y="3603141"/>
                  <a:pt x="380728" y="3609214"/>
                  <a:pt x="393806" y="3614128"/>
                </a:cubicBezTo>
                <a:cubicBezTo>
                  <a:pt x="412566" y="3621637"/>
                  <a:pt x="432484" y="3625445"/>
                  <a:pt x="453002" y="3622127"/>
                </a:cubicBezTo>
                <a:cubicBezTo>
                  <a:pt x="464972" y="3620190"/>
                  <a:pt x="478652" y="3617978"/>
                  <a:pt x="492330" y="3615766"/>
                </a:cubicBezTo>
                <a:cubicBezTo>
                  <a:pt x="548758" y="3606640"/>
                  <a:pt x="604860" y="3606353"/>
                  <a:pt x="655965" y="3640260"/>
                </a:cubicBezTo>
                <a:cubicBezTo>
                  <a:pt x="675557" y="3652906"/>
                  <a:pt x="684986" y="3646111"/>
                  <a:pt x="690212" y="3624178"/>
                </a:cubicBezTo>
                <a:cubicBezTo>
                  <a:pt x="691368" y="3620478"/>
                  <a:pt x="687117" y="3615893"/>
                  <a:pt x="691969" y="3613351"/>
                </a:cubicBezTo>
                <a:cubicBezTo>
                  <a:pt x="697100" y="3612522"/>
                  <a:pt x="701074" y="3615393"/>
                  <a:pt x="703338" y="3618542"/>
                </a:cubicBezTo>
                <a:cubicBezTo>
                  <a:pt x="705601" y="3621690"/>
                  <a:pt x="707865" y="3624838"/>
                  <a:pt x="709852" y="3626274"/>
                </a:cubicBezTo>
                <a:cubicBezTo>
                  <a:pt x="716366" y="3634006"/>
                  <a:pt x="724314" y="3639750"/>
                  <a:pt x="731478" y="3629805"/>
                </a:cubicBezTo>
                <a:cubicBezTo>
                  <a:pt x="740354" y="3619584"/>
                  <a:pt x="726397" y="3620084"/>
                  <a:pt x="722147" y="3615500"/>
                </a:cubicBezTo>
                <a:cubicBezTo>
                  <a:pt x="721869" y="3613787"/>
                  <a:pt x="720160" y="3614064"/>
                  <a:pt x="719882" y="3612352"/>
                </a:cubicBezTo>
                <a:cubicBezTo>
                  <a:pt x="715909" y="3609480"/>
                  <a:pt x="713369" y="3604619"/>
                  <a:pt x="716234" y="3600641"/>
                </a:cubicBezTo>
                <a:cubicBezTo>
                  <a:pt x="718823" y="3594951"/>
                  <a:pt x="722243" y="3594397"/>
                  <a:pt x="727927" y="3596992"/>
                </a:cubicBezTo>
                <a:cubicBezTo>
                  <a:pt x="750107" y="3603949"/>
                  <a:pt x="767809" y="3594057"/>
                  <a:pt x="778442" y="3573009"/>
                </a:cubicBezTo>
                <a:cubicBezTo>
                  <a:pt x="781307" y="3569030"/>
                  <a:pt x="787594" y="3564499"/>
                  <a:pt x="786763" y="3559363"/>
                </a:cubicBezTo>
                <a:cubicBezTo>
                  <a:pt x="783716" y="3540526"/>
                  <a:pt x="761861" y="3524731"/>
                  <a:pt x="745315" y="3530922"/>
                </a:cubicBezTo>
                <a:cubicBezTo>
                  <a:pt x="712225" y="3543302"/>
                  <a:pt x="678906" y="3543419"/>
                  <a:pt x="643924" y="3533261"/>
                </a:cubicBezTo>
                <a:cubicBezTo>
                  <a:pt x="631401" y="3531773"/>
                  <a:pt x="618878" y="3530283"/>
                  <a:pt x="610003" y="3540505"/>
                </a:cubicBezTo>
                <a:cubicBezTo>
                  <a:pt x="602285" y="3547024"/>
                  <a:pt x="598588" y="3545865"/>
                  <a:pt x="595216" y="3535868"/>
                </a:cubicBezTo>
                <a:cubicBezTo>
                  <a:pt x="591290" y="3522445"/>
                  <a:pt x="581356" y="3515266"/>
                  <a:pt x="567123" y="3514053"/>
                </a:cubicBezTo>
                <a:cubicBezTo>
                  <a:pt x="552613" y="3511128"/>
                  <a:pt x="536392" y="3508480"/>
                  <a:pt x="520172" y="3505831"/>
                </a:cubicBezTo>
                <a:cubicBezTo>
                  <a:pt x="505939" y="3504619"/>
                  <a:pt x="499147" y="3495175"/>
                  <a:pt x="498642" y="3481198"/>
                </a:cubicBezTo>
                <a:cubicBezTo>
                  <a:pt x="498365" y="3479486"/>
                  <a:pt x="497811" y="3476061"/>
                  <a:pt x="498968" y="3472360"/>
                </a:cubicBezTo>
                <a:cubicBezTo>
                  <a:pt x="497583" y="3463798"/>
                  <a:pt x="491345" y="3457777"/>
                  <a:pt x="482795" y="3459160"/>
                </a:cubicBezTo>
                <a:cubicBezTo>
                  <a:pt x="475678" y="3458554"/>
                  <a:pt x="477063" y="3467117"/>
                  <a:pt x="478171" y="3473965"/>
                </a:cubicBezTo>
                <a:cubicBezTo>
                  <a:pt x="477569" y="3481092"/>
                  <a:pt x="478677" y="3487942"/>
                  <a:pt x="468694" y="3491314"/>
                </a:cubicBezTo>
                <a:cubicBezTo>
                  <a:pt x="453305" y="3493802"/>
                  <a:pt x="436856" y="3478890"/>
                  <a:pt x="437783" y="3462925"/>
                </a:cubicBezTo>
                <a:cubicBezTo>
                  <a:pt x="436952" y="3457789"/>
                  <a:pt x="439819" y="3453811"/>
                  <a:pt x="435568" y="3449227"/>
                </a:cubicBezTo>
                <a:cubicBezTo>
                  <a:pt x="430438" y="3450057"/>
                  <a:pt x="431269" y="3455193"/>
                  <a:pt x="428126" y="3457458"/>
                </a:cubicBezTo>
                <a:cubicBezTo>
                  <a:pt x="421238" y="3469115"/>
                  <a:pt x="414399" y="3470222"/>
                  <a:pt x="405621" y="3459341"/>
                </a:cubicBezTo>
                <a:cubicBezTo>
                  <a:pt x="394024" y="3441887"/>
                  <a:pt x="378130" y="3430400"/>
                  <a:pt x="362511" y="3420626"/>
                </a:cubicBezTo>
                <a:cubicBezTo>
                  <a:pt x="344630" y="3407704"/>
                  <a:pt x="328180" y="3392792"/>
                  <a:pt x="322593" y="3369094"/>
                </a:cubicBezTo>
                <a:cubicBezTo>
                  <a:pt x="319499" y="3360809"/>
                  <a:pt x="314417" y="3351087"/>
                  <a:pt x="305314" y="3349046"/>
                </a:cubicBezTo>
                <a:cubicBezTo>
                  <a:pt x="268346" y="3337452"/>
                  <a:pt x="251439" y="3298013"/>
                  <a:pt x="215628" y="3282718"/>
                </a:cubicBezTo>
                <a:cubicBezTo>
                  <a:pt x="205971" y="3277252"/>
                  <a:pt x="206296" y="3268414"/>
                  <a:pt x="208331" y="3259298"/>
                </a:cubicBezTo>
                <a:cubicBezTo>
                  <a:pt x="212076" y="3249906"/>
                  <a:pt x="221457" y="3253661"/>
                  <a:pt x="227417" y="3257969"/>
                </a:cubicBezTo>
                <a:cubicBezTo>
                  <a:pt x="239062" y="3264872"/>
                  <a:pt x="249044" y="3261501"/>
                  <a:pt x="258196" y="3252991"/>
                </a:cubicBezTo>
                <a:cubicBezTo>
                  <a:pt x="268780" y="3242493"/>
                  <a:pt x="281906" y="3236856"/>
                  <a:pt x="297295" y="3234368"/>
                </a:cubicBezTo>
                <a:cubicBezTo>
                  <a:pt x="323221" y="3231931"/>
                  <a:pt x="339947" y="3248556"/>
                  <a:pt x="336984" y="3273636"/>
                </a:cubicBezTo>
                <a:cubicBezTo>
                  <a:pt x="336105" y="3279050"/>
                  <a:pt x="335503" y="3286175"/>
                  <a:pt x="336333" y="3291312"/>
                </a:cubicBezTo>
                <a:cubicBezTo>
                  <a:pt x="336611" y="3293025"/>
                  <a:pt x="335178" y="3295014"/>
                  <a:pt x="335178" y="3295014"/>
                </a:cubicBezTo>
                <a:cubicBezTo>
                  <a:pt x="336888" y="3294737"/>
                  <a:pt x="336888" y="3294737"/>
                  <a:pt x="338321" y="3292748"/>
                </a:cubicBezTo>
                <a:cubicBezTo>
                  <a:pt x="345160" y="3291643"/>
                  <a:pt x="350290" y="3290813"/>
                  <a:pt x="357407" y="3291419"/>
                </a:cubicBezTo>
                <a:cubicBezTo>
                  <a:pt x="391281" y="3294727"/>
                  <a:pt x="400709" y="3287931"/>
                  <a:pt x="405707" y="3253736"/>
                </a:cubicBezTo>
                <a:cubicBezTo>
                  <a:pt x="406634" y="3237770"/>
                  <a:pt x="416340" y="3232687"/>
                  <a:pt x="432283" y="3233622"/>
                </a:cubicBezTo>
                <a:cubicBezTo>
                  <a:pt x="444529" y="3233399"/>
                  <a:pt x="452476" y="3239143"/>
                  <a:pt x="461256" y="3250024"/>
                </a:cubicBezTo>
                <a:cubicBezTo>
                  <a:pt x="485603" y="3281230"/>
                  <a:pt x="518272" y="3298789"/>
                  <a:pt x="558985" y="3300992"/>
                </a:cubicBezTo>
                <a:cubicBezTo>
                  <a:pt x="593135" y="3306012"/>
                  <a:pt x="593135" y="3306012"/>
                  <a:pt x="580757" y="3272869"/>
                </a:cubicBezTo>
                <a:cubicBezTo>
                  <a:pt x="574291" y="3254587"/>
                  <a:pt x="576326" y="3245471"/>
                  <a:pt x="590606" y="3236133"/>
                </a:cubicBezTo>
                <a:cubicBezTo>
                  <a:pt x="599891" y="3260989"/>
                  <a:pt x="605852" y="3265296"/>
                  <a:pt x="631777" y="3262861"/>
                </a:cubicBezTo>
                <a:cubicBezTo>
                  <a:pt x="648877" y="3260096"/>
                  <a:pt x="666855" y="3251917"/>
                  <a:pt x="681594" y="3267105"/>
                </a:cubicBezTo>
                <a:cubicBezTo>
                  <a:pt x="681871" y="3268817"/>
                  <a:pt x="683581" y="3268541"/>
                  <a:pt x="685291" y="3268264"/>
                </a:cubicBezTo>
                <a:cubicBezTo>
                  <a:pt x="704702" y="3258096"/>
                  <a:pt x="712469" y="3241025"/>
                  <a:pt x="710578" y="3218487"/>
                </a:cubicBezTo>
                <a:cubicBezTo>
                  <a:pt x="708640" y="3206500"/>
                  <a:pt x="706702" y="3194514"/>
                  <a:pt x="719550" y="3187164"/>
                </a:cubicBezTo>
                <a:cubicBezTo>
                  <a:pt x="720983" y="3185175"/>
                  <a:pt x="725559" y="3180921"/>
                  <a:pt x="726390" y="3186058"/>
                </a:cubicBezTo>
                <a:cubicBezTo>
                  <a:pt x="730315" y="3199480"/>
                  <a:pt x="742561" y="3199257"/>
                  <a:pt x="753652" y="3202735"/>
                </a:cubicBezTo>
                <a:cubicBezTo>
                  <a:pt x="766452" y="3205936"/>
                  <a:pt x="774677" y="3213392"/>
                  <a:pt x="775182" y="3227368"/>
                </a:cubicBezTo>
                <a:cubicBezTo>
                  <a:pt x="775965" y="3243056"/>
                  <a:pt x="784743" y="3253937"/>
                  <a:pt x="799530" y="3258574"/>
                </a:cubicBezTo>
                <a:cubicBezTo>
                  <a:pt x="812884" y="3265200"/>
                  <a:pt x="824023" y="3258128"/>
                  <a:pt x="834608" y="3247629"/>
                </a:cubicBezTo>
                <a:cubicBezTo>
                  <a:pt x="843206" y="3235696"/>
                  <a:pt x="847733" y="3241993"/>
                  <a:pt x="849395" y="3252267"/>
                </a:cubicBezTo>
                <a:cubicBezTo>
                  <a:pt x="851887" y="3267679"/>
                  <a:pt x="861268" y="3271433"/>
                  <a:pt x="874394" y="3265796"/>
                </a:cubicBezTo>
                <a:cubicBezTo>
                  <a:pt x="877814" y="3265243"/>
                  <a:pt x="881233" y="3264689"/>
                  <a:pt x="884376" y="3262425"/>
                </a:cubicBezTo>
                <a:cubicBezTo>
                  <a:pt x="899211" y="3256510"/>
                  <a:pt x="911458" y="3256288"/>
                  <a:pt x="921067" y="3272306"/>
                </a:cubicBezTo>
                <a:cubicBezTo>
                  <a:pt x="932109" y="3286335"/>
                  <a:pt x="948884" y="3292408"/>
                  <a:pt x="964549" y="3291631"/>
                </a:cubicBezTo>
                <a:cubicBezTo>
                  <a:pt x="977073" y="3293120"/>
                  <a:pt x="990752" y="3290908"/>
                  <a:pt x="984286" y="3272625"/>
                </a:cubicBezTo>
                <a:cubicBezTo>
                  <a:pt x="983455" y="3267487"/>
                  <a:pt x="984057" y="3260361"/>
                  <a:pt x="984936" y="3254948"/>
                </a:cubicBezTo>
                <a:cubicBezTo>
                  <a:pt x="982998" y="3242961"/>
                  <a:pt x="986189" y="3230144"/>
                  <a:pt x="977688" y="3220976"/>
                </a:cubicBezTo>
                <a:cubicBezTo>
                  <a:pt x="955555" y="3203469"/>
                  <a:pt x="953388" y="3179218"/>
                  <a:pt x="949234" y="3153532"/>
                </a:cubicBezTo>
                <a:cubicBezTo>
                  <a:pt x="962311" y="3158446"/>
                  <a:pt x="975389" y="3163360"/>
                  <a:pt x="989068" y="3161148"/>
                </a:cubicBezTo>
                <a:cubicBezTo>
                  <a:pt x="1005890" y="3156670"/>
                  <a:pt x="1022110" y="3159318"/>
                  <a:pt x="1037452" y="3167380"/>
                </a:cubicBezTo>
                <a:cubicBezTo>
                  <a:pt x="1050805" y="3174007"/>
                  <a:pt x="1065593" y="3178644"/>
                  <a:pt x="1080379" y="3183282"/>
                </a:cubicBezTo>
                <a:cubicBezTo>
                  <a:pt x="1123308" y="3199183"/>
                  <a:pt x="1169103" y="3211106"/>
                  <a:pt x="1209996" y="3236121"/>
                </a:cubicBezTo>
                <a:cubicBezTo>
                  <a:pt x="1219653" y="3241588"/>
                  <a:pt x="1224230" y="3237334"/>
                  <a:pt x="1226264" y="3228218"/>
                </a:cubicBezTo>
                <a:cubicBezTo>
                  <a:pt x="1227420" y="3224517"/>
                  <a:pt x="1228022" y="3217391"/>
                  <a:pt x="1235140" y="3217998"/>
                </a:cubicBezTo>
                <a:cubicBezTo>
                  <a:pt x="1240546" y="3218880"/>
                  <a:pt x="1241653" y="3225730"/>
                  <a:pt x="1242208" y="3229155"/>
                </a:cubicBezTo>
                <a:cubicBezTo>
                  <a:pt x="1245302" y="3237440"/>
                  <a:pt x="1248119" y="3244013"/>
                  <a:pt x="1255236" y="3244620"/>
                </a:cubicBezTo>
                <a:cubicBezTo>
                  <a:pt x="1264063" y="3244949"/>
                  <a:pt x="1272010" y="3250692"/>
                  <a:pt x="1280837" y="3251022"/>
                </a:cubicBezTo>
                <a:cubicBezTo>
                  <a:pt x="1293360" y="3252511"/>
                  <a:pt x="1296178" y="3259085"/>
                  <a:pt x="1292710" y="3270188"/>
                </a:cubicBezTo>
                <a:cubicBezTo>
                  <a:pt x="1283233" y="3287536"/>
                  <a:pt x="1297466" y="3288748"/>
                  <a:pt x="1308834" y="3293938"/>
                </a:cubicBezTo>
                <a:cubicBezTo>
                  <a:pt x="1323897" y="3300289"/>
                  <a:pt x="1321682" y="3286589"/>
                  <a:pt x="1323994" y="3279186"/>
                </a:cubicBezTo>
                <a:cubicBezTo>
                  <a:pt x="1325151" y="3275485"/>
                  <a:pt x="1324596" y="3272060"/>
                  <a:pt x="1329726" y="3271231"/>
                </a:cubicBezTo>
                <a:cubicBezTo>
                  <a:pt x="1334531" y="3279240"/>
                  <a:pt x="1341045" y="3286972"/>
                  <a:pt x="1344417" y="3296970"/>
                </a:cubicBezTo>
                <a:cubicBezTo>
                  <a:pt x="1348944" y="3303266"/>
                  <a:pt x="1354905" y="3307574"/>
                  <a:pt x="1361745" y="3306468"/>
                </a:cubicBezTo>
                <a:cubicBezTo>
                  <a:pt x="1370294" y="3305085"/>
                  <a:pt x="1368910" y="3296523"/>
                  <a:pt x="1369789" y="3291109"/>
                </a:cubicBezTo>
                <a:cubicBezTo>
                  <a:pt x="1377929" y="3254649"/>
                  <a:pt x="1397064" y="3242768"/>
                  <a:pt x="1433477" y="3250937"/>
                </a:cubicBezTo>
                <a:cubicBezTo>
                  <a:pt x="1440871" y="3253256"/>
                  <a:pt x="1447988" y="3253862"/>
                  <a:pt x="1453948" y="3258169"/>
                </a:cubicBezTo>
                <a:cubicBezTo>
                  <a:pt x="1485509" y="3268880"/>
                  <a:pt x="1511989" y="3269869"/>
                  <a:pt x="1531220" y="3236886"/>
                </a:cubicBezTo>
                <a:cubicBezTo>
                  <a:pt x="1531220" y="3236886"/>
                  <a:pt x="1532930" y="3236611"/>
                  <a:pt x="1532654" y="3234897"/>
                </a:cubicBezTo>
                <a:cubicBezTo>
                  <a:pt x="1540649" y="3230090"/>
                  <a:pt x="1547212" y="3227271"/>
                  <a:pt x="1556592" y="3231026"/>
                </a:cubicBezTo>
                <a:cubicBezTo>
                  <a:pt x="1560289" y="3232185"/>
                  <a:pt x="1564262" y="3235058"/>
                  <a:pt x="1563383" y="3240470"/>
                </a:cubicBezTo>
                <a:cubicBezTo>
                  <a:pt x="1563059" y="3249310"/>
                  <a:pt x="1554785" y="3252405"/>
                  <a:pt x="1548222" y="3255224"/>
                </a:cubicBezTo>
                <a:cubicBezTo>
                  <a:pt x="1543094" y="3256053"/>
                  <a:pt x="1536530" y="3258871"/>
                  <a:pt x="1537362" y="3264009"/>
                </a:cubicBezTo>
                <a:cubicBezTo>
                  <a:pt x="1536759" y="3271135"/>
                  <a:pt x="1545032" y="3268040"/>
                  <a:pt x="1549005" y="3270911"/>
                </a:cubicBezTo>
                <a:cubicBezTo>
                  <a:pt x="1558109" y="3272953"/>
                  <a:pt x="1566936" y="3273283"/>
                  <a:pt x="1576039" y="3275326"/>
                </a:cubicBezTo>
                <a:cubicBezTo>
                  <a:pt x="1588562" y="3276814"/>
                  <a:pt x="1599652" y="3280292"/>
                  <a:pt x="1608154" y="3289461"/>
                </a:cubicBezTo>
                <a:cubicBezTo>
                  <a:pt x="1614392" y="3295480"/>
                  <a:pt x="1619522" y="3294651"/>
                  <a:pt x="1627517" y="3289843"/>
                </a:cubicBezTo>
                <a:cubicBezTo>
                  <a:pt x="1650072" y="3277410"/>
                  <a:pt x="1666292" y="3280059"/>
                  <a:pt x="1685004" y="3298118"/>
                </a:cubicBezTo>
                <a:cubicBezTo>
                  <a:pt x="1695215" y="3307010"/>
                  <a:pt x="1702284" y="3318167"/>
                  <a:pt x="1711062" y="3329048"/>
                </a:cubicBezTo>
                <a:cubicBezTo>
                  <a:pt x="1721826" y="3341364"/>
                  <a:pt x="1735181" y="3347990"/>
                  <a:pt x="1751401" y="3350639"/>
                </a:cubicBezTo>
                <a:cubicBezTo>
                  <a:pt x="1769332" y="3353011"/>
                  <a:pt x="1777327" y="3348204"/>
                  <a:pt x="1782831" y="3327984"/>
                </a:cubicBezTo>
                <a:cubicBezTo>
                  <a:pt x="1788057" y="3306052"/>
                  <a:pt x="1799749" y="3302405"/>
                  <a:pt x="1820497" y="3311349"/>
                </a:cubicBezTo>
                <a:cubicBezTo>
                  <a:pt x="1827891" y="3313668"/>
                  <a:pt x="1831864" y="3316540"/>
                  <a:pt x="1840137" y="3313445"/>
                </a:cubicBezTo>
                <a:cubicBezTo>
                  <a:pt x="1859549" y="3303277"/>
                  <a:pt x="1859549" y="3303277"/>
                  <a:pt x="1863148" y="3325538"/>
                </a:cubicBezTo>
                <a:lnTo>
                  <a:pt x="1863449" y="3327395"/>
                </a:lnTo>
                <a:lnTo>
                  <a:pt x="1889818" y="3335946"/>
                </a:lnTo>
                <a:lnTo>
                  <a:pt x="1899585" y="3336631"/>
                </a:lnTo>
                <a:lnTo>
                  <a:pt x="1901584" y="3335356"/>
                </a:lnTo>
                <a:cubicBezTo>
                  <a:pt x="1906333" y="3332172"/>
                  <a:pt x="1911117" y="3329202"/>
                  <a:pt x="1916108" y="3327516"/>
                </a:cubicBezTo>
                <a:cubicBezTo>
                  <a:pt x="1937229" y="3317071"/>
                  <a:pt x="1960370" y="3316404"/>
                  <a:pt x="1980344" y="3323277"/>
                </a:cubicBezTo>
                <a:lnTo>
                  <a:pt x="1981064" y="3323697"/>
                </a:lnTo>
                <a:lnTo>
                  <a:pt x="1992896" y="3319009"/>
                </a:lnTo>
                <a:cubicBezTo>
                  <a:pt x="2000189" y="3315294"/>
                  <a:pt x="2006804" y="3315108"/>
                  <a:pt x="2014288" y="3318017"/>
                </a:cubicBezTo>
                <a:cubicBezTo>
                  <a:pt x="2032102" y="3328045"/>
                  <a:pt x="2049535" y="3324825"/>
                  <a:pt x="2067212" y="3316530"/>
                </a:cubicBezTo>
                <a:cubicBezTo>
                  <a:pt x="2091747" y="3302970"/>
                  <a:pt x="2112756" y="3288731"/>
                  <a:pt x="2132465" y="3269850"/>
                </a:cubicBezTo>
                <a:cubicBezTo>
                  <a:pt x="2137005" y="3265237"/>
                  <a:pt x="2141546" y="3260625"/>
                  <a:pt x="2146550" y="3256926"/>
                </a:cubicBezTo>
                <a:lnTo>
                  <a:pt x="2156801" y="3252403"/>
                </a:lnTo>
                <a:lnTo>
                  <a:pt x="2142613" y="3241683"/>
                </a:lnTo>
                <a:cubicBezTo>
                  <a:pt x="2132956" y="3236216"/>
                  <a:pt x="2125840" y="3235609"/>
                  <a:pt x="2116410" y="3242406"/>
                </a:cubicBezTo>
                <a:cubicBezTo>
                  <a:pt x="2108692" y="3248927"/>
                  <a:pt x="2102960" y="3256882"/>
                  <a:pt x="2092147" y="3255117"/>
                </a:cubicBezTo>
                <a:cubicBezTo>
                  <a:pt x="2081610" y="3255063"/>
                  <a:pt x="2078238" y="3245065"/>
                  <a:pt x="2072001" y="3239046"/>
                </a:cubicBezTo>
                <a:cubicBezTo>
                  <a:pt x="2059935" y="3262082"/>
                  <a:pt x="2059935" y="3262082"/>
                  <a:pt x="2036923" y="3249990"/>
                </a:cubicBezTo>
                <a:cubicBezTo>
                  <a:pt x="2027543" y="3246235"/>
                  <a:pt x="2017885" y="3240769"/>
                  <a:pt x="2007023" y="3249553"/>
                </a:cubicBezTo>
                <a:cubicBezTo>
                  <a:pt x="1983036" y="3263976"/>
                  <a:pt x="1977630" y="3263094"/>
                  <a:pt x="1960073" y="3241332"/>
                </a:cubicBezTo>
                <a:cubicBezTo>
                  <a:pt x="1951572" y="3232164"/>
                  <a:pt x="1943071" y="3222996"/>
                  <a:pt x="1932859" y="3214104"/>
                </a:cubicBezTo>
                <a:cubicBezTo>
                  <a:pt x="1909896" y="3191459"/>
                  <a:pt x="1901347" y="3192842"/>
                  <a:pt x="1884705" y="3220135"/>
                </a:cubicBezTo>
                <a:cubicBezTo>
                  <a:pt x="1880405" y="3226102"/>
                  <a:pt x="1878093" y="3233504"/>
                  <a:pt x="1872361" y="3241460"/>
                </a:cubicBezTo>
                <a:cubicBezTo>
                  <a:pt x="1866726" y="3228314"/>
                  <a:pt x="1861644" y="3218592"/>
                  <a:pt x="1856009" y="3205446"/>
                </a:cubicBezTo>
                <a:cubicBezTo>
                  <a:pt x="1853144" y="3209424"/>
                  <a:pt x="1853420" y="3211136"/>
                  <a:pt x="1851987" y="3213125"/>
                </a:cubicBezTo>
                <a:cubicBezTo>
                  <a:pt x="1841583" y="3246437"/>
                  <a:pt x="1824483" y="3249203"/>
                  <a:pt x="1801244" y="3224847"/>
                </a:cubicBezTo>
                <a:cubicBezTo>
                  <a:pt x="1796993" y="3220262"/>
                  <a:pt x="1792741" y="3215678"/>
                  <a:pt x="1788215" y="3209382"/>
                </a:cubicBezTo>
                <a:cubicBezTo>
                  <a:pt x="1785951" y="3206234"/>
                  <a:pt x="1783687" y="3203085"/>
                  <a:pt x="1786276" y="3197395"/>
                </a:cubicBezTo>
                <a:cubicBezTo>
                  <a:pt x="1798017" y="3183196"/>
                  <a:pt x="1786372" y="3176293"/>
                  <a:pt x="1776439" y="3169114"/>
                </a:cubicBezTo>
                <a:cubicBezTo>
                  <a:pt x="1747466" y="3152713"/>
                  <a:pt x="1715302" y="3149128"/>
                  <a:pt x="1683139" y="3145544"/>
                </a:cubicBezTo>
                <a:cubicBezTo>
                  <a:pt x="1631613" y="3141577"/>
                  <a:pt x="1578930" y="3141311"/>
                  <a:pt x="1530920" y="3115689"/>
                </a:cubicBezTo>
                <a:cubicBezTo>
                  <a:pt x="1515580" y="3107626"/>
                  <a:pt x="1499637" y="3106691"/>
                  <a:pt x="1482814" y="3111168"/>
                </a:cubicBezTo>
                <a:cubicBezTo>
                  <a:pt x="1469411" y="3115093"/>
                  <a:pt x="1456611" y="3111892"/>
                  <a:pt x="1446676" y="3104712"/>
                </a:cubicBezTo>
                <a:lnTo>
                  <a:pt x="1444437" y="3103774"/>
                </a:lnTo>
                <a:lnTo>
                  <a:pt x="1435779" y="3109678"/>
                </a:lnTo>
                <a:cubicBezTo>
                  <a:pt x="1427375" y="3115373"/>
                  <a:pt x="1421628" y="3118654"/>
                  <a:pt x="1411054" y="3116611"/>
                </a:cubicBezTo>
                <a:cubicBezTo>
                  <a:pt x="1383288" y="3112713"/>
                  <a:pt x="1356393" y="3111910"/>
                  <a:pt x="1329498" y="3111106"/>
                </a:cubicBezTo>
                <a:cubicBezTo>
                  <a:pt x="1246830" y="3107582"/>
                  <a:pt x="1165222" y="3113777"/>
                  <a:pt x="1082798" y="3105177"/>
                </a:cubicBezTo>
                <a:cubicBezTo>
                  <a:pt x="1076183" y="3105363"/>
                  <a:pt x="1066911" y="3107964"/>
                  <a:pt x="1064741" y="3100225"/>
                </a:cubicBezTo>
                <a:cubicBezTo>
                  <a:pt x="1061025" y="3092920"/>
                  <a:pt x="1067884" y="3087659"/>
                  <a:pt x="1071218" y="3081716"/>
                </a:cubicBezTo>
                <a:cubicBezTo>
                  <a:pt x="1074986" y="3077320"/>
                  <a:pt x="1080299" y="3072492"/>
                  <a:pt x="1075473" y="3067168"/>
                </a:cubicBezTo>
                <a:cubicBezTo>
                  <a:pt x="1071757" y="3059863"/>
                  <a:pt x="1064708" y="3058502"/>
                  <a:pt x="1058091" y="3058687"/>
                </a:cubicBezTo>
                <a:cubicBezTo>
                  <a:pt x="1053456" y="3059988"/>
                  <a:pt x="1048819" y="3061289"/>
                  <a:pt x="1044184" y="3062589"/>
                </a:cubicBezTo>
                <a:cubicBezTo>
                  <a:pt x="1022114" y="3067109"/>
                  <a:pt x="1006278" y="3058195"/>
                  <a:pt x="1000202" y="3036529"/>
                </a:cubicBezTo>
                <a:cubicBezTo>
                  <a:pt x="998033" y="3028791"/>
                  <a:pt x="995863" y="3021052"/>
                  <a:pt x="996783" y="3012449"/>
                </a:cubicBezTo>
                <a:cubicBezTo>
                  <a:pt x="995723" y="3002730"/>
                  <a:pt x="988240" y="2999820"/>
                  <a:pt x="979836" y="3005516"/>
                </a:cubicBezTo>
                <a:cubicBezTo>
                  <a:pt x="964139" y="3014927"/>
                  <a:pt x="959885" y="3029474"/>
                  <a:pt x="967507" y="3050707"/>
                </a:cubicBezTo>
                <a:cubicBezTo>
                  <a:pt x="953217" y="3041360"/>
                  <a:pt x="942452" y="3032694"/>
                  <a:pt x="934344" y="3021614"/>
                </a:cubicBezTo>
                <a:cubicBezTo>
                  <a:pt x="930290" y="3016074"/>
                  <a:pt x="927469" y="3006014"/>
                  <a:pt x="926687" y="2995800"/>
                </a:cubicBezTo>
                <a:lnTo>
                  <a:pt x="928192" y="2987020"/>
                </a:lnTo>
                <a:lnTo>
                  <a:pt x="886787" y="2984397"/>
                </a:lnTo>
                <a:cubicBezTo>
                  <a:pt x="876527" y="2986057"/>
                  <a:pt x="868857" y="2982026"/>
                  <a:pt x="863776" y="2972305"/>
                </a:cubicBezTo>
                <a:cubicBezTo>
                  <a:pt x="844835" y="2941981"/>
                  <a:pt x="843125" y="2942258"/>
                  <a:pt x="807494" y="2949778"/>
                </a:cubicBezTo>
                <a:cubicBezTo>
                  <a:pt x="804074" y="2950330"/>
                  <a:pt x="800654" y="2950883"/>
                  <a:pt x="795524" y="2951713"/>
                </a:cubicBezTo>
                <a:cubicBezTo>
                  <a:pt x="798992" y="2940609"/>
                  <a:pt x="802459" y="2929505"/>
                  <a:pt x="806205" y="2920114"/>
                </a:cubicBezTo>
                <a:cubicBezTo>
                  <a:pt x="810275" y="2901883"/>
                  <a:pt x="822847" y="2892822"/>
                  <a:pt x="840223" y="2891768"/>
                </a:cubicBezTo>
                <a:cubicBezTo>
                  <a:pt x="850483" y="2890110"/>
                  <a:pt x="859586" y="2892151"/>
                  <a:pt x="869569" y="2888779"/>
                </a:cubicBezTo>
                <a:cubicBezTo>
                  <a:pt x="886114" y="2882589"/>
                  <a:pt x="891798" y="2885186"/>
                  <a:pt x="897987" y="2901755"/>
                </a:cubicBezTo>
                <a:cubicBezTo>
                  <a:pt x="899095" y="2908605"/>
                  <a:pt x="900203" y="2915455"/>
                  <a:pt x="901310" y="2922305"/>
                </a:cubicBezTo>
                <a:cubicBezTo>
                  <a:pt x="901262" y="2932855"/>
                  <a:pt x="906668" y="2933739"/>
                  <a:pt x="915218" y="2932356"/>
                </a:cubicBezTo>
                <a:cubicBezTo>
                  <a:pt x="934304" y="2931026"/>
                  <a:pt x="946599" y="2920252"/>
                  <a:pt x="956629" y="2906329"/>
                </a:cubicBezTo>
                <a:cubicBezTo>
                  <a:pt x="959773" y="2904063"/>
                  <a:pt x="960653" y="2898650"/>
                  <a:pt x="966059" y="2899532"/>
                </a:cubicBezTo>
                <a:cubicBezTo>
                  <a:pt x="969756" y="2900692"/>
                  <a:pt x="970586" y="2905829"/>
                  <a:pt x="972851" y="2908977"/>
                </a:cubicBezTo>
                <a:cubicBezTo>
                  <a:pt x="973404" y="2912402"/>
                  <a:pt x="973681" y="2914115"/>
                  <a:pt x="974235" y="2917539"/>
                </a:cubicBezTo>
                <a:cubicBezTo>
                  <a:pt x="976173" y="2929526"/>
                  <a:pt x="981857" y="2932121"/>
                  <a:pt x="991562" y="2927038"/>
                </a:cubicBezTo>
                <a:cubicBezTo>
                  <a:pt x="1000992" y="2920241"/>
                  <a:pt x="1006952" y="2924548"/>
                  <a:pt x="1013467" y="2932281"/>
                </a:cubicBezTo>
                <a:cubicBezTo>
                  <a:pt x="1019704" y="2938301"/>
                  <a:pt x="1019102" y="2945427"/>
                  <a:pt x="1014803" y="2951394"/>
                </a:cubicBezTo>
                <a:cubicBezTo>
                  <a:pt x="1010781" y="2959074"/>
                  <a:pt x="1001678" y="2957031"/>
                  <a:pt x="994007" y="2953000"/>
                </a:cubicBezTo>
                <a:cubicBezTo>
                  <a:pt x="988600" y="2952118"/>
                  <a:pt x="984627" y="2949246"/>
                  <a:pt x="980605" y="2956924"/>
                </a:cubicBezTo>
                <a:lnTo>
                  <a:pt x="982337" y="2963165"/>
                </a:lnTo>
                <a:lnTo>
                  <a:pt x="998260" y="2965710"/>
                </a:lnTo>
                <a:lnTo>
                  <a:pt x="1015245" y="2963746"/>
                </a:lnTo>
                <a:lnTo>
                  <a:pt x="1025616" y="2953160"/>
                </a:lnTo>
                <a:cubicBezTo>
                  <a:pt x="1028856" y="2929792"/>
                  <a:pt x="1044799" y="2930728"/>
                  <a:pt x="1060742" y="2931664"/>
                </a:cubicBezTo>
                <a:cubicBezTo>
                  <a:pt x="1077402" y="2931606"/>
                  <a:pt x="1094049" y="2934185"/>
                  <a:pt x="1110553" y="2937226"/>
                </a:cubicBezTo>
                <a:lnTo>
                  <a:pt x="1131551" y="2940804"/>
                </a:lnTo>
                <a:lnTo>
                  <a:pt x="1138411" y="2940175"/>
                </a:lnTo>
                <a:cubicBezTo>
                  <a:pt x="1164016" y="2940088"/>
                  <a:pt x="1189570" y="2945024"/>
                  <a:pt x="1214869" y="2957960"/>
                </a:cubicBezTo>
                <a:cubicBezTo>
                  <a:pt x="1234228" y="2967554"/>
                  <a:pt x="1242199" y="2960312"/>
                  <a:pt x="1244717" y="2939573"/>
                </a:cubicBezTo>
                <a:cubicBezTo>
                  <a:pt x="1245394" y="2936045"/>
                  <a:pt x="1241001" y="2932268"/>
                  <a:pt x="1245203" y="2929420"/>
                </a:cubicBezTo>
                <a:cubicBezTo>
                  <a:pt x="1249839" y="2928120"/>
                  <a:pt x="1253798" y="2930348"/>
                  <a:pt x="1256211" y="2933010"/>
                </a:cubicBezTo>
                <a:cubicBezTo>
                  <a:pt x="1258625" y="2935672"/>
                  <a:pt x="1261039" y="2938334"/>
                  <a:pt x="1263018" y="2939448"/>
                </a:cubicBezTo>
                <a:cubicBezTo>
                  <a:pt x="1269824" y="2945886"/>
                  <a:pt x="1277741" y="2950342"/>
                  <a:pt x="1283299" y="2940437"/>
                </a:cubicBezTo>
                <a:cubicBezTo>
                  <a:pt x="1290399" y="2930099"/>
                  <a:pt x="1277604" y="2932018"/>
                  <a:pt x="1273212" y="2928244"/>
                </a:cubicBezTo>
                <a:cubicBezTo>
                  <a:pt x="1272776" y="2926695"/>
                  <a:pt x="1271231" y="2927128"/>
                  <a:pt x="1270796" y="2925581"/>
                </a:cubicBezTo>
                <a:cubicBezTo>
                  <a:pt x="1266838" y="2923352"/>
                  <a:pt x="1263991" y="2919143"/>
                  <a:pt x="1266213" y="2915181"/>
                </a:cubicBezTo>
                <a:lnTo>
                  <a:pt x="1272029" y="2912615"/>
                </a:lnTo>
                <a:lnTo>
                  <a:pt x="1254241" y="2902127"/>
                </a:lnTo>
                <a:cubicBezTo>
                  <a:pt x="1264940" y="2897761"/>
                  <a:pt x="1270289" y="2895579"/>
                  <a:pt x="1277337" y="2895756"/>
                </a:cubicBezTo>
                <a:lnTo>
                  <a:pt x="1306330" y="2902548"/>
                </a:lnTo>
                <a:lnTo>
                  <a:pt x="1320596" y="2883236"/>
                </a:lnTo>
                <a:cubicBezTo>
                  <a:pt x="1322819" y="2879273"/>
                  <a:pt x="1328132" y="2874445"/>
                  <a:pt x="1326830" y="2869802"/>
                </a:cubicBezTo>
                <a:lnTo>
                  <a:pt x="1311210" y="2851217"/>
                </a:lnTo>
                <a:lnTo>
                  <a:pt x="1303817" y="2852492"/>
                </a:lnTo>
                <a:lnTo>
                  <a:pt x="1283438" y="2848659"/>
                </a:lnTo>
                <a:lnTo>
                  <a:pt x="1240681" y="2862038"/>
                </a:lnTo>
                <a:cubicBezTo>
                  <a:pt x="1225211" y="2864081"/>
                  <a:pt x="1209228" y="2863555"/>
                  <a:pt x="1192593" y="2860711"/>
                </a:cubicBezTo>
                <a:cubicBezTo>
                  <a:pt x="1180908" y="2860647"/>
                  <a:pt x="1169221" y="2860586"/>
                  <a:pt x="1162121" y="2870925"/>
                </a:cubicBezTo>
                <a:cubicBezTo>
                  <a:pt x="1155697" y="2877736"/>
                  <a:pt x="1152172" y="2877054"/>
                  <a:pt x="1148022" y="2868202"/>
                </a:cubicBezTo>
                <a:lnTo>
                  <a:pt x="1142976" y="2865128"/>
                </a:lnTo>
                <a:lnTo>
                  <a:pt x="1129682" y="2871821"/>
                </a:lnTo>
                <a:cubicBezTo>
                  <a:pt x="1121626" y="2875727"/>
                  <a:pt x="1117496" y="2885697"/>
                  <a:pt x="1107465" y="2887574"/>
                </a:cubicBezTo>
                <a:cubicBezTo>
                  <a:pt x="1109593" y="2877579"/>
                  <a:pt x="1111696" y="2869587"/>
                  <a:pt x="1113825" y="2859591"/>
                </a:cubicBezTo>
                <a:lnTo>
                  <a:pt x="1112916" y="2850635"/>
                </a:lnTo>
                <a:lnTo>
                  <a:pt x="1075789" y="2848396"/>
                </a:lnTo>
                <a:cubicBezTo>
                  <a:pt x="1062559" y="2848768"/>
                  <a:pt x="1055319" y="2840783"/>
                  <a:pt x="1053392" y="2827970"/>
                </a:cubicBezTo>
                <a:cubicBezTo>
                  <a:pt x="1052957" y="2826421"/>
                  <a:pt x="1052090" y="2823326"/>
                  <a:pt x="1052767" y="2819797"/>
                </a:cubicBezTo>
                <a:lnTo>
                  <a:pt x="1047630" y="2812203"/>
                </a:lnTo>
                <a:lnTo>
                  <a:pt x="1036410" y="2809430"/>
                </a:lnTo>
                <a:lnTo>
                  <a:pt x="1032012" y="2814142"/>
                </a:lnTo>
                <a:cubicBezTo>
                  <a:pt x="1031944" y="2816873"/>
                  <a:pt x="1032921" y="2820356"/>
                  <a:pt x="1033790" y="2823450"/>
                </a:cubicBezTo>
                <a:cubicBezTo>
                  <a:pt x="1033980" y="2830075"/>
                  <a:pt x="1035715" y="2836265"/>
                  <a:pt x="1026877" y="2840414"/>
                </a:cubicBezTo>
                <a:cubicBezTo>
                  <a:pt x="1012970" y="2844313"/>
                  <a:pt x="996266" y="2832305"/>
                  <a:pt x="995451" y="2817510"/>
                </a:cubicBezTo>
                <a:cubicBezTo>
                  <a:pt x="994149" y="2812867"/>
                  <a:pt x="996371" y="2808905"/>
                  <a:pt x="991978" y="2805130"/>
                </a:cubicBezTo>
                <a:cubicBezTo>
                  <a:pt x="987343" y="2806430"/>
                  <a:pt x="988645" y="2811072"/>
                  <a:pt x="985988" y="2813487"/>
                </a:cubicBezTo>
                <a:cubicBezTo>
                  <a:pt x="980866" y="2824939"/>
                  <a:pt x="974683" y="2826674"/>
                  <a:pt x="965463" y="2817574"/>
                </a:cubicBezTo>
                <a:cubicBezTo>
                  <a:pt x="952962" y="2802717"/>
                  <a:pt x="937127" y="2793804"/>
                  <a:pt x="921726" y="2786438"/>
                </a:cubicBezTo>
                <a:lnTo>
                  <a:pt x="910528" y="2778594"/>
                </a:lnTo>
                <a:lnTo>
                  <a:pt x="879719" y="2774925"/>
                </a:lnTo>
                <a:cubicBezTo>
                  <a:pt x="868724" y="2773782"/>
                  <a:pt x="857737" y="2772139"/>
                  <a:pt x="846780" y="2767990"/>
                </a:cubicBezTo>
                <a:cubicBezTo>
                  <a:pt x="832848" y="2761799"/>
                  <a:pt x="824919" y="2755685"/>
                  <a:pt x="829153" y="2737698"/>
                </a:cubicBezTo>
                <a:cubicBezTo>
                  <a:pt x="831434" y="2715678"/>
                  <a:pt x="815577" y="2703448"/>
                  <a:pt x="795437" y="2713214"/>
                </a:cubicBezTo>
                <a:cubicBezTo>
                  <a:pt x="779324" y="2721028"/>
                  <a:pt x="767342" y="2718869"/>
                  <a:pt x="753436" y="2710674"/>
                </a:cubicBezTo>
                <a:cubicBezTo>
                  <a:pt x="745534" y="2702555"/>
                  <a:pt x="737529" y="2702452"/>
                  <a:pt x="727420" y="2710342"/>
                </a:cubicBezTo>
                <a:cubicBezTo>
                  <a:pt x="717286" y="2720236"/>
                  <a:pt x="705253" y="2722087"/>
                  <a:pt x="693323" y="2715922"/>
                </a:cubicBezTo>
                <a:cubicBezTo>
                  <a:pt x="685342" y="2713815"/>
                  <a:pt x="675413" y="2707675"/>
                  <a:pt x="667408" y="2707574"/>
                </a:cubicBezTo>
                <a:cubicBezTo>
                  <a:pt x="655401" y="2707420"/>
                  <a:pt x="651473" y="2701357"/>
                  <a:pt x="649601" y="2691310"/>
                </a:cubicBezTo>
                <a:cubicBezTo>
                  <a:pt x="643852" y="2671191"/>
                  <a:pt x="639876" y="2669136"/>
                  <a:pt x="619709" y="2680906"/>
                </a:cubicBezTo>
                <a:cubicBezTo>
                  <a:pt x="607600" y="2688770"/>
                  <a:pt x="595465" y="2698638"/>
                  <a:pt x="581405" y="2702468"/>
                </a:cubicBezTo>
                <a:cubicBezTo>
                  <a:pt x="581431" y="2700464"/>
                  <a:pt x="579429" y="2700438"/>
                  <a:pt x="579454" y="2698434"/>
                </a:cubicBezTo>
                <a:cubicBezTo>
                  <a:pt x="597798" y="2672610"/>
                  <a:pt x="597798" y="2672610"/>
                  <a:pt x="582146" y="2644347"/>
                </a:cubicBezTo>
                <a:cubicBezTo>
                  <a:pt x="580195" y="2640313"/>
                  <a:pt x="578246" y="2636279"/>
                  <a:pt x="576270" y="2634250"/>
                </a:cubicBezTo>
                <a:cubicBezTo>
                  <a:pt x="560694" y="2599975"/>
                  <a:pt x="536755" y="2593655"/>
                  <a:pt x="502529" y="2609256"/>
                </a:cubicBezTo>
                <a:cubicBezTo>
                  <a:pt x="484391" y="2619046"/>
                  <a:pt x="472460" y="2612880"/>
                  <a:pt x="470713" y="2592813"/>
                </a:cubicBezTo>
                <a:cubicBezTo>
                  <a:pt x="468840" y="2582768"/>
                  <a:pt x="468968" y="2572747"/>
                  <a:pt x="471097" y="2562751"/>
                </a:cubicBezTo>
                <a:cubicBezTo>
                  <a:pt x="477459" y="2534769"/>
                  <a:pt x="503577" y="2527084"/>
                  <a:pt x="523360" y="2545377"/>
                </a:cubicBezTo>
                <a:cubicBezTo>
                  <a:pt x="539191" y="2559610"/>
                  <a:pt x="555124" y="2565827"/>
                  <a:pt x="573084" y="2570065"/>
                </a:cubicBezTo>
                <a:cubicBezTo>
                  <a:pt x="591071" y="2572299"/>
                  <a:pt x="607004" y="2578516"/>
                  <a:pt x="618832" y="2592699"/>
                </a:cubicBezTo>
                <a:cubicBezTo>
                  <a:pt x="636538" y="2616977"/>
                  <a:pt x="646519" y="2619109"/>
                  <a:pt x="668788" y="2599349"/>
                </a:cubicBezTo>
                <a:cubicBezTo>
                  <a:pt x="684950" y="2587527"/>
                  <a:pt x="699011" y="2583698"/>
                  <a:pt x="718972" y="2587960"/>
                </a:cubicBezTo>
                <a:cubicBezTo>
                  <a:pt x="754918" y="2594433"/>
                  <a:pt x="788736" y="2610901"/>
                  <a:pt x="822654" y="2619350"/>
                </a:cubicBezTo>
                <a:cubicBezTo>
                  <a:pt x="852572" y="2627750"/>
                  <a:pt x="882590" y="2628132"/>
                  <a:pt x="908836" y="2610426"/>
                </a:cubicBezTo>
                <a:cubicBezTo>
                  <a:pt x="922999" y="2598580"/>
                  <a:pt x="930952" y="2602691"/>
                  <a:pt x="942807" y="2614869"/>
                </a:cubicBezTo>
                <a:lnTo>
                  <a:pt x="947262" y="2618674"/>
                </a:lnTo>
                <a:lnTo>
                  <a:pt x="949378" y="2612376"/>
                </a:lnTo>
                <a:cubicBezTo>
                  <a:pt x="953224" y="2609001"/>
                  <a:pt x="959019" y="2607377"/>
                  <a:pt x="966407" y="2606973"/>
                </a:cubicBezTo>
                <a:cubicBezTo>
                  <a:pt x="977659" y="2605487"/>
                  <a:pt x="985576" y="2609944"/>
                  <a:pt x="994797" y="2619044"/>
                </a:cubicBezTo>
                <a:cubicBezTo>
                  <a:pt x="1020475" y="2645227"/>
                  <a:pt x="1052390" y="2657979"/>
                  <a:pt x="1090103" y="2655748"/>
                </a:cubicBezTo>
                <a:cubicBezTo>
                  <a:pt x="1122069" y="2656799"/>
                  <a:pt x="1122069" y="2656799"/>
                  <a:pt x="1107206" y="2627580"/>
                </a:cubicBezTo>
                <a:cubicBezTo>
                  <a:pt x="1099341" y="2611423"/>
                  <a:pt x="1100261" y="2602819"/>
                  <a:pt x="1112433" y="2592727"/>
                </a:cubicBezTo>
                <a:cubicBezTo>
                  <a:pt x="1123581" y="2614642"/>
                  <a:pt x="1129518" y="2617984"/>
                  <a:pt x="1153133" y="2613031"/>
                </a:cubicBezTo>
                <a:cubicBezTo>
                  <a:pt x="1168587" y="2608697"/>
                  <a:pt x="1184283" y="2599285"/>
                  <a:pt x="1199441" y="2611727"/>
                </a:cubicBezTo>
                <a:cubicBezTo>
                  <a:pt x="1199875" y="2613275"/>
                  <a:pt x="1201421" y="2612842"/>
                  <a:pt x="1202965" y="2612408"/>
                </a:cubicBezTo>
                <a:cubicBezTo>
                  <a:pt x="1219773" y="2601017"/>
                  <a:pt x="1225140" y="2584488"/>
                  <a:pt x="1221042" y="2563936"/>
                </a:cubicBezTo>
                <a:cubicBezTo>
                  <a:pt x="1218004" y="2553103"/>
                  <a:pt x="1214965" y="2542270"/>
                  <a:pt x="1226027" y="2534159"/>
                </a:cubicBezTo>
                <a:cubicBezTo>
                  <a:pt x="1227139" y="2532179"/>
                  <a:pt x="1230906" y="2527784"/>
                  <a:pt x="1232208" y="2532426"/>
                </a:cubicBezTo>
                <a:cubicBezTo>
                  <a:pt x="1237226" y="2544372"/>
                  <a:pt x="1248477" y="2542887"/>
                  <a:pt x="1259052" y="2544930"/>
                </a:cubicBezTo>
                <a:cubicBezTo>
                  <a:pt x="1271171" y="2546537"/>
                  <a:pt x="1279522" y="2552542"/>
                  <a:pt x="1281450" y="2565356"/>
                </a:cubicBezTo>
                <a:cubicBezTo>
                  <a:pt x="1283810" y="2579718"/>
                  <a:pt x="1293031" y="2588817"/>
                  <a:pt x="1307130" y="2591540"/>
                </a:cubicBezTo>
                <a:cubicBezTo>
                  <a:pt x="1320117" y="2596245"/>
                  <a:pt x="1329632" y="2588568"/>
                  <a:pt x="1338279" y="2577797"/>
                </a:cubicBezTo>
                <a:cubicBezTo>
                  <a:pt x="1344948" y="2565911"/>
                  <a:pt x="1349775" y="2571234"/>
                  <a:pt x="1352380" y="2580519"/>
                </a:cubicBezTo>
                <a:cubicBezTo>
                  <a:pt x="1356285" y="2594447"/>
                  <a:pt x="1365315" y="2596923"/>
                  <a:pt x="1376809" y="2590361"/>
                </a:cubicBezTo>
                <a:cubicBezTo>
                  <a:pt x="1379900" y="2589494"/>
                  <a:pt x="1382990" y="2588627"/>
                  <a:pt x="1385647" y="2586212"/>
                </a:cubicBezTo>
                <a:cubicBezTo>
                  <a:pt x="1398687" y="2579217"/>
                  <a:pt x="1409939" y="2577730"/>
                  <a:pt x="1420460" y="2591473"/>
                </a:cubicBezTo>
                <a:cubicBezTo>
                  <a:pt x="1432094" y="2603235"/>
                  <a:pt x="1448172" y="2607072"/>
                  <a:pt x="1462515" y="2604719"/>
                </a:cubicBezTo>
                <a:cubicBezTo>
                  <a:pt x="1474200" y="2604779"/>
                  <a:pt x="1486562" y="2601311"/>
                  <a:pt x="1478697" y="2585155"/>
                </a:cubicBezTo>
                <a:cubicBezTo>
                  <a:pt x="1477395" y="2580513"/>
                  <a:pt x="1477205" y="2573890"/>
                  <a:pt x="1477448" y="2568813"/>
                </a:cubicBezTo>
                <a:cubicBezTo>
                  <a:pt x="1474409" y="2557979"/>
                  <a:pt x="1476007" y="2545847"/>
                  <a:pt x="1467222" y="2538294"/>
                </a:cubicBezTo>
                <a:cubicBezTo>
                  <a:pt x="1456117" y="2531393"/>
                  <a:pt x="1449434" y="2522418"/>
                  <a:pt x="1444711" y="2512264"/>
                </a:cubicBezTo>
                <a:lnTo>
                  <a:pt x="1441405" y="2502076"/>
                </a:lnTo>
                <a:lnTo>
                  <a:pt x="1432219" y="2495327"/>
                </a:lnTo>
                <a:cubicBezTo>
                  <a:pt x="1428228" y="2494274"/>
                  <a:pt x="1423719" y="2494717"/>
                  <a:pt x="1418689" y="2496657"/>
                </a:cubicBezTo>
                <a:cubicBezTo>
                  <a:pt x="1404606" y="2502492"/>
                  <a:pt x="1388569" y="2504291"/>
                  <a:pt x="1372636" y="2498075"/>
                </a:cubicBezTo>
                <a:cubicBezTo>
                  <a:pt x="1324810" y="2481429"/>
                  <a:pt x="1270827" y="2476731"/>
                  <a:pt x="1223052" y="2456078"/>
                </a:cubicBezTo>
                <a:cubicBezTo>
                  <a:pt x="1207144" y="2447857"/>
                  <a:pt x="1191160" y="2445648"/>
                  <a:pt x="1175048" y="2453461"/>
                </a:cubicBezTo>
                <a:cubicBezTo>
                  <a:pt x="1140847" y="2467057"/>
                  <a:pt x="1130866" y="2464926"/>
                  <a:pt x="1109237" y="2434582"/>
                </a:cubicBezTo>
                <a:cubicBezTo>
                  <a:pt x="1101383" y="2422454"/>
                  <a:pt x="1091479" y="2414311"/>
                  <a:pt x="1079472" y="2414157"/>
                </a:cubicBezTo>
                <a:cubicBezTo>
                  <a:pt x="1037471" y="2411617"/>
                  <a:pt x="999651" y="2395100"/>
                  <a:pt x="961781" y="2382589"/>
                </a:cubicBezTo>
                <a:cubicBezTo>
                  <a:pt x="927912" y="2370130"/>
                  <a:pt x="894019" y="2359676"/>
                  <a:pt x="857919" y="2365230"/>
                </a:cubicBezTo>
                <a:cubicBezTo>
                  <a:pt x="843885" y="2367055"/>
                  <a:pt x="835931" y="2362944"/>
                  <a:pt x="830055" y="2352848"/>
                </a:cubicBezTo>
                <a:cubicBezTo>
                  <a:pt x="822204" y="2340720"/>
                  <a:pt x="812376" y="2326564"/>
                  <a:pt x="796315" y="2330368"/>
                </a:cubicBezTo>
                <a:cubicBezTo>
                  <a:pt x="762191" y="2337951"/>
                  <a:pt x="734353" y="2323565"/>
                  <a:pt x="710645" y="2299208"/>
                </a:cubicBezTo>
                <a:cubicBezTo>
                  <a:pt x="675055" y="2264678"/>
                  <a:pt x="631182" y="2252092"/>
                  <a:pt x="582973" y="2265508"/>
                </a:cubicBezTo>
                <a:cubicBezTo>
                  <a:pt x="564910" y="2269288"/>
                  <a:pt x="558957" y="2265202"/>
                  <a:pt x="559186" y="2247165"/>
                </a:cubicBezTo>
                <a:cubicBezTo>
                  <a:pt x="559265" y="2241152"/>
                  <a:pt x="559340" y="2235140"/>
                  <a:pt x="557390" y="2231106"/>
                </a:cubicBezTo>
                <a:cubicBezTo>
                  <a:pt x="531910" y="2188687"/>
                  <a:pt x="506405" y="2148272"/>
                  <a:pt x="452499" y="2137563"/>
                </a:cubicBezTo>
                <a:cubicBezTo>
                  <a:pt x="440517" y="2135405"/>
                  <a:pt x="442594" y="2129418"/>
                  <a:pt x="446700" y="2121452"/>
                </a:cubicBezTo>
                <a:cubicBezTo>
                  <a:pt x="448752" y="2117469"/>
                  <a:pt x="452806" y="2113512"/>
                  <a:pt x="456859" y="2109555"/>
                </a:cubicBezTo>
                <a:cubicBezTo>
                  <a:pt x="464967" y="2101640"/>
                  <a:pt x="473047" y="2095730"/>
                  <a:pt x="465196" y="2083602"/>
                </a:cubicBezTo>
                <a:cubicBezTo>
                  <a:pt x="459346" y="2071501"/>
                  <a:pt x="449237" y="2079389"/>
                  <a:pt x="439206" y="2081267"/>
                </a:cubicBezTo>
                <a:cubicBezTo>
                  <a:pt x="419116" y="2087024"/>
                  <a:pt x="397025" y="2092756"/>
                  <a:pt x="381169" y="2080528"/>
                </a:cubicBezTo>
                <a:cubicBezTo>
                  <a:pt x="361334" y="2066243"/>
                  <a:pt x="351252" y="2072127"/>
                  <a:pt x="337039" y="2087982"/>
                </a:cubicBezTo>
                <a:cubicBezTo>
                  <a:pt x="332985" y="2091940"/>
                  <a:pt x="328932" y="2095897"/>
                  <a:pt x="322903" y="2097825"/>
                </a:cubicBezTo>
                <a:cubicBezTo>
                  <a:pt x="316823" y="2103762"/>
                  <a:pt x="310792" y="2105689"/>
                  <a:pt x="302889" y="2097570"/>
                </a:cubicBezTo>
                <a:cubicBezTo>
                  <a:pt x="296963" y="2091480"/>
                  <a:pt x="297064" y="2083464"/>
                  <a:pt x="303145" y="2077529"/>
                </a:cubicBezTo>
                <a:cubicBezTo>
                  <a:pt x="309252" y="2069588"/>
                  <a:pt x="311355" y="2061597"/>
                  <a:pt x="319436" y="2055686"/>
                </a:cubicBezTo>
                <a:cubicBezTo>
                  <a:pt x="323464" y="2053733"/>
                  <a:pt x="327493" y="2051779"/>
                  <a:pt x="325567" y="2045742"/>
                </a:cubicBezTo>
                <a:cubicBezTo>
                  <a:pt x="323617" y="2041708"/>
                  <a:pt x="317588" y="2043635"/>
                  <a:pt x="313586" y="2043586"/>
                </a:cubicBezTo>
                <a:cubicBezTo>
                  <a:pt x="307583" y="2043508"/>
                  <a:pt x="303580" y="2043458"/>
                  <a:pt x="299525" y="2047415"/>
                </a:cubicBezTo>
                <a:cubicBezTo>
                  <a:pt x="295473" y="2051371"/>
                  <a:pt x="291471" y="2051320"/>
                  <a:pt x="287518" y="2047261"/>
                </a:cubicBezTo>
                <a:cubicBezTo>
                  <a:pt x="265786" y="2024934"/>
                  <a:pt x="239897" y="2014583"/>
                  <a:pt x="209853" y="2016204"/>
                </a:cubicBezTo>
                <a:cubicBezTo>
                  <a:pt x="195818" y="2018029"/>
                  <a:pt x="181809" y="2017850"/>
                  <a:pt x="167826" y="2015668"/>
                </a:cubicBezTo>
                <a:cubicBezTo>
                  <a:pt x="159822" y="2015566"/>
                  <a:pt x="147813" y="2015413"/>
                  <a:pt x="143939" y="2005341"/>
                </a:cubicBezTo>
                <a:cubicBezTo>
                  <a:pt x="142040" y="1997299"/>
                  <a:pt x="152122" y="1991414"/>
                  <a:pt x="158204" y="1985478"/>
                </a:cubicBezTo>
                <a:cubicBezTo>
                  <a:pt x="162257" y="1981521"/>
                  <a:pt x="166285" y="1979568"/>
                  <a:pt x="170339" y="1975610"/>
                </a:cubicBezTo>
                <a:cubicBezTo>
                  <a:pt x="174392" y="1971652"/>
                  <a:pt x="184450" y="1967771"/>
                  <a:pt x="180549" y="1959704"/>
                </a:cubicBezTo>
                <a:cubicBezTo>
                  <a:pt x="178650" y="1951662"/>
                  <a:pt x="168644" y="1951536"/>
                  <a:pt x="160614" y="1953437"/>
                </a:cubicBezTo>
                <a:cubicBezTo>
                  <a:pt x="142601" y="1953207"/>
                  <a:pt x="128644" y="1949020"/>
                  <a:pt x="110735" y="1940774"/>
                </a:cubicBezTo>
                <a:cubicBezTo>
                  <a:pt x="70966" y="1920223"/>
                  <a:pt x="48824" y="1929961"/>
                  <a:pt x="32303" y="1969842"/>
                </a:cubicBezTo>
                <a:cubicBezTo>
                  <a:pt x="26094" y="1985798"/>
                  <a:pt x="15986" y="1993687"/>
                  <a:pt x="0" y="1991479"/>
                </a:cubicBezTo>
                <a:cubicBezTo>
                  <a:pt x="487" y="1953399"/>
                  <a:pt x="946" y="1917325"/>
                  <a:pt x="1432" y="1879246"/>
                </a:cubicBezTo>
                <a:cubicBezTo>
                  <a:pt x="29475" y="1877599"/>
                  <a:pt x="35607" y="1867654"/>
                  <a:pt x="27832" y="1849515"/>
                </a:cubicBezTo>
                <a:cubicBezTo>
                  <a:pt x="25907" y="1843477"/>
                  <a:pt x="17953" y="1839367"/>
                  <a:pt x="22032" y="1833405"/>
                </a:cubicBezTo>
                <a:cubicBezTo>
                  <a:pt x="28112" y="1827468"/>
                  <a:pt x="36092" y="1829575"/>
                  <a:pt x="42069" y="1831657"/>
                </a:cubicBezTo>
                <a:cubicBezTo>
                  <a:pt x="48073" y="1831733"/>
                  <a:pt x="52050" y="1833788"/>
                  <a:pt x="56028" y="1835844"/>
                </a:cubicBezTo>
                <a:cubicBezTo>
                  <a:pt x="67984" y="1840005"/>
                  <a:pt x="74015" y="1838078"/>
                  <a:pt x="76194" y="1824073"/>
                </a:cubicBezTo>
                <a:cubicBezTo>
                  <a:pt x="78297" y="1816082"/>
                  <a:pt x="84455" y="1804134"/>
                  <a:pt x="94384" y="1810274"/>
                </a:cubicBezTo>
                <a:cubicBezTo>
                  <a:pt x="108316" y="1816464"/>
                  <a:pt x="122325" y="1816643"/>
                  <a:pt x="136309" y="1818825"/>
                </a:cubicBezTo>
                <a:cubicBezTo>
                  <a:pt x="148291" y="1820984"/>
                  <a:pt x="162248" y="1825171"/>
                  <a:pt x="176309" y="1821341"/>
                </a:cubicBezTo>
                <a:cubicBezTo>
                  <a:pt x="188366" y="1817485"/>
                  <a:pt x="202427" y="1813655"/>
                  <a:pt x="192676" y="1793487"/>
                </a:cubicBezTo>
                <a:cubicBezTo>
                  <a:pt x="188751" y="1787423"/>
                  <a:pt x="192804" y="1783467"/>
                  <a:pt x="200834" y="1781563"/>
                </a:cubicBezTo>
                <a:cubicBezTo>
                  <a:pt x="230854" y="1781946"/>
                  <a:pt x="240757" y="1790091"/>
                  <a:pt x="242376" y="1820179"/>
                </a:cubicBezTo>
                <a:cubicBezTo>
                  <a:pt x="242249" y="1830200"/>
                  <a:pt x="244146" y="1838242"/>
                  <a:pt x="252101" y="1842353"/>
                </a:cubicBezTo>
                <a:cubicBezTo>
                  <a:pt x="266032" y="1848543"/>
                  <a:pt x="279990" y="1852729"/>
                  <a:pt x="296052" y="1848925"/>
                </a:cubicBezTo>
                <a:cubicBezTo>
                  <a:pt x="300054" y="1848976"/>
                  <a:pt x="302157" y="1840985"/>
                  <a:pt x="300208" y="1836950"/>
                </a:cubicBezTo>
                <a:cubicBezTo>
                  <a:pt x="300284" y="1830939"/>
                  <a:pt x="300387" y="1822922"/>
                  <a:pt x="304440" y="1818965"/>
                </a:cubicBezTo>
                <a:cubicBezTo>
                  <a:pt x="310520" y="1813029"/>
                  <a:pt x="318704" y="1799102"/>
                  <a:pt x="324554" y="1811203"/>
                </a:cubicBezTo>
                <a:cubicBezTo>
                  <a:pt x="340284" y="1833454"/>
                  <a:pt x="360296" y="1833708"/>
                  <a:pt x="382311" y="1833989"/>
                </a:cubicBezTo>
                <a:cubicBezTo>
                  <a:pt x="394292" y="1836147"/>
                  <a:pt x="406274" y="1838304"/>
                  <a:pt x="416153" y="1848453"/>
                </a:cubicBezTo>
                <a:cubicBezTo>
                  <a:pt x="453717" y="1885013"/>
                  <a:pt x="483762" y="1883391"/>
                  <a:pt x="512342" y="1839657"/>
                </a:cubicBezTo>
                <a:cubicBezTo>
                  <a:pt x="520500" y="1827733"/>
                  <a:pt x="530557" y="1823853"/>
                  <a:pt x="540410" y="1836006"/>
                </a:cubicBezTo>
                <a:cubicBezTo>
                  <a:pt x="564119" y="1860360"/>
                  <a:pt x="594035" y="1868761"/>
                  <a:pt x="626030" y="1871173"/>
                </a:cubicBezTo>
                <a:cubicBezTo>
                  <a:pt x="642015" y="1873381"/>
                  <a:pt x="658050" y="1871581"/>
                  <a:pt x="676036" y="1873815"/>
                </a:cubicBezTo>
                <a:cubicBezTo>
                  <a:pt x="706004" y="1878206"/>
                  <a:pt x="732020" y="1878538"/>
                  <a:pt x="744489" y="1842616"/>
                </a:cubicBezTo>
                <a:cubicBezTo>
                  <a:pt x="744309" y="1856645"/>
                  <a:pt x="742180" y="1866641"/>
                  <a:pt x="748030" y="1878741"/>
                </a:cubicBezTo>
                <a:cubicBezTo>
                  <a:pt x="753829" y="1894852"/>
                  <a:pt x="767761" y="1901043"/>
                  <a:pt x="781772" y="1901222"/>
                </a:cubicBezTo>
                <a:cubicBezTo>
                  <a:pt x="797806" y="1899421"/>
                  <a:pt x="787978" y="1885265"/>
                  <a:pt x="790082" y="1877272"/>
                </a:cubicBezTo>
                <a:cubicBezTo>
                  <a:pt x="792237" y="1865273"/>
                  <a:pt x="800343" y="1857359"/>
                  <a:pt x="812275" y="1863525"/>
                </a:cubicBezTo>
                <a:cubicBezTo>
                  <a:pt x="828183" y="1871746"/>
                  <a:pt x="842191" y="1871925"/>
                  <a:pt x="860228" y="1870150"/>
                </a:cubicBezTo>
                <a:cubicBezTo>
                  <a:pt x="882320" y="1864417"/>
                  <a:pt x="904333" y="1864699"/>
                  <a:pt x="924141" y="1880987"/>
                </a:cubicBezTo>
                <a:cubicBezTo>
                  <a:pt x="936021" y="1891161"/>
                  <a:pt x="948054" y="1889311"/>
                  <a:pt x="958189" y="1879417"/>
                </a:cubicBezTo>
                <a:cubicBezTo>
                  <a:pt x="964269" y="1873481"/>
                  <a:pt x="970349" y="1867544"/>
                  <a:pt x="974402" y="1863587"/>
                </a:cubicBezTo>
                <a:cubicBezTo>
                  <a:pt x="984511" y="1855698"/>
                  <a:pt x="990694" y="1841746"/>
                  <a:pt x="1002650" y="1845907"/>
                </a:cubicBezTo>
                <a:cubicBezTo>
                  <a:pt x="1014607" y="1850069"/>
                  <a:pt x="1012427" y="1864072"/>
                  <a:pt x="1012299" y="1874093"/>
                </a:cubicBezTo>
                <a:cubicBezTo>
                  <a:pt x="1012171" y="1884113"/>
                  <a:pt x="1020227" y="1880207"/>
                  <a:pt x="1026206" y="1882288"/>
                </a:cubicBezTo>
                <a:cubicBezTo>
                  <a:pt x="1032210" y="1882365"/>
                  <a:pt x="1038214" y="1882442"/>
                  <a:pt x="1036315" y="1874400"/>
                </a:cubicBezTo>
                <a:cubicBezTo>
                  <a:pt x="1032592" y="1852303"/>
                  <a:pt x="1044678" y="1846444"/>
                  <a:pt x="1062714" y="1844667"/>
                </a:cubicBezTo>
                <a:cubicBezTo>
                  <a:pt x="1080751" y="1842893"/>
                  <a:pt x="1082854" y="1834902"/>
                  <a:pt x="1071027" y="1820721"/>
                </a:cubicBezTo>
                <a:cubicBezTo>
                  <a:pt x="1069075" y="1816686"/>
                  <a:pt x="1063097" y="1814605"/>
                  <a:pt x="1057118" y="1812524"/>
                </a:cubicBezTo>
                <a:cubicBezTo>
                  <a:pt x="1005392" y="1787812"/>
                  <a:pt x="949512" y="1775073"/>
                  <a:pt x="891551" y="1768319"/>
                </a:cubicBezTo>
                <a:cubicBezTo>
                  <a:pt x="845598" y="1761720"/>
                  <a:pt x="803700" y="1751164"/>
                  <a:pt x="766060" y="1720617"/>
                </a:cubicBezTo>
                <a:cubicBezTo>
                  <a:pt x="744274" y="1702299"/>
                  <a:pt x="728571" y="1678044"/>
                  <a:pt x="714895" y="1651813"/>
                </a:cubicBezTo>
                <a:cubicBezTo>
                  <a:pt x="700579" y="1675684"/>
                  <a:pt x="690547" y="1677560"/>
                  <a:pt x="670790" y="1657264"/>
                </a:cubicBezTo>
                <a:cubicBezTo>
                  <a:pt x="664864" y="1651174"/>
                  <a:pt x="660988" y="1641103"/>
                  <a:pt x="663117" y="1631107"/>
                </a:cubicBezTo>
                <a:cubicBezTo>
                  <a:pt x="665348" y="1613095"/>
                  <a:pt x="651417" y="1606903"/>
                  <a:pt x="637433" y="1604721"/>
                </a:cubicBezTo>
                <a:cubicBezTo>
                  <a:pt x="623475" y="1600535"/>
                  <a:pt x="617344" y="1610479"/>
                  <a:pt x="611212" y="1620424"/>
                </a:cubicBezTo>
                <a:cubicBezTo>
                  <a:pt x="607082" y="1630393"/>
                  <a:pt x="606929" y="1642418"/>
                  <a:pt x="594768" y="1654289"/>
                </a:cubicBezTo>
                <a:cubicBezTo>
                  <a:pt x="601078" y="1630316"/>
                  <a:pt x="589148" y="1624150"/>
                  <a:pt x="573187" y="1619939"/>
                </a:cubicBezTo>
                <a:cubicBezTo>
                  <a:pt x="559205" y="1617756"/>
                  <a:pt x="543323" y="1607530"/>
                  <a:pt x="545478" y="1595531"/>
                </a:cubicBezTo>
                <a:cubicBezTo>
                  <a:pt x="549761" y="1573536"/>
                  <a:pt x="552044" y="1551516"/>
                  <a:pt x="566281" y="1533657"/>
                </a:cubicBezTo>
                <a:cubicBezTo>
                  <a:pt x="574415" y="1523738"/>
                  <a:pt x="582445" y="1521836"/>
                  <a:pt x="596429" y="1524018"/>
                </a:cubicBezTo>
                <a:cubicBezTo>
                  <a:pt x="606385" y="1528154"/>
                  <a:pt x="610336" y="1532214"/>
                  <a:pt x="608181" y="1544214"/>
                </a:cubicBezTo>
                <a:cubicBezTo>
                  <a:pt x="608079" y="1552230"/>
                  <a:pt x="614031" y="1556316"/>
                  <a:pt x="620035" y="1556392"/>
                </a:cubicBezTo>
                <a:cubicBezTo>
                  <a:pt x="644076" y="1554694"/>
                  <a:pt x="657931" y="1566897"/>
                  <a:pt x="671762" y="1581106"/>
                </a:cubicBezTo>
                <a:cubicBezTo>
                  <a:pt x="685616" y="1593308"/>
                  <a:pt x="701575" y="1597521"/>
                  <a:pt x="715764" y="1583671"/>
                </a:cubicBezTo>
                <a:cubicBezTo>
                  <a:pt x="725898" y="1573778"/>
                  <a:pt x="729848" y="1577837"/>
                  <a:pt x="727695" y="1589836"/>
                </a:cubicBezTo>
                <a:cubicBezTo>
                  <a:pt x="727593" y="1597853"/>
                  <a:pt x="731570" y="1599907"/>
                  <a:pt x="739522" y="1604018"/>
                </a:cubicBezTo>
                <a:cubicBezTo>
                  <a:pt x="773391" y="1616476"/>
                  <a:pt x="809414" y="1616936"/>
                  <a:pt x="843588" y="1605346"/>
                </a:cubicBezTo>
                <a:cubicBezTo>
                  <a:pt x="861703" y="1597558"/>
                  <a:pt x="879714" y="1597788"/>
                  <a:pt x="897674" y="1602025"/>
                </a:cubicBezTo>
                <a:cubicBezTo>
                  <a:pt x="913633" y="1606237"/>
                  <a:pt x="927514" y="1616437"/>
                  <a:pt x="939395" y="1626611"/>
                </a:cubicBezTo>
                <a:cubicBezTo>
                  <a:pt x="945321" y="1632701"/>
                  <a:pt x="949221" y="1640768"/>
                  <a:pt x="959304" y="1634883"/>
                </a:cubicBezTo>
                <a:cubicBezTo>
                  <a:pt x="969388" y="1628999"/>
                  <a:pt x="969490" y="1620982"/>
                  <a:pt x="967615" y="1610935"/>
                </a:cubicBezTo>
                <a:cubicBezTo>
                  <a:pt x="965717" y="1602893"/>
                  <a:pt x="961790" y="1596830"/>
                  <a:pt x="963894" y="1588838"/>
                </a:cubicBezTo>
                <a:cubicBezTo>
                  <a:pt x="964176" y="1566793"/>
                  <a:pt x="954297" y="1556644"/>
                  <a:pt x="934336" y="1552381"/>
                </a:cubicBezTo>
                <a:cubicBezTo>
                  <a:pt x="898415" y="1543905"/>
                  <a:pt x="866523" y="1533475"/>
                  <a:pt x="832654" y="1521017"/>
                </a:cubicBezTo>
                <a:cubicBezTo>
                  <a:pt x="812769" y="1510741"/>
                  <a:pt x="810896" y="1500695"/>
                  <a:pt x="825109" y="1484841"/>
                </a:cubicBezTo>
                <a:cubicBezTo>
                  <a:pt x="827111" y="1484866"/>
                  <a:pt x="827136" y="1482861"/>
                  <a:pt x="827163" y="1480857"/>
                </a:cubicBezTo>
                <a:cubicBezTo>
                  <a:pt x="831420" y="1460867"/>
                  <a:pt x="845581" y="1449019"/>
                  <a:pt x="859718" y="1439177"/>
                </a:cubicBezTo>
                <a:cubicBezTo>
                  <a:pt x="869827" y="1431289"/>
                  <a:pt x="873779" y="1435348"/>
                  <a:pt x="875678" y="1443390"/>
                </a:cubicBezTo>
                <a:cubicBezTo>
                  <a:pt x="879450" y="1461479"/>
                  <a:pt x="869341" y="1469368"/>
                  <a:pt x="853306" y="1471167"/>
                </a:cubicBezTo>
                <a:cubicBezTo>
                  <a:pt x="857180" y="1481239"/>
                  <a:pt x="863082" y="1489333"/>
                  <a:pt x="873088" y="1489461"/>
                </a:cubicBezTo>
                <a:cubicBezTo>
                  <a:pt x="879092" y="1489538"/>
                  <a:pt x="881196" y="1481546"/>
                  <a:pt x="883273" y="1475560"/>
                </a:cubicBezTo>
                <a:cubicBezTo>
                  <a:pt x="891662" y="1445598"/>
                  <a:pt x="899743" y="1439688"/>
                  <a:pt x="929737" y="1442074"/>
                </a:cubicBezTo>
                <a:cubicBezTo>
                  <a:pt x="957703" y="1446441"/>
                  <a:pt x="987723" y="1446823"/>
                  <a:pt x="1015791" y="1443173"/>
                </a:cubicBezTo>
                <a:cubicBezTo>
                  <a:pt x="1053892" y="1437645"/>
                  <a:pt x="1061794" y="1445763"/>
                  <a:pt x="1055305" y="1483766"/>
                </a:cubicBezTo>
                <a:cubicBezTo>
                  <a:pt x="1055279" y="1485770"/>
                  <a:pt x="1055255" y="1487775"/>
                  <a:pt x="1055229" y="1489778"/>
                </a:cubicBezTo>
                <a:cubicBezTo>
                  <a:pt x="1053151" y="1495766"/>
                  <a:pt x="1047046" y="1503706"/>
                  <a:pt x="1057000" y="1507841"/>
                </a:cubicBezTo>
                <a:cubicBezTo>
                  <a:pt x="1066981" y="1509973"/>
                  <a:pt x="1076936" y="1514109"/>
                  <a:pt x="1083094" y="1502161"/>
                </a:cubicBezTo>
                <a:cubicBezTo>
                  <a:pt x="1087197" y="1494196"/>
                  <a:pt x="1091278" y="1488234"/>
                  <a:pt x="1093381" y="1480242"/>
                </a:cubicBezTo>
                <a:cubicBezTo>
                  <a:pt x="1101539" y="1468319"/>
                  <a:pt x="1109569" y="1466417"/>
                  <a:pt x="1121475" y="1474587"/>
                </a:cubicBezTo>
                <a:cubicBezTo>
                  <a:pt x="1133406" y="1480752"/>
                  <a:pt x="1131277" y="1490748"/>
                  <a:pt x="1123170" y="1498662"/>
                </a:cubicBezTo>
                <a:cubicBezTo>
                  <a:pt x="1121117" y="1502645"/>
                  <a:pt x="1119091" y="1504623"/>
                  <a:pt x="1117037" y="1508606"/>
                </a:cubicBezTo>
                <a:cubicBezTo>
                  <a:pt x="1112985" y="1512563"/>
                  <a:pt x="1112907" y="1518577"/>
                  <a:pt x="1116859" y="1522635"/>
                </a:cubicBezTo>
                <a:cubicBezTo>
                  <a:pt x="1122811" y="1526720"/>
                  <a:pt x="1124889" y="1520733"/>
                  <a:pt x="1128917" y="1518780"/>
                </a:cubicBezTo>
                <a:cubicBezTo>
                  <a:pt x="1137000" y="1512870"/>
                  <a:pt x="1143105" y="1504930"/>
                  <a:pt x="1147236" y="1494961"/>
                </a:cubicBezTo>
                <a:cubicBezTo>
                  <a:pt x="1161577" y="1469085"/>
                  <a:pt x="1173636" y="1465229"/>
                  <a:pt x="1199472" y="1479590"/>
                </a:cubicBezTo>
                <a:cubicBezTo>
                  <a:pt x="1211404" y="1485756"/>
                  <a:pt x="1223309" y="1493926"/>
                  <a:pt x="1235240" y="1500091"/>
                </a:cubicBezTo>
                <a:cubicBezTo>
                  <a:pt x="1243194" y="1504203"/>
                  <a:pt x="1253176" y="1506333"/>
                  <a:pt x="1261309" y="1496414"/>
                </a:cubicBezTo>
                <a:cubicBezTo>
                  <a:pt x="1271467" y="1484517"/>
                  <a:pt x="1277651" y="1470564"/>
                  <a:pt x="1297637" y="1472824"/>
                </a:cubicBezTo>
                <a:cubicBezTo>
                  <a:pt x="1309618" y="1474981"/>
                  <a:pt x="1317676" y="1471075"/>
                  <a:pt x="1327580" y="1479220"/>
                </a:cubicBezTo>
                <a:cubicBezTo>
                  <a:pt x="1377074" y="1521945"/>
                  <a:pt x="1432981" y="1532679"/>
                  <a:pt x="1495174" y="1521446"/>
                </a:cubicBezTo>
                <a:cubicBezTo>
                  <a:pt x="1505206" y="1519570"/>
                  <a:pt x="1513185" y="1521675"/>
                  <a:pt x="1521114" y="1527790"/>
                </a:cubicBezTo>
                <a:cubicBezTo>
                  <a:pt x="1538896" y="1546057"/>
                  <a:pt x="1560884" y="1548342"/>
                  <a:pt x="1584949" y="1544640"/>
                </a:cubicBezTo>
                <a:cubicBezTo>
                  <a:pt x="1619074" y="1537056"/>
                  <a:pt x="1649220" y="1527418"/>
                  <a:pt x="1679445" y="1511769"/>
                </a:cubicBezTo>
                <a:cubicBezTo>
                  <a:pt x="1693555" y="1503930"/>
                  <a:pt x="1707665" y="1496092"/>
                  <a:pt x="1723651" y="1498300"/>
                </a:cubicBezTo>
                <a:cubicBezTo>
                  <a:pt x="1775529" y="1510989"/>
                  <a:pt x="1831565" y="1511702"/>
                  <a:pt x="1879263" y="1538369"/>
                </a:cubicBezTo>
                <a:cubicBezTo>
                  <a:pt x="1889193" y="1544509"/>
                  <a:pt x="1897223" y="1542607"/>
                  <a:pt x="1907332" y="1534719"/>
                </a:cubicBezTo>
                <a:cubicBezTo>
                  <a:pt x="1911385" y="1530761"/>
                  <a:pt x="1915439" y="1526803"/>
                  <a:pt x="1919467" y="1524850"/>
                </a:cubicBezTo>
                <a:cubicBezTo>
                  <a:pt x="1929499" y="1522974"/>
                  <a:pt x="1927548" y="1518940"/>
                  <a:pt x="1925624" y="1512902"/>
                </a:cubicBezTo>
                <a:cubicBezTo>
                  <a:pt x="1921775" y="1500825"/>
                  <a:pt x="1913847" y="1494711"/>
                  <a:pt x="1901838" y="1494559"/>
                </a:cubicBezTo>
                <a:cubicBezTo>
                  <a:pt x="1887829" y="1494380"/>
                  <a:pt x="1881980" y="1482278"/>
                  <a:pt x="1884135" y="1470279"/>
                </a:cubicBezTo>
                <a:cubicBezTo>
                  <a:pt x="1886263" y="1460283"/>
                  <a:pt x="1898220" y="1464445"/>
                  <a:pt x="1906200" y="1466550"/>
                </a:cubicBezTo>
                <a:cubicBezTo>
                  <a:pt x="1928162" y="1470840"/>
                  <a:pt x="1933937" y="1488954"/>
                  <a:pt x="1939735" y="1505065"/>
                </a:cubicBezTo>
                <a:cubicBezTo>
                  <a:pt x="1967038" y="1561536"/>
                  <a:pt x="2014838" y="1580187"/>
                  <a:pt x="2071231" y="1552844"/>
                </a:cubicBezTo>
                <a:cubicBezTo>
                  <a:pt x="2085317" y="1547010"/>
                  <a:pt x="2099375" y="1543180"/>
                  <a:pt x="2113360" y="1545363"/>
                </a:cubicBezTo>
                <a:cubicBezTo>
                  <a:pt x="2123367" y="1545491"/>
                  <a:pt x="2127344" y="1547546"/>
                  <a:pt x="2127215" y="1557566"/>
                </a:cubicBezTo>
                <a:cubicBezTo>
                  <a:pt x="2128987" y="1575630"/>
                  <a:pt x="2134914" y="1581718"/>
                  <a:pt x="2153000" y="1575936"/>
                </a:cubicBezTo>
                <a:cubicBezTo>
                  <a:pt x="2187151" y="1566349"/>
                  <a:pt x="2219173" y="1566757"/>
                  <a:pt x="2253192" y="1567190"/>
                </a:cubicBezTo>
                <a:cubicBezTo>
                  <a:pt x="2307202" y="1569884"/>
                  <a:pt x="2357386" y="1558497"/>
                  <a:pt x="2399923" y="1518948"/>
                </a:cubicBezTo>
                <a:cubicBezTo>
                  <a:pt x="2399923" y="1518948"/>
                  <a:pt x="2401900" y="1520979"/>
                  <a:pt x="2401874" y="1522982"/>
                </a:cubicBezTo>
                <a:cubicBezTo>
                  <a:pt x="2399796" y="1528969"/>
                  <a:pt x="2395717" y="1534931"/>
                  <a:pt x="2393613" y="1542923"/>
                </a:cubicBezTo>
                <a:cubicBezTo>
                  <a:pt x="2389379" y="1560908"/>
                  <a:pt x="2393281" y="1568976"/>
                  <a:pt x="2411241" y="1573214"/>
                </a:cubicBezTo>
                <a:cubicBezTo>
                  <a:pt x="2433204" y="1577503"/>
                  <a:pt x="2439259" y="1573572"/>
                  <a:pt x="2441542" y="1551552"/>
                </a:cubicBezTo>
                <a:cubicBezTo>
                  <a:pt x="2441618" y="1545539"/>
                  <a:pt x="2437768" y="1533463"/>
                  <a:pt x="2449776" y="1533616"/>
                </a:cubicBezTo>
                <a:cubicBezTo>
                  <a:pt x="2467813" y="1531842"/>
                  <a:pt x="2479617" y="1548027"/>
                  <a:pt x="2471407" y="1563959"/>
                </a:cubicBezTo>
                <a:cubicBezTo>
                  <a:pt x="2465276" y="1573903"/>
                  <a:pt x="2467200" y="1579941"/>
                  <a:pt x="2479156" y="1584102"/>
                </a:cubicBezTo>
                <a:cubicBezTo>
                  <a:pt x="2505045" y="1594455"/>
                  <a:pt x="2530907" y="1606813"/>
                  <a:pt x="2554718" y="1623151"/>
                </a:cubicBezTo>
                <a:cubicBezTo>
                  <a:pt x="2574578" y="1635431"/>
                  <a:pt x="2596567" y="1637716"/>
                  <a:pt x="2618759" y="1623969"/>
                </a:cubicBezTo>
                <a:cubicBezTo>
                  <a:pt x="2624840" y="1618032"/>
                  <a:pt x="2632871" y="1616131"/>
                  <a:pt x="2642875" y="1616257"/>
                </a:cubicBezTo>
                <a:cubicBezTo>
                  <a:pt x="2658861" y="1618466"/>
                  <a:pt x="2674846" y="1620675"/>
                  <a:pt x="2690830" y="1622883"/>
                </a:cubicBezTo>
                <a:cubicBezTo>
                  <a:pt x="2702837" y="1623036"/>
                  <a:pt x="2712768" y="1629176"/>
                  <a:pt x="2716591" y="1643256"/>
                </a:cubicBezTo>
                <a:cubicBezTo>
                  <a:pt x="2718414" y="1657310"/>
                  <a:pt x="2726393" y="1659415"/>
                  <a:pt x="2738451" y="1655561"/>
                </a:cubicBezTo>
                <a:cubicBezTo>
                  <a:pt x="2748484" y="1653684"/>
                  <a:pt x="2760516" y="1651834"/>
                  <a:pt x="2770547" y="1649957"/>
                </a:cubicBezTo>
                <a:cubicBezTo>
                  <a:pt x="2794639" y="1644251"/>
                  <a:pt x="2808828" y="1630401"/>
                  <a:pt x="2813136" y="1606400"/>
                </a:cubicBezTo>
                <a:cubicBezTo>
                  <a:pt x="2815240" y="1598409"/>
                  <a:pt x="2815343" y="1590393"/>
                  <a:pt x="2817445" y="1582402"/>
                </a:cubicBezTo>
                <a:cubicBezTo>
                  <a:pt x="2822683" y="1642604"/>
                  <a:pt x="2866584" y="1653186"/>
                  <a:pt x="2912510" y="1661789"/>
                </a:cubicBezTo>
                <a:cubicBezTo>
                  <a:pt x="2926468" y="1665976"/>
                  <a:pt x="2936551" y="1660091"/>
                  <a:pt x="2946659" y="1652202"/>
                </a:cubicBezTo>
                <a:cubicBezTo>
                  <a:pt x="2956768" y="1644313"/>
                  <a:pt x="2960898" y="1634344"/>
                  <a:pt x="2957049" y="1622267"/>
                </a:cubicBezTo>
                <a:cubicBezTo>
                  <a:pt x="2953174" y="1612195"/>
                  <a:pt x="2943092" y="1618080"/>
                  <a:pt x="2935087" y="1617978"/>
                </a:cubicBezTo>
                <a:cubicBezTo>
                  <a:pt x="2929081" y="1617902"/>
                  <a:pt x="2919050" y="1619778"/>
                  <a:pt x="2917177" y="1609731"/>
                </a:cubicBezTo>
                <a:cubicBezTo>
                  <a:pt x="2915277" y="1601690"/>
                  <a:pt x="2919408" y="1591720"/>
                  <a:pt x="2927464" y="1587814"/>
                </a:cubicBezTo>
                <a:cubicBezTo>
                  <a:pt x="2935546" y="1581902"/>
                  <a:pt x="2945553" y="1582030"/>
                  <a:pt x="2953558" y="1582133"/>
                </a:cubicBezTo>
                <a:cubicBezTo>
                  <a:pt x="2963564" y="1582261"/>
                  <a:pt x="2973570" y="1582389"/>
                  <a:pt x="2979676" y="1574448"/>
                </a:cubicBezTo>
                <a:cubicBezTo>
                  <a:pt x="2969849" y="1560292"/>
                  <a:pt x="2953915" y="1554074"/>
                  <a:pt x="2939906" y="1553896"/>
                </a:cubicBezTo>
                <a:cubicBezTo>
                  <a:pt x="2897931" y="1549352"/>
                  <a:pt x="2860086" y="1534838"/>
                  <a:pt x="2822241" y="1520324"/>
                </a:cubicBezTo>
                <a:cubicBezTo>
                  <a:pt x="2796352" y="1509972"/>
                  <a:pt x="2770335" y="1509640"/>
                  <a:pt x="2744115" y="1525342"/>
                </a:cubicBezTo>
                <a:cubicBezTo>
                  <a:pt x="2736034" y="1531251"/>
                  <a:pt x="2728055" y="1529146"/>
                  <a:pt x="2720151" y="1521027"/>
                </a:cubicBezTo>
                <a:cubicBezTo>
                  <a:pt x="2706347" y="1504815"/>
                  <a:pt x="2688463" y="1494564"/>
                  <a:pt x="2670578" y="1484313"/>
                </a:cubicBezTo>
                <a:cubicBezTo>
                  <a:pt x="2660624" y="1480177"/>
                  <a:pt x="2650618" y="1480051"/>
                  <a:pt x="2640534" y="1485936"/>
                </a:cubicBezTo>
                <a:cubicBezTo>
                  <a:pt x="2620369" y="1497705"/>
                  <a:pt x="2598303" y="1501433"/>
                  <a:pt x="2576365" y="1495140"/>
                </a:cubicBezTo>
                <a:cubicBezTo>
                  <a:pt x="2556430" y="1488873"/>
                  <a:pt x="2536495" y="1482604"/>
                  <a:pt x="2518560" y="1476363"/>
                </a:cubicBezTo>
                <a:cubicBezTo>
                  <a:pt x="2504628" y="1470171"/>
                  <a:pt x="2496597" y="1472073"/>
                  <a:pt x="2494391" y="1488082"/>
                </a:cubicBezTo>
                <a:cubicBezTo>
                  <a:pt x="2492263" y="1498075"/>
                  <a:pt x="2488183" y="1504038"/>
                  <a:pt x="2478177" y="1503911"/>
                </a:cubicBezTo>
                <a:cubicBezTo>
                  <a:pt x="2456137" y="1505634"/>
                  <a:pt x="2450262" y="1495537"/>
                  <a:pt x="2456521" y="1475571"/>
                </a:cubicBezTo>
                <a:cubicBezTo>
                  <a:pt x="2464883" y="1447616"/>
                  <a:pt x="2458957" y="1441527"/>
                  <a:pt x="2430940" y="1441169"/>
                </a:cubicBezTo>
                <a:cubicBezTo>
                  <a:pt x="2412928" y="1440940"/>
                  <a:pt x="2394891" y="1442715"/>
                  <a:pt x="2378855" y="1444514"/>
                </a:cubicBezTo>
                <a:cubicBezTo>
                  <a:pt x="2352838" y="1444183"/>
                  <a:pt x="2328773" y="1447884"/>
                  <a:pt x="2304885" y="1437558"/>
                </a:cubicBezTo>
                <a:cubicBezTo>
                  <a:pt x="2290927" y="1433370"/>
                  <a:pt x="2280997" y="1427230"/>
                  <a:pt x="2285255" y="1407241"/>
                </a:cubicBezTo>
                <a:cubicBezTo>
                  <a:pt x="2289438" y="1393262"/>
                  <a:pt x="2281586" y="1381135"/>
                  <a:pt x="2265576" y="1380930"/>
                </a:cubicBezTo>
                <a:cubicBezTo>
                  <a:pt x="2215569" y="1378289"/>
                  <a:pt x="2171771" y="1359689"/>
                  <a:pt x="2128000" y="1339086"/>
                </a:cubicBezTo>
                <a:cubicBezTo>
                  <a:pt x="2094157" y="1324624"/>
                  <a:pt x="2074168" y="1322364"/>
                  <a:pt x="2051721" y="1356155"/>
                </a:cubicBezTo>
                <a:cubicBezTo>
                  <a:pt x="2049720" y="1356130"/>
                  <a:pt x="2047719" y="1356104"/>
                  <a:pt x="2047719" y="1356104"/>
                </a:cubicBezTo>
                <a:cubicBezTo>
                  <a:pt x="2039790" y="1349990"/>
                  <a:pt x="2050027" y="1332080"/>
                  <a:pt x="2038019" y="1331926"/>
                </a:cubicBezTo>
                <a:cubicBezTo>
                  <a:pt x="2028012" y="1331798"/>
                  <a:pt x="2019854" y="1343722"/>
                  <a:pt x="2013723" y="1353666"/>
                </a:cubicBezTo>
                <a:cubicBezTo>
                  <a:pt x="2011696" y="1355645"/>
                  <a:pt x="2009643" y="1359627"/>
                  <a:pt x="2007616" y="1361606"/>
                </a:cubicBezTo>
                <a:cubicBezTo>
                  <a:pt x="1999432" y="1375533"/>
                  <a:pt x="1993250" y="1389485"/>
                  <a:pt x="1989069" y="1403465"/>
                </a:cubicBezTo>
                <a:cubicBezTo>
                  <a:pt x="1984938" y="1413433"/>
                  <a:pt x="1976908" y="1415336"/>
                  <a:pt x="1966953" y="1411200"/>
                </a:cubicBezTo>
                <a:cubicBezTo>
                  <a:pt x="1961000" y="1407115"/>
                  <a:pt x="1953072" y="1401000"/>
                  <a:pt x="1957177" y="1393035"/>
                </a:cubicBezTo>
                <a:cubicBezTo>
                  <a:pt x="1975519" y="1367210"/>
                  <a:pt x="1965821" y="1343033"/>
                  <a:pt x="1958121" y="1318881"/>
                </a:cubicBezTo>
                <a:cubicBezTo>
                  <a:pt x="1954298" y="1304800"/>
                  <a:pt x="1950372" y="1298737"/>
                  <a:pt x="1938211" y="1310609"/>
                </a:cubicBezTo>
                <a:cubicBezTo>
                  <a:pt x="1917995" y="1326387"/>
                  <a:pt x="1893954" y="1328085"/>
                  <a:pt x="1871889" y="1331813"/>
                </a:cubicBezTo>
                <a:cubicBezTo>
                  <a:pt x="1863858" y="1333715"/>
                  <a:pt x="1857854" y="1333638"/>
                  <a:pt x="1855930" y="1327600"/>
                </a:cubicBezTo>
                <a:cubicBezTo>
                  <a:pt x="1844229" y="1303397"/>
                  <a:pt x="1822266" y="1299108"/>
                  <a:pt x="1800302" y="1294821"/>
                </a:cubicBezTo>
                <a:cubicBezTo>
                  <a:pt x="1780368" y="1288552"/>
                  <a:pt x="1760406" y="1284288"/>
                  <a:pt x="1750629" y="1266123"/>
                </a:cubicBezTo>
                <a:cubicBezTo>
                  <a:pt x="1746755" y="1256051"/>
                  <a:pt x="1742751" y="1256000"/>
                  <a:pt x="1732719" y="1257877"/>
                </a:cubicBezTo>
                <a:cubicBezTo>
                  <a:pt x="1696570" y="1267439"/>
                  <a:pt x="1662549" y="1267004"/>
                  <a:pt x="1632811" y="1244576"/>
                </a:cubicBezTo>
                <a:cubicBezTo>
                  <a:pt x="1620906" y="1236407"/>
                  <a:pt x="1612899" y="1236305"/>
                  <a:pt x="1600816" y="1242164"/>
                </a:cubicBezTo>
                <a:cubicBezTo>
                  <a:pt x="1574646" y="1253858"/>
                  <a:pt x="1548630" y="1253525"/>
                  <a:pt x="1522843" y="1235156"/>
                </a:cubicBezTo>
                <a:cubicBezTo>
                  <a:pt x="1516917" y="1229067"/>
                  <a:pt x="1510938" y="1226986"/>
                  <a:pt x="1502881" y="1230892"/>
                </a:cubicBezTo>
                <a:cubicBezTo>
                  <a:pt x="1468707" y="1242484"/>
                  <a:pt x="1410926" y="1221702"/>
                  <a:pt x="1393297" y="1191409"/>
                </a:cubicBezTo>
                <a:cubicBezTo>
                  <a:pt x="1377083" y="1207240"/>
                  <a:pt x="1357045" y="1208989"/>
                  <a:pt x="1339111" y="1202746"/>
                </a:cubicBezTo>
                <a:cubicBezTo>
                  <a:pt x="1313222" y="1192394"/>
                  <a:pt x="1285229" y="1190033"/>
                  <a:pt x="1257238" y="1187671"/>
                </a:cubicBezTo>
                <a:cubicBezTo>
                  <a:pt x="1219264" y="1183178"/>
                  <a:pt x="1197404" y="1170873"/>
                  <a:pt x="1187935" y="1128657"/>
                </a:cubicBezTo>
                <a:cubicBezTo>
                  <a:pt x="1187985" y="1124649"/>
                  <a:pt x="1186009" y="1122619"/>
                  <a:pt x="1186061" y="1118611"/>
                </a:cubicBezTo>
                <a:cubicBezTo>
                  <a:pt x="1182238" y="1104530"/>
                  <a:pt x="1174259" y="1102424"/>
                  <a:pt x="1164123" y="1112317"/>
                </a:cubicBezTo>
                <a:cubicBezTo>
                  <a:pt x="1156017" y="1120233"/>
                  <a:pt x="1147909" y="1128146"/>
                  <a:pt x="1137800" y="1136036"/>
                </a:cubicBezTo>
                <a:cubicBezTo>
                  <a:pt x="1101394" y="1165639"/>
                  <a:pt x="1061497" y="1155107"/>
                  <a:pt x="1040020" y="1112740"/>
                </a:cubicBezTo>
                <a:cubicBezTo>
                  <a:pt x="1032245" y="1094600"/>
                  <a:pt x="1020441" y="1078415"/>
                  <a:pt x="1002583" y="1066159"/>
                </a:cubicBezTo>
                <a:cubicBezTo>
                  <a:pt x="986726" y="1053930"/>
                  <a:pt x="970870" y="1041701"/>
                  <a:pt x="961094" y="1023537"/>
                </a:cubicBezTo>
                <a:cubicBezTo>
                  <a:pt x="948831" y="1043425"/>
                  <a:pt x="960530" y="1067628"/>
                  <a:pt x="948269" y="1087516"/>
                </a:cubicBezTo>
                <a:cubicBezTo>
                  <a:pt x="930590" y="1061233"/>
                  <a:pt x="930590" y="1061233"/>
                  <a:pt x="902393" y="1074904"/>
                </a:cubicBezTo>
                <a:cubicBezTo>
                  <a:pt x="890334" y="1078760"/>
                  <a:pt x="882304" y="1080661"/>
                  <a:pt x="870373" y="1074497"/>
                </a:cubicBezTo>
                <a:cubicBezTo>
                  <a:pt x="838531" y="1060059"/>
                  <a:pt x="806640" y="1049629"/>
                  <a:pt x="774747" y="1039200"/>
                </a:cubicBezTo>
                <a:cubicBezTo>
                  <a:pt x="677093" y="1005884"/>
                  <a:pt x="577286" y="984566"/>
                  <a:pt x="481711" y="945264"/>
                </a:cubicBezTo>
                <a:cubicBezTo>
                  <a:pt x="473731" y="943156"/>
                  <a:pt x="461723" y="943003"/>
                  <a:pt x="461851" y="932982"/>
                </a:cubicBezTo>
                <a:cubicBezTo>
                  <a:pt x="459977" y="922937"/>
                  <a:pt x="470035" y="919056"/>
                  <a:pt x="476116" y="913119"/>
                </a:cubicBezTo>
                <a:cubicBezTo>
                  <a:pt x="482170" y="909188"/>
                  <a:pt x="490227" y="905282"/>
                  <a:pt x="486326" y="897214"/>
                </a:cubicBezTo>
                <a:cubicBezTo>
                  <a:pt x="484453" y="887168"/>
                  <a:pt x="476498" y="883057"/>
                  <a:pt x="468520" y="880950"/>
                </a:cubicBezTo>
                <a:cubicBezTo>
                  <a:pt x="462515" y="880875"/>
                  <a:pt x="456512" y="880798"/>
                  <a:pt x="450508" y="880721"/>
                </a:cubicBezTo>
                <a:cubicBezTo>
                  <a:pt x="422516" y="878360"/>
                  <a:pt x="406710" y="862123"/>
                  <a:pt x="407068" y="834064"/>
                </a:cubicBezTo>
                <a:cubicBezTo>
                  <a:pt x="407195" y="824043"/>
                  <a:pt x="407324" y="814023"/>
                  <a:pt x="411454" y="804052"/>
                </a:cubicBezTo>
                <a:cubicBezTo>
                  <a:pt x="413609" y="792053"/>
                  <a:pt x="405680" y="785939"/>
                  <a:pt x="393621" y="789793"/>
                </a:cubicBezTo>
                <a:cubicBezTo>
                  <a:pt x="371531" y="795526"/>
                  <a:pt x="361320" y="811432"/>
                  <a:pt x="362964" y="839516"/>
                </a:cubicBezTo>
                <a:cubicBezTo>
                  <a:pt x="349159" y="823305"/>
                  <a:pt x="339332" y="809147"/>
                  <a:pt x="333533" y="793037"/>
                </a:cubicBezTo>
                <a:cubicBezTo>
                  <a:pt x="327733" y="776927"/>
                  <a:pt x="334197" y="740928"/>
                  <a:pt x="348359" y="729082"/>
                </a:cubicBezTo>
                <a:cubicBezTo>
                  <a:pt x="366549" y="715284"/>
                  <a:pt x="384433" y="725533"/>
                  <a:pt x="398340" y="733728"/>
                </a:cubicBezTo>
                <a:cubicBezTo>
                  <a:pt x="418198" y="746009"/>
                  <a:pt x="440111" y="754305"/>
                  <a:pt x="464126" y="754613"/>
                </a:cubicBezTo>
                <a:cubicBezTo>
                  <a:pt x="478134" y="754791"/>
                  <a:pt x="494144" y="754995"/>
                  <a:pt x="510154" y="755199"/>
                </a:cubicBezTo>
                <a:cubicBezTo>
                  <a:pt x="576196" y="756040"/>
                  <a:pt x="640109" y="766879"/>
                  <a:pt x="691529" y="815642"/>
                </a:cubicBezTo>
                <a:cubicBezTo>
                  <a:pt x="711311" y="833934"/>
                  <a:pt x="723396" y="828075"/>
                  <a:pt x="733708" y="804153"/>
                </a:cubicBezTo>
                <a:cubicBezTo>
                  <a:pt x="735761" y="800170"/>
                  <a:pt x="731835" y="794107"/>
                  <a:pt x="737864" y="792178"/>
                </a:cubicBezTo>
                <a:cubicBezTo>
                  <a:pt x="743868" y="792255"/>
                  <a:pt x="747818" y="796314"/>
                  <a:pt x="749769" y="800348"/>
                </a:cubicBezTo>
                <a:cubicBezTo>
                  <a:pt x="751719" y="804382"/>
                  <a:pt x="753669" y="808415"/>
                  <a:pt x="755646" y="810445"/>
                </a:cubicBezTo>
                <a:cubicBezTo>
                  <a:pt x="761521" y="820542"/>
                  <a:pt x="769424" y="828661"/>
                  <a:pt x="779559" y="818769"/>
                </a:cubicBezTo>
                <a:cubicBezTo>
                  <a:pt x="791694" y="808900"/>
                  <a:pt x="775709" y="806692"/>
                  <a:pt x="771783" y="800629"/>
                </a:cubicBezTo>
                <a:cubicBezTo>
                  <a:pt x="771809" y="798624"/>
                  <a:pt x="769807" y="798599"/>
                  <a:pt x="769834" y="796595"/>
                </a:cubicBezTo>
                <a:cubicBezTo>
                  <a:pt x="765882" y="792535"/>
                  <a:pt x="763957" y="786497"/>
                  <a:pt x="768011" y="782540"/>
                </a:cubicBezTo>
                <a:cubicBezTo>
                  <a:pt x="772089" y="776580"/>
                  <a:pt x="776093" y="776630"/>
                  <a:pt x="782046" y="780714"/>
                </a:cubicBezTo>
                <a:cubicBezTo>
                  <a:pt x="805907" y="793046"/>
                  <a:pt x="828022" y="785310"/>
                  <a:pt x="844313" y="763468"/>
                </a:cubicBezTo>
                <a:cubicBezTo>
                  <a:pt x="848368" y="759511"/>
                  <a:pt x="856424" y="755604"/>
                  <a:pt x="856500" y="749592"/>
                </a:cubicBezTo>
                <a:cubicBezTo>
                  <a:pt x="856781" y="727546"/>
                  <a:pt x="835049" y="705220"/>
                  <a:pt x="814985" y="708974"/>
                </a:cubicBezTo>
                <a:cubicBezTo>
                  <a:pt x="774858" y="716479"/>
                  <a:pt x="736911" y="709982"/>
                  <a:pt x="699117" y="691460"/>
                </a:cubicBezTo>
                <a:cubicBezTo>
                  <a:pt x="685159" y="687272"/>
                  <a:pt x="671201" y="683086"/>
                  <a:pt x="659065" y="692954"/>
                </a:cubicBezTo>
                <a:cubicBezTo>
                  <a:pt x="648983" y="698838"/>
                  <a:pt x="645006" y="696784"/>
                  <a:pt x="643158" y="684734"/>
                </a:cubicBezTo>
                <a:cubicBezTo>
                  <a:pt x="641361" y="668675"/>
                  <a:pt x="631482" y="658526"/>
                  <a:pt x="615523" y="654313"/>
                </a:cubicBezTo>
                <a:cubicBezTo>
                  <a:pt x="599589" y="648096"/>
                  <a:pt x="581655" y="641856"/>
                  <a:pt x="563721" y="635613"/>
                </a:cubicBezTo>
                <a:cubicBezTo>
                  <a:pt x="547762" y="631400"/>
                  <a:pt x="541911" y="619299"/>
                  <a:pt x="544116" y="603291"/>
                </a:cubicBezTo>
                <a:cubicBezTo>
                  <a:pt x="544142" y="601286"/>
                  <a:pt x="544194" y="597278"/>
                  <a:pt x="546246" y="593296"/>
                </a:cubicBezTo>
                <a:cubicBezTo>
                  <a:pt x="546373" y="583274"/>
                  <a:pt x="540471" y="575182"/>
                  <a:pt x="530465" y="575054"/>
                </a:cubicBezTo>
                <a:cubicBezTo>
                  <a:pt x="522486" y="572947"/>
                  <a:pt x="522359" y="582968"/>
                  <a:pt x="522257" y="590984"/>
                </a:cubicBezTo>
                <a:cubicBezTo>
                  <a:pt x="520152" y="598976"/>
                  <a:pt x="520051" y="606992"/>
                  <a:pt x="508017" y="608843"/>
                </a:cubicBezTo>
                <a:cubicBezTo>
                  <a:pt x="490007" y="608615"/>
                  <a:pt x="474252" y="588369"/>
                  <a:pt x="478484" y="570382"/>
                </a:cubicBezTo>
                <a:cubicBezTo>
                  <a:pt x="478559" y="564370"/>
                  <a:pt x="482615" y="560413"/>
                  <a:pt x="478688" y="554349"/>
                </a:cubicBezTo>
                <a:cubicBezTo>
                  <a:pt x="472685" y="554272"/>
                  <a:pt x="472608" y="560285"/>
                  <a:pt x="468580" y="562238"/>
                </a:cubicBezTo>
                <a:cubicBezTo>
                  <a:pt x="458420" y="574135"/>
                  <a:pt x="450415" y="574033"/>
                  <a:pt x="442590" y="559902"/>
                </a:cubicBezTo>
                <a:cubicBezTo>
                  <a:pt x="432863" y="537728"/>
                  <a:pt x="417059" y="521491"/>
                  <a:pt x="401227" y="507259"/>
                </a:cubicBezTo>
                <a:cubicBezTo>
                  <a:pt x="383446" y="488991"/>
                  <a:pt x="367690" y="468745"/>
                  <a:pt x="366048" y="440661"/>
                </a:cubicBezTo>
                <a:cubicBezTo>
                  <a:pt x="364174" y="430614"/>
                  <a:pt x="360323" y="418538"/>
                  <a:pt x="350369" y="414402"/>
                </a:cubicBezTo>
                <a:cubicBezTo>
                  <a:pt x="310600" y="393850"/>
                  <a:pt x="299206" y="345598"/>
                  <a:pt x="261489" y="321062"/>
                </a:cubicBezTo>
                <a:cubicBezTo>
                  <a:pt x="251584" y="312919"/>
                  <a:pt x="253714" y="302924"/>
                  <a:pt x="257843" y="292954"/>
                </a:cubicBezTo>
                <a:cubicBezTo>
                  <a:pt x="263975" y="283009"/>
                  <a:pt x="273905" y="289149"/>
                  <a:pt x="279831" y="295238"/>
                </a:cubicBezTo>
                <a:cubicBezTo>
                  <a:pt x="291711" y="305413"/>
                  <a:pt x="303744" y="303561"/>
                  <a:pt x="315854" y="295698"/>
                </a:cubicBezTo>
                <a:cubicBezTo>
                  <a:pt x="329991" y="285856"/>
                  <a:pt x="346052" y="282051"/>
                  <a:pt x="364063" y="282281"/>
                </a:cubicBezTo>
                <a:cubicBezTo>
                  <a:pt x="394056" y="284667"/>
                  <a:pt x="409786" y="306918"/>
                  <a:pt x="401423" y="334874"/>
                </a:cubicBezTo>
                <a:cubicBezTo>
                  <a:pt x="399346" y="340861"/>
                  <a:pt x="397242" y="348852"/>
                  <a:pt x="397165" y="354864"/>
                </a:cubicBezTo>
                <a:cubicBezTo>
                  <a:pt x="397139" y="356868"/>
                  <a:pt x="395111" y="358847"/>
                  <a:pt x="395111" y="358847"/>
                </a:cubicBezTo>
                <a:cubicBezTo>
                  <a:pt x="397113" y="358873"/>
                  <a:pt x="397113" y="358873"/>
                  <a:pt x="399141" y="356894"/>
                </a:cubicBezTo>
                <a:cubicBezTo>
                  <a:pt x="407146" y="356996"/>
                  <a:pt x="413150" y="357073"/>
                  <a:pt x="421129" y="359180"/>
                </a:cubicBezTo>
                <a:cubicBezTo>
                  <a:pt x="459025" y="369684"/>
                  <a:pt x="471109" y="363826"/>
                  <a:pt x="483602" y="325899"/>
                </a:cubicBezTo>
                <a:cubicBezTo>
                  <a:pt x="487834" y="307913"/>
                  <a:pt x="499894" y="304058"/>
                  <a:pt x="517854" y="308296"/>
                </a:cubicBezTo>
                <a:cubicBezTo>
                  <a:pt x="531837" y="310478"/>
                  <a:pt x="539740" y="318597"/>
                  <a:pt x="547566" y="332729"/>
                </a:cubicBezTo>
                <a:cubicBezTo>
                  <a:pt x="569069" y="373093"/>
                  <a:pt x="602759" y="399581"/>
                  <a:pt x="648659" y="410188"/>
                </a:cubicBezTo>
                <a:cubicBezTo>
                  <a:pt x="686530" y="422698"/>
                  <a:pt x="686530" y="422698"/>
                  <a:pt x="679036" y="382512"/>
                </a:cubicBezTo>
                <a:cubicBezTo>
                  <a:pt x="675315" y="360415"/>
                  <a:pt x="679445" y="350446"/>
                  <a:pt x="697558" y="342659"/>
                </a:cubicBezTo>
                <a:cubicBezTo>
                  <a:pt x="703178" y="372798"/>
                  <a:pt x="709107" y="378886"/>
                  <a:pt x="739100" y="381274"/>
                </a:cubicBezTo>
                <a:cubicBezTo>
                  <a:pt x="759112" y="381529"/>
                  <a:pt x="781203" y="375797"/>
                  <a:pt x="794956" y="396018"/>
                </a:cubicBezTo>
                <a:cubicBezTo>
                  <a:pt x="794931" y="398021"/>
                  <a:pt x="796931" y="398046"/>
                  <a:pt x="798933" y="398072"/>
                </a:cubicBezTo>
                <a:cubicBezTo>
                  <a:pt x="823051" y="390361"/>
                  <a:pt x="835289" y="372478"/>
                  <a:pt x="837621" y="346448"/>
                </a:cubicBezTo>
                <a:cubicBezTo>
                  <a:pt x="837800" y="332419"/>
                  <a:pt x="837979" y="318389"/>
                  <a:pt x="854066" y="312582"/>
                </a:cubicBezTo>
                <a:cubicBezTo>
                  <a:pt x="856092" y="310604"/>
                  <a:pt x="862147" y="306672"/>
                  <a:pt x="862072" y="312684"/>
                </a:cubicBezTo>
                <a:cubicBezTo>
                  <a:pt x="863867" y="328744"/>
                  <a:pt x="877851" y="330926"/>
                  <a:pt x="889782" y="337091"/>
                </a:cubicBezTo>
                <a:cubicBezTo>
                  <a:pt x="903714" y="343282"/>
                  <a:pt x="911591" y="353406"/>
                  <a:pt x="909386" y="369413"/>
                </a:cubicBezTo>
                <a:cubicBezTo>
                  <a:pt x="907155" y="387425"/>
                  <a:pt x="914980" y="401556"/>
                  <a:pt x="930889" y="409777"/>
                </a:cubicBezTo>
                <a:cubicBezTo>
                  <a:pt x="944769" y="419976"/>
                  <a:pt x="958855" y="414142"/>
                  <a:pt x="972991" y="404300"/>
                </a:cubicBezTo>
                <a:cubicBezTo>
                  <a:pt x="985153" y="392428"/>
                  <a:pt x="989053" y="400495"/>
                  <a:pt x="988899" y="412520"/>
                </a:cubicBezTo>
                <a:cubicBezTo>
                  <a:pt x="988670" y="430558"/>
                  <a:pt x="998599" y="436699"/>
                  <a:pt x="1014660" y="432895"/>
                </a:cubicBezTo>
                <a:cubicBezTo>
                  <a:pt x="1018663" y="432946"/>
                  <a:pt x="1022666" y="432997"/>
                  <a:pt x="1026694" y="431043"/>
                </a:cubicBezTo>
                <a:cubicBezTo>
                  <a:pt x="1044755" y="427264"/>
                  <a:pt x="1058740" y="429447"/>
                  <a:pt x="1066489" y="449591"/>
                </a:cubicBezTo>
                <a:cubicBezTo>
                  <a:pt x="1076265" y="467756"/>
                  <a:pt x="1094149" y="478007"/>
                  <a:pt x="1112135" y="480241"/>
                </a:cubicBezTo>
                <a:cubicBezTo>
                  <a:pt x="1126092" y="484426"/>
                  <a:pt x="1142102" y="484632"/>
                  <a:pt x="1138381" y="462535"/>
                </a:cubicBezTo>
                <a:cubicBezTo>
                  <a:pt x="1138458" y="456522"/>
                  <a:pt x="1140560" y="448531"/>
                  <a:pt x="1142639" y="442544"/>
                </a:cubicBezTo>
                <a:cubicBezTo>
                  <a:pt x="1142818" y="428514"/>
                  <a:pt x="1149000" y="414562"/>
                  <a:pt x="1141150" y="402435"/>
                </a:cubicBezTo>
                <a:cubicBezTo>
                  <a:pt x="1119442" y="378104"/>
                  <a:pt x="1121801" y="350072"/>
                  <a:pt x="1122185" y="320009"/>
                </a:cubicBezTo>
                <a:cubicBezTo>
                  <a:pt x="1136090" y="328204"/>
                  <a:pt x="1149996" y="336400"/>
                  <a:pt x="1166007" y="336604"/>
                </a:cubicBezTo>
                <a:cubicBezTo>
                  <a:pt x="1186045" y="334855"/>
                  <a:pt x="1203980" y="341097"/>
                  <a:pt x="1219837" y="353327"/>
                </a:cubicBezTo>
                <a:cubicBezTo>
                  <a:pt x="1233719" y="363526"/>
                  <a:pt x="1249626" y="371746"/>
                  <a:pt x="1265534" y="379968"/>
                </a:cubicBezTo>
                <a:cubicBezTo>
                  <a:pt x="1311230" y="406608"/>
                  <a:pt x="1360981" y="429292"/>
                  <a:pt x="1402547" y="465902"/>
                </a:cubicBezTo>
                <a:cubicBezTo>
                  <a:pt x="1412452" y="474046"/>
                  <a:pt x="1418507" y="470115"/>
                  <a:pt x="1422637" y="460145"/>
                </a:cubicBezTo>
                <a:cubicBezTo>
                  <a:pt x="1424690" y="456162"/>
                  <a:pt x="1426793" y="448170"/>
                  <a:pt x="1434772" y="450278"/>
                </a:cubicBezTo>
                <a:cubicBezTo>
                  <a:pt x="1440750" y="452358"/>
                  <a:pt x="1440649" y="460375"/>
                  <a:pt x="1440596" y="464384"/>
                </a:cubicBezTo>
                <a:cubicBezTo>
                  <a:pt x="1442470" y="474429"/>
                  <a:pt x="1444369" y="482472"/>
                  <a:pt x="1452350" y="484578"/>
                </a:cubicBezTo>
                <a:cubicBezTo>
                  <a:pt x="1462329" y="486710"/>
                  <a:pt x="1470233" y="494828"/>
                  <a:pt x="1480214" y="496959"/>
                </a:cubicBezTo>
                <a:cubicBezTo>
                  <a:pt x="1494171" y="501147"/>
                  <a:pt x="1496070" y="509189"/>
                  <a:pt x="1489914" y="521137"/>
                </a:cubicBezTo>
                <a:cubicBezTo>
                  <a:pt x="1475674" y="538997"/>
                  <a:pt x="1491633" y="543209"/>
                  <a:pt x="1503540" y="551379"/>
                </a:cubicBezTo>
                <a:cubicBezTo>
                  <a:pt x="1519421" y="561604"/>
                  <a:pt x="1519626" y="545570"/>
                  <a:pt x="1523729" y="537604"/>
                </a:cubicBezTo>
                <a:cubicBezTo>
                  <a:pt x="1525783" y="533622"/>
                  <a:pt x="1525834" y="529613"/>
                  <a:pt x="1531838" y="529690"/>
                </a:cubicBezTo>
                <a:cubicBezTo>
                  <a:pt x="1535713" y="539762"/>
                  <a:pt x="1541588" y="549859"/>
                  <a:pt x="1543437" y="561911"/>
                </a:cubicBezTo>
                <a:cubicBezTo>
                  <a:pt x="1547337" y="569977"/>
                  <a:pt x="1553263" y="576067"/>
                  <a:pt x="1561269" y="576169"/>
                </a:cubicBezTo>
                <a:cubicBezTo>
                  <a:pt x="1571275" y="576296"/>
                  <a:pt x="1571403" y="566275"/>
                  <a:pt x="1573480" y="560288"/>
                </a:cubicBezTo>
                <a:cubicBezTo>
                  <a:pt x="1590002" y="520409"/>
                  <a:pt x="1614144" y="510694"/>
                  <a:pt x="1653965" y="527237"/>
                </a:cubicBezTo>
                <a:cubicBezTo>
                  <a:pt x="1661919" y="531348"/>
                  <a:pt x="1669898" y="533455"/>
                  <a:pt x="1675826" y="539543"/>
                </a:cubicBezTo>
                <a:cubicBezTo>
                  <a:pt x="1709617" y="558015"/>
                  <a:pt x="1739560" y="564410"/>
                  <a:pt x="1768011" y="530697"/>
                </a:cubicBezTo>
                <a:cubicBezTo>
                  <a:pt x="1768011" y="530697"/>
                  <a:pt x="1770014" y="530722"/>
                  <a:pt x="1770038" y="528719"/>
                </a:cubicBezTo>
                <a:cubicBezTo>
                  <a:pt x="1780096" y="524838"/>
                  <a:pt x="1788126" y="522935"/>
                  <a:pt x="1798057" y="529074"/>
                </a:cubicBezTo>
                <a:cubicBezTo>
                  <a:pt x="1802033" y="531130"/>
                  <a:pt x="1805984" y="535189"/>
                  <a:pt x="1803906" y="541177"/>
                </a:cubicBezTo>
                <a:cubicBezTo>
                  <a:pt x="1801779" y="551172"/>
                  <a:pt x="1791746" y="553048"/>
                  <a:pt x="1783716" y="554952"/>
                </a:cubicBezTo>
                <a:cubicBezTo>
                  <a:pt x="1777712" y="554874"/>
                  <a:pt x="1769681" y="556777"/>
                  <a:pt x="1769604" y="562789"/>
                </a:cubicBezTo>
                <a:cubicBezTo>
                  <a:pt x="1767501" y="570780"/>
                  <a:pt x="1777534" y="568903"/>
                  <a:pt x="1781485" y="572963"/>
                </a:cubicBezTo>
                <a:cubicBezTo>
                  <a:pt x="1791439" y="577098"/>
                  <a:pt x="1801421" y="579231"/>
                  <a:pt x="1811375" y="583365"/>
                </a:cubicBezTo>
                <a:cubicBezTo>
                  <a:pt x="1825333" y="587553"/>
                  <a:pt x="1837265" y="593719"/>
                  <a:pt x="1845115" y="605845"/>
                </a:cubicBezTo>
                <a:cubicBezTo>
                  <a:pt x="1851018" y="613938"/>
                  <a:pt x="1857021" y="614016"/>
                  <a:pt x="1867078" y="610135"/>
                </a:cubicBezTo>
                <a:cubicBezTo>
                  <a:pt x="1895224" y="600471"/>
                  <a:pt x="1913159" y="606713"/>
                  <a:pt x="1930863" y="630992"/>
                </a:cubicBezTo>
                <a:cubicBezTo>
                  <a:pt x="1940717" y="643145"/>
                  <a:pt x="1946541" y="657251"/>
                  <a:pt x="1954367" y="671382"/>
                </a:cubicBezTo>
                <a:cubicBezTo>
                  <a:pt x="1964169" y="687543"/>
                  <a:pt x="1978050" y="697743"/>
                  <a:pt x="1995985" y="703985"/>
                </a:cubicBezTo>
                <a:cubicBezTo>
                  <a:pt x="2015921" y="710253"/>
                  <a:pt x="2025980" y="706371"/>
                  <a:pt x="2036266" y="684454"/>
                </a:cubicBezTo>
                <a:cubicBezTo>
                  <a:pt x="2046579" y="660532"/>
                  <a:pt x="2060613" y="658705"/>
                  <a:pt x="2082447" y="673015"/>
                </a:cubicBezTo>
                <a:cubicBezTo>
                  <a:pt x="2090402" y="677126"/>
                  <a:pt x="2094353" y="681186"/>
                  <a:pt x="2104385" y="679308"/>
                </a:cubicBezTo>
                <a:cubicBezTo>
                  <a:pt x="2128503" y="671598"/>
                  <a:pt x="2128503" y="671598"/>
                  <a:pt x="2128170" y="697652"/>
                </a:cubicBezTo>
                <a:cubicBezTo>
                  <a:pt x="2126119" y="701634"/>
                  <a:pt x="2126094" y="703639"/>
                  <a:pt x="2128043" y="707673"/>
                </a:cubicBezTo>
                <a:cubicBezTo>
                  <a:pt x="2127838" y="723705"/>
                  <a:pt x="2135768" y="729821"/>
                  <a:pt x="2151854" y="724012"/>
                </a:cubicBezTo>
                <a:cubicBezTo>
                  <a:pt x="2163912" y="720156"/>
                  <a:pt x="2176022" y="712293"/>
                  <a:pt x="2188055" y="710443"/>
                </a:cubicBezTo>
                <a:cubicBezTo>
                  <a:pt x="2240293" y="695073"/>
                  <a:pt x="2293943" y="725824"/>
                  <a:pt x="2305337" y="774077"/>
                </a:cubicBezTo>
                <a:cubicBezTo>
                  <a:pt x="2309109" y="792165"/>
                  <a:pt x="2300900" y="808096"/>
                  <a:pt x="2300670" y="826133"/>
                </a:cubicBezTo>
                <a:cubicBezTo>
                  <a:pt x="2298337" y="852161"/>
                  <a:pt x="2308191" y="864315"/>
                  <a:pt x="2332103" y="872638"/>
                </a:cubicBezTo>
                <a:cubicBezTo>
                  <a:pt x="2344060" y="876799"/>
                  <a:pt x="2356042" y="878956"/>
                  <a:pt x="2367998" y="883119"/>
                </a:cubicBezTo>
                <a:cubicBezTo>
                  <a:pt x="2391911" y="891440"/>
                  <a:pt x="2405971" y="887611"/>
                  <a:pt x="2416284" y="863689"/>
                </a:cubicBezTo>
                <a:cubicBezTo>
                  <a:pt x="2424468" y="849762"/>
                  <a:pt x="2430445" y="851842"/>
                  <a:pt x="2440325" y="861991"/>
                </a:cubicBezTo>
                <a:cubicBezTo>
                  <a:pt x="2462083" y="882313"/>
                  <a:pt x="2478145" y="878510"/>
                  <a:pt x="2490509" y="850604"/>
                </a:cubicBezTo>
                <a:cubicBezTo>
                  <a:pt x="2492613" y="842613"/>
                  <a:pt x="2492716" y="834595"/>
                  <a:pt x="2484761" y="830485"/>
                </a:cubicBezTo>
                <a:cubicBezTo>
                  <a:pt x="2474805" y="826349"/>
                  <a:pt x="2472703" y="834339"/>
                  <a:pt x="2470599" y="842332"/>
                </a:cubicBezTo>
                <a:cubicBezTo>
                  <a:pt x="2470522" y="848344"/>
                  <a:pt x="2466443" y="854306"/>
                  <a:pt x="2458464" y="852200"/>
                </a:cubicBezTo>
                <a:cubicBezTo>
                  <a:pt x="2450459" y="852098"/>
                  <a:pt x="2444532" y="846009"/>
                  <a:pt x="2446636" y="838017"/>
                </a:cubicBezTo>
                <a:cubicBezTo>
                  <a:pt x="2448918" y="815998"/>
                  <a:pt x="2447197" y="793926"/>
                  <a:pt x="2449504" y="769902"/>
                </a:cubicBezTo>
                <a:cubicBezTo>
                  <a:pt x="2455433" y="775991"/>
                  <a:pt x="2457408" y="778021"/>
                  <a:pt x="2459357" y="782055"/>
                </a:cubicBezTo>
                <a:cubicBezTo>
                  <a:pt x="2471213" y="794233"/>
                  <a:pt x="2487223" y="794436"/>
                  <a:pt x="2501180" y="798623"/>
                </a:cubicBezTo>
                <a:cubicBezTo>
                  <a:pt x="2509160" y="800730"/>
                  <a:pt x="2511314" y="788730"/>
                  <a:pt x="2517369" y="784798"/>
                </a:cubicBezTo>
                <a:cubicBezTo>
                  <a:pt x="2527451" y="778913"/>
                  <a:pt x="2537509" y="775032"/>
                  <a:pt x="2551466" y="779220"/>
                </a:cubicBezTo>
                <a:cubicBezTo>
                  <a:pt x="2563448" y="781376"/>
                  <a:pt x="2577458" y="781554"/>
                  <a:pt x="2591416" y="785743"/>
                </a:cubicBezTo>
                <a:cubicBezTo>
                  <a:pt x="2585591" y="771636"/>
                  <a:pt x="2567681" y="763389"/>
                  <a:pt x="2579843" y="751518"/>
                </a:cubicBezTo>
                <a:cubicBezTo>
                  <a:pt x="2587976" y="741600"/>
                  <a:pt x="2598211" y="723689"/>
                  <a:pt x="2615994" y="741956"/>
                </a:cubicBezTo>
                <a:cubicBezTo>
                  <a:pt x="2615994" y="741956"/>
                  <a:pt x="2620021" y="740003"/>
                  <a:pt x="2620046" y="738000"/>
                </a:cubicBezTo>
                <a:cubicBezTo>
                  <a:pt x="2622175" y="728004"/>
                  <a:pt x="2626306" y="718034"/>
                  <a:pt x="2612322" y="715851"/>
                </a:cubicBezTo>
                <a:cubicBezTo>
                  <a:pt x="2596338" y="713642"/>
                  <a:pt x="2582431" y="705448"/>
                  <a:pt x="2570526" y="697277"/>
                </a:cubicBezTo>
                <a:cubicBezTo>
                  <a:pt x="2554618" y="689057"/>
                  <a:pt x="2540583" y="690884"/>
                  <a:pt x="2532400" y="704811"/>
                </a:cubicBezTo>
                <a:cubicBezTo>
                  <a:pt x="2522215" y="718711"/>
                  <a:pt x="2516262" y="714627"/>
                  <a:pt x="2508359" y="706508"/>
                </a:cubicBezTo>
                <a:cubicBezTo>
                  <a:pt x="2492553" y="690270"/>
                  <a:pt x="2480776" y="672080"/>
                  <a:pt x="2462943" y="657821"/>
                </a:cubicBezTo>
                <a:cubicBezTo>
                  <a:pt x="2453040" y="649677"/>
                  <a:pt x="2445059" y="647571"/>
                  <a:pt x="2432975" y="653430"/>
                </a:cubicBezTo>
                <a:cubicBezTo>
                  <a:pt x="2422892" y="659315"/>
                  <a:pt x="2414786" y="667229"/>
                  <a:pt x="2402829" y="663069"/>
                </a:cubicBezTo>
                <a:cubicBezTo>
                  <a:pt x="2390847" y="660911"/>
                  <a:pt x="2389000" y="648861"/>
                  <a:pt x="2383098" y="640767"/>
                </a:cubicBezTo>
                <a:cubicBezTo>
                  <a:pt x="2364779" y="664588"/>
                  <a:pt x="2364779" y="664588"/>
                  <a:pt x="2340994" y="646244"/>
                </a:cubicBezTo>
                <a:cubicBezTo>
                  <a:pt x="2331064" y="640104"/>
                  <a:pt x="2321160" y="631959"/>
                  <a:pt x="2307051" y="639797"/>
                </a:cubicBezTo>
                <a:cubicBezTo>
                  <a:pt x="2276877" y="651439"/>
                  <a:pt x="2270899" y="649360"/>
                  <a:pt x="2255247" y="621096"/>
                </a:cubicBezTo>
                <a:cubicBezTo>
                  <a:pt x="2247395" y="608969"/>
                  <a:pt x="2239544" y="596841"/>
                  <a:pt x="2229691" y="584691"/>
                </a:cubicBezTo>
                <a:cubicBezTo>
                  <a:pt x="2208059" y="554348"/>
                  <a:pt x="2198054" y="554219"/>
                  <a:pt x="2173680" y="581972"/>
                </a:cubicBezTo>
                <a:cubicBezTo>
                  <a:pt x="2167600" y="587908"/>
                  <a:pt x="2163495" y="595873"/>
                  <a:pt x="2155388" y="603787"/>
                </a:cubicBezTo>
                <a:cubicBezTo>
                  <a:pt x="2151590" y="587703"/>
                  <a:pt x="2147741" y="575628"/>
                  <a:pt x="2143943" y="559543"/>
                </a:cubicBezTo>
                <a:cubicBezTo>
                  <a:pt x="2139889" y="563502"/>
                  <a:pt x="2139864" y="565505"/>
                  <a:pt x="2137836" y="567484"/>
                </a:cubicBezTo>
                <a:cubicBezTo>
                  <a:pt x="2119364" y="603329"/>
                  <a:pt x="2099353" y="603074"/>
                  <a:pt x="2077747" y="570726"/>
                </a:cubicBezTo>
                <a:cubicBezTo>
                  <a:pt x="2073822" y="564663"/>
                  <a:pt x="2069897" y="558598"/>
                  <a:pt x="2065996" y="550531"/>
                </a:cubicBezTo>
                <a:cubicBezTo>
                  <a:pt x="2064045" y="546497"/>
                  <a:pt x="2062095" y="542463"/>
                  <a:pt x="2066175" y="536503"/>
                </a:cubicBezTo>
                <a:cubicBezTo>
                  <a:pt x="2082364" y="522677"/>
                  <a:pt x="2070482" y="512503"/>
                  <a:pt x="2060605" y="502355"/>
                </a:cubicBezTo>
                <a:cubicBezTo>
                  <a:pt x="2030893" y="477922"/>
                  <a:pt x="1994997" y="467442"/>
                  <a:pt x="1959103" y="456962"/>
                </a:cubicBezTo>
                <a:cubicBezTo>
                  <a:pt x="1901244" y="442194"/>
                  <a:pt x="1841335" y="431407"/>
                  <a:pt x="1791788" y="392690"/>
                </a:cubicBezTo>
                <a:cubicBezTo>
                  <a:pt x="1775931" y="380461"/>
                  <a:pt x="1757972" y="376223"/>
                  <a:pt x="1737934" y="377971"/>
                </a:cubicBezTo>
                <a:cubicBezTo>
                  <a:pt x="1721898" y="379772"/>
                  <a:pt x="1707966" y="373581"/>
                  <a:pt x="1698088" y="363432"/>
                </a:cubicBezTo>
                <a:cubicBezTo>
                  <a:pt x="1678278" y="347144"/>
                  <a:pt x="1656394" y="336842"/>
                  <a:pt x="1630453" y="330499"/>
                </a:cubicBezTo>
                <a:cubicBezTo>
                  <a:pt x="1606514" y="324179"/>
                  <a:pt x="1580498" y="323848"/>
                  <a:pt x="1558689" y="307534"/>
                </a:cubicBezTo>
                <a:cubicBezTo>
                  <a:pt x="1538830" y="295255"/>
                  <a:pt x="1518893" y="288987"/>
                  <a:pt x="1496624" y="308747"/>
                </a:cubicBezTo>
                <a:cubicBezTo>
                  <a:pt x="1495058" y="274651"/>
                  <a:pt x="1473069" y="272366"/>
                  <a:pt x="1449080" y="270056"/>
                </a:cubicBezTo>
                <a:cubicBezTo>
                  <a:pt x="1431067" y="269826"/>
                  <a:pt x="1413082" y="267592"/>
                  <a:pt x="1399252" y="253384"/>
                </a:cubicBezTo>
                <a:cubicBezTo>
                  <a:pt x="1379521" y="231084"/>
                  <a:pt x="1355633" y="220757"/>
                  <a:pt x="1329745" y="210404"/>
                </a:cubicBezTo>
                <a:cubicBezTo>
                  <a:pt x="1283920" y="193783"/>
                  <a:pt x="1236043" y="181147"/>
                  <a:pt x="1194349" y="154557"/>
                </a:cubicBezTo>
                <a:cubicBezTo>
                  <a:pt x="1160582" y="134081"/>
                  <a:pt x="1124739" y="119592"/>
                  <a:pt x="1084764" y="115073"/>
                </a:cubicBezTo>
                <a:cubicBezTo>
                  <a:pt x="1072757" y="114921"/>
                  <a:pt x="1064829" y="108807"/>
                  <a:pt x="1060981" y="96731"/>
                </a:cubicBezTo>
                <a:cubicBezTo>
                  <a:pt x="1045456" y="58447"/>
                  <a:pt x="1043453" y="58421"/>
                  <a:pt x="1001400" y="59890"/>
                </a:cubicBezTo>
                <a:cubicBezTo>
                  <a:pt x="997398" y="59839"/>
                  <a:pt x="993397" y="59788"/>
                  <a:pt x="987393" y="59711"/>
                </a:cubicBezTo>
                <a:cubicBezTo>
                  <a:pt x="993549" y="47763"/>
                  <a:pt x="999707" y="35814"/>
                  <a:pt x="1005839" y="25870"/>
                </a:cubicBezTo>
                <a:cubicBezTo>
                  <a:pt x="1009969" y="15901"/>
                  <a:pt x="1016062" y="8962"/>
                  <a:pt x="1023621" y="4799"/>
                </a:cubicBezTo>
                <a:cubicBezTo>
                  <a:pt x="1031179" y="637"/>
                  <a:pt x="1040205" y="-751"/>
                  <a:pt x="1050199" y="377"/>
                </a:cubicBez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2129919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35_Images &amp; Contents Layout">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1883908"/>
            <a:ext cx="3311691" cy="42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그림 개체 틀 2"/>
          <p:cNvSpPr>
            <a:spLocks noGrp="1"/>
          </p:cNvSpPr>
          <p:nvPr>
            <p:ph type="pic" sz="quarter" idx="41" hasCustomPrompt="1"/>
          </p:nvPr>
        </p:nvSpPr>
        <p:spPr>
          <a:xfrm>
            <a:off x="8988492" y="1883908"/>
            <a:ext cx="2639616" cy="4248000"/>
          </a:xfrm>
          <a:prstGeom prst="rect">
            <a:avLst/>
          </a:prstGeom>
          <a:solidFill>
            <a:schemeClr val="bg1">
              <a:lumMod val="95000"/>
            </a:schemeClr>
          </a:solidFill>
        </p:spPr>
        <p:txBody>
          <a:bodyPr anchor="ctr"/>
          <a:lstStyle>
            <a:lvl1pPr marL="0" indent="0" algn="ctr">
              <a:buNone/>
              <a:defRPr sz="1200">
                <a:latin typeface="+mn-lt"/>
              </a:defRPr>
            </a:lvl1pPr>
          </a:lstStyle>
          <a:p>
            <a:r>
              <a:rPr lang="en-US" altLang="ko-KR" dirty="0"/>
              <a:t>Place Your Picture Here</a:t>
            </a:r>
            <a:endParaRPr lang="ko-KR" altLang="en-US" dirty="0"/>
          </a:p>
        </p:txBody>
      </p:sp>
      <p:sp>
        <p:nvSpPr>
          <p:cNvPr id="16" name="그림 개체 틀 2"/>
          <p:cNvSpPr>
            <a:spLocks noGrp="1"/>
          </p:cNvSpPr>
          <p:nvPr>
            <p:ph type="pic" sz="quarter" idx="44" hasCustomPrompt="1"/>
          </p:nvPr>
        </p:nvSpPr>
        <p:spPr>
          <a:xfrm>
            <a:off x="6216353" y="1883908"/>
            <a:ext cx="2639616" cy="4248000"/>
          </a:xfrm>
          <a:prstGeom prst="rect">
            <a:avLst/>
          </a:prstGeom>
          <a:solidFill>
            <a:schemeClr val="bg1">
              <a:lumMod val="95000"/>
            </a:schemeClr>
          </a:solidFill>
        </p:spPr>
        <p:txBody>
          <a:bodyPr anchor="ctr"/>
          <a:lstStyle>
            <a:lvl1pPr marL="0" indent="0" algn="ctr">
              <a:buNone/>
              <a:defRPr sz="1200">
                <a:latin typeface="+mn-lt"/>
              </a:defRPr>
            </a:lvl1pPr>
          </a:lstStyle>
          <a:p>
            <a:r>
              <a:rPr lang="en-US" altLang="ko-KR" dirty="0"/>
              <a:t>Place Your Picture Here</a:t>
            </a:r>
            <a:endParaRPr lang="ko-KR" altLang="en-US" dirty="0"/>
          </a:p>
        </p:txBody>
      </p:sp>
      <p:sp>
        <p:nvSpPr>
          <p:cNvPr id="17" name="그림 개체 틀 2"/>
          <p:cNvSpPr>
            <a:spLocks noGrp="1"/>
          </p:cNvSpPr>
          <p:nvPr>
            <p:ph type="pic" sz="quarter" idx="45" hasCustomPrompt="1"/>
          </p:nvPr>
        </p:nvSpPr>
        <p:spPr>
          <a:xfrm>
            <a:off x="3444214" y="1883908"/>
            <a:ext cx="2639616" cy="4248000"/>
          </a:xfrm>
          <a:prstGeom prst="rect">
            <a:avLst/>
          </a:prstGeom>
          <a:solidFill>
            <a:schemeClr val="bg1">
              <a:lumMod val="95000"/>
            </a:schemeClr>
          </a:solidFill>
        </p:spPr>
        <p:txBody>
          <a:bodyPr anchor="ctr"/>
          <a:lstStyle>
            <a:lvl1pPr marL="0" indent="0" algn="ctr">
              <a:buNone/>
              <a:defRPr sz="1200">
                <a:latin typeface="+mn-lt"/>
              </a:defRPr>
            </a:lvl1pPr>
          </a:lstStyle>
          <a:p>
            <a:r>
              <a:rPr lang="en-US" altLang="ko-KR" dirty="0"/>
              <a:t>Place Your Picture Here</a:t>
            </a:r>
            <a:endParaRPr lang="ko-KR" altLang="en-US" dirty="0"/>
          </a:p>
        </p:txBody>
      </p:sp>
      <p:sp>
        <p:nvSpPr>
          <p:cNvPr id="19" name="Rectangle 18"/>
          <p:cNvSpPr/>
          <p:nvPr userDrawn="1"/>
        </p:nvSpPr>
        <p:spPr>
          <a:xfrm>
            <a:off x="11760629" y="1883908"/>
            <a:ext cx="431371" cy="42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8" name="Rectangle 4">
            <a:extLst>
              <a:ext uri="{FF2B5EF4-FFF2-40B4-BE49-F238E27FC236}">
                <a16:creationId xmlns:a16="http://schemas.microsoft.com/office/drawing/2014/main" id="{3654505B-9640-4D9C-B420-F3F09D373208}"/>
              </a:ext>
            </a:extLst>
          </p:cNvPr>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0" name="Rectangle 3">
            <a:extLst>
              <a:ext uri="{FF2B5EF4-FFF2-40B4-BE49-F238E27FC236}">
                <a16:creationId xmlns:a16="http://schemas.microsoft.com/office/drawing/2014/main" id="{AB441044-DD6C-4257-95CE-F7E59E7F4072}"/>
              </a:ext>
            </a:extLst>
          </p:cNvPr>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1" name="Text Placeholder 9">
            <a:extLst>
              <a:ext uri="{FF2B5EF4-FFF2-40B4-BE49-F238E27FC236}">
                <a16:creationId xmlns:a16="http://schemas.microsoft.com/office/drawing/2014/main" id="{889F0967-76C4-4CC2-9513-78958F93337D}"/>
              </a:ext>
            </a:extLst>
          </p:cNvPr>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22" name="Picture 2">
            <a:extLst>
              <a:ext uri="{FF2B5EF4-FFF2-40B4-BE49-F238E27FC236}">
                <a16:creationId xmlns:a16="http://schemas.microsoft.com/office/drawing/2014/main" id="{74014216-7F50-42C0-B8C0-FE7D23746D3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23" name="Rectangle 5">
            <a:extLst>
              <a:ext uri="{FF2B5EF4-FFF2-40B4-BE49-F238E27FC236}">
                <a16:creationId xmlns:a16="http://schemas.microsoft.com/office/drawing/2014/main" id="{FFB910C2-AB56-424D-B628-50E4CD4056DF}"/>
              </a:ext>
            </a:extLst>
          </p:cNvPr>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296555462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IMAGE AND CONTENTS LAYOUT_12">
    <p:spTree>
      <p:nvGrpSpPr>
        <p:cNvPr id="1" name=""/>
        <p:cNvGrpSpPr/>
        <p:nvPr/>
      </p:nvGrpSpPr>
      <p:grpSpPr>
        <a:xfrm>
          <a:off x="0" y="0"/>
          <a:ext cx="0" cy="0"/>
          <a:chOff x="0" y="0"/>
          <a:chExt cx="0" cy="0"/>
        </a:xfrm>
      </p:grpSpPr>
      <p:sp>
        <p:nvSpPr>
          <p:cNvPr id="7" name="그림 개체 틀 2"/>
          <p:cNvSpPr>
            <a:spLocks noGrp="1"/>
          </p:cNvSpPr>
          <p:nvPr>
            <p:ph type="pic" sz="quarter" idx="46" hasCustomPrompt="1"/>
          </p:nvPr>
        </p:nvSpPr>
        <p:spPr>
          <a:xfrm>
            <a:off x="1875633" y="1897457"/>
            <a:ext cx="9593277" cy="2645996"/>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Rectangle 7"/>
          <p:cNvSpPr/>
          <p:nvPr userDrawn="1"/>
        </p:nvSpPr>
        <p:spPr>
          <a:xfrm>
            <a:off x="-1" y="1897457"/>
            <a:ext cx="1875635" cy="2389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0" name="그림 개체 틀 2"/>
          <p:cNvSpPr>
            <a:spLocks noGrp="1"/>
          </p:cNvSpPr>
          <p:nvPr>
            <p:ph type="pic" sz="quarter" idx="58" hasCustomPrompt="1"/>
          </p:nvPr>
        </p:nvSpPr>
        <p:spPr>
          <a:xfrm>
            <a:off x="9615413" y="4475359"/>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1" name="그림 개체 틀 2"/>
          <p:cNvSpPr>
            <a:spLocks noGrp="1"/>
          </p:cNvSpPr>
          <p:nvPr>
            <p:ph type="pic" sz="quarter" idx="59" hasCustomPrompt="1"/>
          </p:nvPr>
        </p:nvSpPr>
        <p:spPr>
          <a:xfrm>
            <a:off x="7570712" y="4475359"/>
            <a:ext cx="1853497" cy="16704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5" name="Rectangle 4">
            <a:extLst>
              <a:ext uri="{FF2B5EF4-FFF2-40B4-BE49-F238E27FC236}">
                <a16:creationId xmlns:a16="http://schemas.microsoft.com/office/drawing/2014/main" id="{FFAE4E1F-E840-4F4B-9CD9-E4349DBF4530}"/>
              </a:ext>
            </a:extLst>
          </p:cNvPr>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6" name="Rectangle 3">
            <a:extLst>
              <a:ext uri="{FF2B5EF4-FFF2-40B4-BE49-F238E27FC236}">
                <a16:creationId xmlns:a16="http://schemas.microsoft.com/office/drawing/2014/main" id="{1AF10A14-7385-43AD-ACBA-D34F98A9C6F2}"/>
              </a:ext>
            </a:extLst>
          </p:cNvPr>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0" name="Text Placeholder 9">
            <a:extLst>
              <a:ext uri="{FF2B5EF4-FFF2-40B4-BE49-F238E27FC236}">
                <a16:creationId xmlns:a16="http://schemas.microsoft.com/office/drawing/2014/main" id="{13666D0F-D87C-4896-822E-7289EDEA45D3}"/>
              </a:ext>
            </a:extLst>
          </p:cNvPr>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21" name="Picture 2">
            <a:extLst>
              <a:ext uri="{FF2B5EF4-FFF2-40B4-BE49-F238E27FC236}">
                <a16:creationId xmlns:a16="http://schemas.microsoft.com/office/drawing/2014/main" id="{87504F0E-A6B7-45BD-8E2D-591CE17B840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22" name="Rectangle 5">
            <a:extLst>
              <a:ext uri="{FF2B5EF4-FFF2-40B4-BE49-F238E27FC236}">
                <a16:creationId xmlns:a16="http://schemas.microsoft.com/office/drawing/2014/main" id="{832668C7-1DA3-4BF1-A382-42A780A86920}"/>
              </a:ext>
            </a:extLst>
          </p:cNvPr>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15074677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IMAGES LAYOUT">
    <p:spTree>
      <p:nvGrpSpPr>
        <p:cNvPr id="1" name=""/>
        <p:cNvGrpSpPr/>
        <p:nvPr/>
      </p:nvGrpSpPr>
      <p:grpSpPr>
        <a:xfrm>
          <a:off x="0" y="0"/>
          <a:ext cx="0" cy="0"/>
          <a:chOff x="0" y="0"/>
          <a:chExt cx="0" cy="0"/>
        </a:xfrm>
      </p:grpSpPr>
      <p:sp>
        <p:nvSpPr>
          <p:cNvPr id="3" name="그림 개체 틀 2"/>
          <p:cNvSpPr>
            <a:spLocks noGrp="1"/>
          </p:cNvSpPr>
          <p:nvPr>
            <p:ph type="pic" sz="quarter" idx="14" hasCustomPrompt="1"/>
          </p:nvPr>
        </p:nvSpPr>
        <p:spPr>
          <a:xfrm>
            <a:off x="5568000" y="1946208"/>
            <a:ext cx="6624000" cy="3348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4" name="그림 개체 틀 2"/>
          <p:cNvSpPr>
            <a:spLocks noGrp="1"/>
          </p:cNvSpPr>
          <p:nvPr>
            <p:ph type="pic" sz="quarter" idx="15" hasCustomPrompt="1"/>
          </p:nvPr>
        </p:nvSpPr>
        <p:spPr>
          <a:xfrm>
            <a:off x="-3076" y="1946208"/>
            <a:ext cx="2628000" cy="1368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5" name="그림 개체 틀 2"/>
          <p:cNvSpPr>
            <a:spLocks noGrp="1"/>
          </p:cNvSpPr>
          <p:nvPr>
            <p:ph type="pic" sz="quarter" idx="16" hasCustomPrompt="1"/>
          </p:nvPr>
        </p:nvSpPr>
        <p:spPr>
          <a:xfrm>
            <a:off x="2782462" y="1946208"/>
            <a:ext cx="2628000" cy="1368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6" name="그림 개체 틀 2"/>
          <p:cNvSpPr>
            <a:spLocks noGrp="1"/>
          </p:cNvSpPr>
          <p:nvPr>
            <p:ph type="pic" sz="quarter" idx="17" hasCustomPrompt="1"/>
          </p:nvPr>
        </p:nvSpPr>
        <p:spPr>
          <a:xfrm>
            <a:off x="0" y="3458208"/>
            <a:ext cx="5410462" cy="1836000"/>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8" name="Rectangle 7"/>
          <p:cNvSpPr/>
          <p:nvPr userDrawn="1"/>
        </p:nvSpPr>
        <p:spPr>
          <a:xfrm>
            <a:off x="0" y="5390221"/>
            <a:ext cx="12192000" cy="8158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5" name="Rectangle 4">
            <a:extLst>
              <a:ext uri="{FF2B5EF4-FFF2-40B4-BE49-F238E27FC236}">
                <a16:creationId xmlns:a16="http://schemas.microsoft.com/office/drawing/2014/main" id="{D8620001-CB7F-4D0F-85CE-3B315021E74D}"/>
              </a:ext>
            </a:extLst>
          </p:cNvPr>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6" name="Rectangle 3">
            <a:extLst>
              <a:ext uri="{FF2B5EF4-FFF2-40B4-BE49-F238E27FC236}">
                <a16:creationId xmlns:a16="http://schemas.microsoft.com/office/drawing/2014/main" id="{8CED24C5-3D6F-493D-B438-C01C4AEFF83E}"/>
              </a:ext>
            </a:extLst>
          </p:cNvPr>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7" name="Text Placeholder 9">
            <a:extLst>
              <a:ext uri="{FF2B5EF4-FFF2-40B4-BE49-F238E27FC236}">
                <a16:creationId xmlns:a16="http://schemas.microsoft.com/office/drawing/2014/main" id="{45C6C6E4-4FFF-42C6-B5DA-359E70C5FFD6}"/>
              </a:ext>
            </a:extLst>
          </p:cNvPr>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18" name="Picture 2">
            <a:extLst>
              <a:ext uri="{FF2B5EF4-FFF2-40B4-BE49-F238E27FC236}">
                <a16:creationId xmlns:a16="http://schemas.microsoft.com/office/drawing/2014/main" id="{F904E732-1FD2-4CA1-BE6C-FB42AFC0783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19" name="Rectangle 5">
            <a:extLst>
              <a:ext uri="{FF2B5EF4-FFF2-40B4-BE49-F238E27FC236}">
                <a16:creationId xmlns:a16="http://schemas.microsoft.com/office/drawing/2014/main" id="{CA134A85-ED87-42D1-ABD3-3B2814BCF8D2}"/>
              </a:ext>
            </a:extLst>
          </p:cNvPr>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321678859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IMAGES LAYOUT">
    <p:spTree>
      <p:nvGrpSpPr>
        <p:cNvPr id="1" name=""/>
        <p:cNvGrpSpPr/>
        <p:nvPr/>
      </p:nvGrpSpPr>
      <p:grpSpPr>
        <a:xfrm>
          <a:off x="0" y="0"/>
          <a:ext cx="0" cy="0"/>
          <a:chOff x="0" y="0"/>
          <a:chExt cx="0" cy="0"/>
        </a:xfrm>
      </p:grpSpPr>
      <p:grpSp>
        <p:nvGrpSpPr>
          <p:cNvPr id="6" name="Group 5"/>
          <p:cNvGrpSpPr/>
          <p:nvPr userDrawn="1"/>
        </p:nvGrpSpPr>
        <p:grpSpPr>
          <a:xfrm>
            <a:off x="0" y="2063013"/>
            <a:ext cx="8404456" cy="3883620"/>
            <a:chOff x="0" y="1992982"/>
            <a:chExt cx="3096864" cy="3380234"/>
          </a:xfrm>
          <a:solidFill>
            <a:schemeClr val="accent2"/>
          </a:solidFill>
        </p:grpSpPr>
        <p:sp>
          <p:nvSpPr>
            <p:cNvPr id="7" name="Rectangle 6"/>
            <p:cNvSpPr/>
            <p:nvPr/>
          </p:nvSpPr>
          <p:spPr>
            <a:xfrm>
              <a:off x="0" y="1992982"/>
              <a:ext cx="3025109" cy="33802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 name="Rectangle 7"/>
            <p:cNvSpPr/>
            <p:nvPr/>
          </p:nvSpPr>
          <p:spPr>
            <a:xfrm>
              <a:off x="3051145" y="1992982"/>
              <a:ext cx="45719" cy="338023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pic>
        <p:nvPicPr>
          <p:cNvPr id="20" name="그림 5">
            <a:extLst>
              <a:ext uri="{FF2B5EF4-FFF2-40B4-BE49-F238E27FC236}">
                <a16:creationId xmlns:a16="http://schemas.microsoft.com/office/drawing/2014/main" id="{97E02823-D6E9-4BC9-A8C1-2F06F5CFE45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46485" y="1905138"/>
            <a:ext cx="2779457" cy="4555221"/>
          </a:xfrm>
          <a:prstGeom prst="rect">
            <a:avLst/>
          </a:prstGeom>
        </p:spPr>
      </p:pic>
      <p:sp>
        <p:nvSpPr>
          <p:cNvPr id="21" name="그림 개체 틀 2">
            <a:extLst>
              <a:ext uri="{FF2B5EF4-FFF2-40B4-BE49-F238E27FC236}">
                <a16:creationId xmlns:a16="http://schemas.microsoft.com/office/drawing/2014/main" id="{B1BE3B03-2F5F-44AD-8D79-5D7B27C1A5F8}"/>
              </a:ext>
            </a:extLst>
          </p:cNvPr>
          <p:cNvSpPr>
            <a:spLocks noGrp="1"/>
          </p:cNvSpPr>
          <p:nvPr>
            <p:ph type="pic" sz="quarter" idx="14" hasCustomPrompt="1"/>
          </p:nvPr>
        </p:nvSpPr>
        <p:spPr>
          <a:xfrm>
            <a:off x="9294319" y="2487575"/>
            <a:ext cx="1952494" cy="293387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defRPr>
            </a:lvl1pPr>
          </a:lstStyle>
          <a:p>
            <a:r>
              <a:rPr lang="en-US" altLang="ko-KR" dirty="0"/>
              <a:t>Place Your Picture Here</a:t>
            </a:r>
            <a:endParaRPr lang="ko-KR" altLang="en-US" dirty="0"/>
          </a:p>
        </p:txBody>
      </p:sp>
      <p:sp>
        <p:nvSpPr>
          <p:cNvPr id="13" name="Rectangle 4">
            <a:extLst>
              <a:ext uri="{FF2B5EF4-FFF2-40B4-BE49-F238E27FC236}">
                <a16:creationId xmlns:a16="http://schemas.microsoft.com/office/drawing/2014/main" id="{E98B8AC6-35CE-4A9B-9003-FDE98A19991A}"/>
              </a:ext>
            </a:extLst>
          </p:cNvPr>
          <p:cNvSpPr/>
          <p:nvPr userDrawn="1"/>
        </p:nvSpPr>
        <p:spPr>
          <a:xfrm>
            <a:off x="11113169" y="255822"/>
            <a:ext cx="1078831"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5" name="Rectangle 3">
            <a:extLst>
              <a:ext uri="{FF2B5EF4-FFF2-40B4-BE49-F238E27FC236}">
                <a16:creationId xmlns:a16="http://schemas.microsoft.com/office/drawing/2014/main" id="{8CBD2879-5849-4691-9781-4268F5A5A437}"/>
              </a:ext>
            </a:extLst>
          </p:cNvPr>
          <p:cNvSpPr/>
          <p:nvPr userDrawn="1"/>
        </p:nvSpPr>
        <p:spPr>
          <a:xfrm>
            <a:off x="0" y="252664"/>
            <a:ext cx="11113169" cy="8477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2" name="Text Placeholder 9">
            <a:extLst>
              <a:ext uri="{FF2B5EF4-FFF2-40B4-BE49-F238E27FC236}">
                <a16:creationId xmlns:a16="http://schemas.microsoft.com/office/drawing/2014/main" id="{AF362ACC-5A58-4ACA-A758-9BC9707C7EEC}"/>
              </a:ext>
            </a:extLst>
          </p:cNvPr>
          <p:cNvSpPr>
            <a:spLocks noGrp="1"/>
          </p:cNvSpPr>
          <p:nvPr>
            <p:ph type="body" sz="quarter" idx="10" hasCustomPrompt="1"/>
          </p:nvPr>
        </p:nvSpPr>
        <p:spPr>
          <a:xfrm>
            <a:off x="421105" y="315982"/>
            <a:ext cx="8867274" cy="724247"/>
          </a:xfrm>
          <a:prstGeom prst="rect">
            <a:avLst/>
          </a:prstGeom>
        </p:spPr>
        <p:txBody>
          <a:bodyPr anchor="ctr"/>
          <a:lstStyle>
            <a:lvl1pPr marL="0" indent="0" algn="l">
              <a:buNone/>
              <a:defRPr sz="5400" b="0" baseline="0">
                <a:solidFill>
                  <a:schemeClr val="bg1"/>
                </a:solidFill>
                <a:latin typeface="+mj-lt"/>
                <a:cs typeface="Arial" pitchFamily="34" charset="0"/>
              </a:defRPr>
            </a:lvl1pPr>
          </a:lstStyle>
          <a:p>
            <a:pPr lvl="0"/>
            <a:r>
              <a:rPr lang="en-US" altLang="ko-KR" dirty="0"/>
              <a:t>BASIC LAYOUT</a:t>
            </a:r>
          </a:p>
        </p:txBody>
      </p:sp>
      <p:pic>
        <p:nvPicPr>
          <p:cNvPr id="23" name="Picture 2">
            <a:extLst>
              <a:ext uri="{FF2B5EF4-FFF2-40B4-BE49-F238E27FC236}">
                <a16:creationId xmlns:a16="http://schemas.microsoft.com/office/drawing/2014/main" id="{BDA1F853-5381-4005-9917-7A5C6D6858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4207" y="197468"/>
            <a:ext cx="1451883" cy="1150628"/>
          </a:xfrm>
          <a:prstGeom prst="rect">
            <a:avLst/>
          </a:prstGeom>
        </p:spPr>
      </p:pic>
      <p:sp>
        <p:nvSpPr>
          <p:cNvPr id="24" name="Rectangle 5">
            <a:extLst>
              <a:ext uri="{FF2B5EF4-FFF2-40B4-BE49-F238E27FC236}">
                <a16:creationId xmlns:a16="http://schemas.microsoft.com/office/drawing/2014/main" id="{62B819EB-93A5-4EE8-A28D-F3F5148193C8}"/>
              </a:ext>
            </a:extLst>
          </p:cNvPr>
          <p:cNvSpPr/>
          <p:nvPr userDrawn="1"/>
        </p:nvSpPr>
        <p:spPr>
          <a:xfrm>
            <a:off x="4011" y="252425"/>
            <a:ext cx="212557" cy="8477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Tree>
    <p:extLst>
      <p:ext uri="{BB962C8B-B14F-4D97-AF65-F5344CB8AC3E}">
        <p14:creationId xmlns:p14="http://schemas.microsoft.com/office/powerpoint/2010/main" val="8643071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2_Images &amp; Contents Layout">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a:xfrm flipH="1">
            <a:off x="4313430" y="555801"/>
            <a:ext cx="3600000" cy="313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4" name="Picture Placeholder 14"/>
          <p:cNvSpPr>
            <a:spLocks noGrp="1"/>
          </p:cNvSpPr>
          <p:nvPr>
            <p:ph type="pic" sz="quarter" idx="13" hasCustomPrompt="1"/>
          </p:nvPr>
        </p:nvSpPr>
        <p:spPr>
          <a:xfrm>
            <a:off x="3416061" y="3681312"/>
            <a:ext cx="2700000" cy="2628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7" name="Picture Placeholder 14"/>
          <p:cNvSpPr>
            <a:spLocks noGrp="1"/>
          </p:cNvSpPr>
          <p:nvPr>
            <p:ph type="pic" sz="quarter" idx="12" hasCustomPrompt="1"/>
          </p:nvPr>
        </p:nvSpPr>
        <p:spPr>
          <a:xfrm>
            <a:off x="721322" y="3681312"/>
            <a:ext cx="2700000" cy="2628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5" name="Picture Placeholder 14"/>
          <p:cNvSpPr>
            <a:spLocks noGrp="1"/>
          </p:cNvSpPr>
          <p:nvPr>
            <p:ph type="pic" sz="quarter" idx="10" hasCustomPrompt="1"/>
          </p:nvPr>
        </p:nvSpPr>
        <p:spPr>
          <a:xfrm>
            <a:off x="8805539" y="3681312"/>
            <a:ext cx="2700000" cy="2628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6" name="Picture Placeholder 14"/>
          <p:cNvSpPr>
            <a:spLocks noGrp="1"/>
          </p:cNvSpPr>
          <p:nvPr>
            <p:ph type="pic" sz="quarter" idx="11" hasCustomPrompt="1"/>
          </p:nvPr>
        </p:nvSpPr>
        <p:spPr>
          <a:xfrm>
            <a:off x="6110800" y="3681312"/>
            <a:ext cx="2700000" cy="2628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8" name="Picture Placeholder 14"/>
          <p:cNvSpPr>
            <a:spLocks noGrp="1"/>
          </p:cNvSpPr>
          <p:nvPr>
            <p:ph type="pic" sz="quarter" idx="14" hasCustomPrompt="1"/>
          </p:nvPr>
        </p:nvSpPr>
        <p:spPr>
          <a:xfrm>
            <a:off x="721322" y="555801"/>
            <a:ext cx="3600000" cy="3132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9" name="Picture Placeholder 14"/>
          <p:cNvSpPr>
            <a:spLocks noGrp="1"/>
          </p:cNvSpPr>
          <p:nvPr>
            <p:ph type="pic" sz="quarter" idx="15" hasCustomPrompt="1"/>
          </p:nvPr>
        </p:nvSpPr>
        <p:spPr>
          <a:xfrm>
            <a:off x="7905539" y="555801"/>
            <a:ext cx="3600000" cy="3132000"/>
          </a:xfrm>
          <a:prstGeom prst="rect">
            <a:avLst/>
          </a:prstGeom>
          <a:solidFill>
            <a:schemeClr val="bg1">
              <a:lumMod val="95000"/>
            </a:schemeClr>
          </a:solidFill>
        </p:spPr>
        <p:txBody>
          <a:bodyPr lIns="108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16688224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6_Images and Contents Layout">
    <p:bg>
      <p:bgPr>
        <a:solidFill>
          <a:schemeClr val="accent1">
            <a:alpha val="90000"/>
          </a:schemeClr>
        </a:solidFill>
        <a:effectLst/>
      </p:bgPr>
    </p:bg>
    <p:spTree>
      <p:nvGrpSpPr>
        <p:cNvPr id="1" name=""/>
        <p:cNvGrpSpPr/>
        <p:nvPr/>
      </p:nvGrpSpPr>
      <p:grpSpPr>
        <a:xfrm>
          <a:off x="0" y="0"/>
          <a:ext cx="0" cy="0"/>
          <a:chOff x="0" y="0"/>
          <a:chExt cx="0" cy="0"/>
        </a:xfrm>
      </p:grpSpPr>
      <p:sp>
        <p:nvSpPr>
          <p:cNvPr id="5" name="Rectangle 4"/>
          <p:cNvSpPr/>
          <p:nvPr userDrawn="1"/>
        </p:nvSpPr>
        <p:spPr>
          <a:xfrm>
            <a:off x="0" y="3212976"/>
            <a:ext cx="12192000" cy="31063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 name="제목 1"/>
          <p:cNvSpPr>
            <a:spLocks noGrp="1"/>
          </p:cNvSpPr>
          <p:nvPr>
            <p:ph type="title" hasCustomPrompt="1"/>
          </p:nvPr>
        </p:nvSpPr>
        <p:spPr>
          <a:xfrm>
            <a:off x="0" y="269852"/>
            <a:ext cx="12192000" cy="710877"/>
          </a:xfrm>
          <a:prstGeom prst="rect">
            <a:avLst/>
          </a:prstGeom>
        </p:spPr>
        <p:txBody>
          <a:bodyPr anchor="ctr">
            <a:noAutofit/>
          </a:bodyPr>
          <a:lstStyle>
            <a:lvl1pPr algn="ctr">
              <a:defRPr sz="4400" b="0" baseline="0">
                <a:solidFill>
                  <a:schemeClr val="accent4"/>
                </a:solidFill>
                <a:latin typeface="+mj-lt"/>
                <a:cs typeface="Arial" pitchFamily="34" charset="0"/>
              </a:defRPr>
            </a:lvl1pPr>
          </a:lstStyle>
          <a:p>
            <a:r>
              <a:rPr lang="en-US" altLang="ko-KR" dirty="0"/>
              <a:t>IMAGES AND CONTENTS</a:t>
            </a:r>
            <a:endParaRPr lang="ko-KR" altLang="en-US" dirty="0"/>
          </a:p>
        </p:txBody>
      </p:sp>
      <p:grpSp>
        <p:nvGrpSpPr>
          <p:cNvPr id="9" name="Group 5">
            <a:extLst>
              <a:ext uri="{FF2B5EF4-FFF2-40B4-BE49-F238E27FC236}">
                <a16:creationId xmlns:a16="http://schemas.microsoft.com/office/drawing/2014/main" id="{B5D53FA1-409A-4F5F-97C4-2399D18531AF}"/>
              </a:ext>
            </a:extLst>
          </p:cNvPr>
          <p:cNvGrpSpPr/>
          <p:nvPr userDrawn="1"/>
        </p:nvGrpSpPr>
        <p:grpSpPr>
          <a:xfrm>
            <a:off x="2187927" y="902493"/>
            <a:ext cx="7356667" cy="3751977"/>
            <a:chOff x="-612576" y="1705002"/>
            <a:chExt cx="5688632" cy="2537858"/>
          </a:xfrm>
        </p:grpSpPr>
        <p:sp>
          <p:nvSpPr>
            <p:cNvPr id="11" name="Oval 6">
              <a:extLst>
                <a:ext uri="{FF2B5EF4-FFF2-40B4-BE49-F238E27FC236}">
                  <a16:creationId xmlns:a16="http://schemas.microsoft.com/office/drawing/2014/main" id="{969FB361-09E7-4A75-BE80-810B6558E106}"/>
                </a:ext>
              </a:extLst>
            </p:cNvPr>
            <p:cNvSpPr/>
            <p:nvPr userDrawn="1"/>
          </p:nvSpPr>
          <p:spPr>
            <a:xfrm>
              <a:off x="-612576" y="3738804"/>
              <a:ext cx="5688632" cy="504056"/>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pic>
          <p:nvPicPr>
            <p:cNvPr id="13" name="Picture 2" descr="E:\002-KIMS BUSINESS\000-B-KIMS-소스 분류-2014\00-kims-작업건별-재료모음\002-일러-모니터-모바일-타블렛\laptop-01.png">
              <a:extLst>
                <a:ext uri="{FF2B5EF4-FFF2-40B4-BE49-F238E27FC236}">
                  <a16:creationId xmlns:a16="http://schemas.microsoft.com/office/drawing/2014/main" id="{B0DD55B0-CC85-48EE-91A7-11167D6D7A5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3358" y="1705002"/>
              <a:ext cx="4456634" cy="2516513"/>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Picture Placeholder 2">
            <a:extLst>
              <a:ext uri="{FF2B5EF4-FFF2-40B4-BE49-F238E27FC236}">
                <a16:creationId xmlns:a16="http://schemas.microsoft.com/office/drawing/2014/main" id="{F90C4089-2A84-4438-930C-7392D1437CB4}"/>
              </a:ext>
            </a:extLst>
          </p:cNvPr>
          <p:cNvSpPr>
            <a:spLocks noGrp="1"/>
          </p:cNvSpPr>
          <p:nvPr>
            <p:ph type="pic" idx="11" hasCustomPrompt="1"/>
          </p:nvPr>
        </p:nvSpPr>
        <p:spPr>
          <a:xfrm>
            <a:off x="4170667" y="1367063"/>
            <a:ext cx="3536161" cy="2651877"/>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45176490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39471247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ICON LAYOUT</a:t>
            </a:r>
          </a:p>
        </p:txBody>
      </p:sp>
      <p:sp>
        <p:nvSpPr>
          <p:cNvPr id="3" name="Rounded Rectangle 2"/>
          <p:cNvSpPr/>
          <p:nvPr userDrawn="1"/>
        </p:nvSpPr>
        <p:spPr>
          <a:xfrm>
            <a:off x="354009" y="1131590"/>
            <a:ext cx="3560767" cy="540256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prstClr val="white"/>
              </a:solidFill>
              <a:effectLst/>
              <a:uLnTx/>
              <a:uFillTx/>
              <a:latin typeface="Arial"/>
              <a:cs typeface="+mn-cs"/>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351" b="0" i="0" u="none" strike="noStrike" kern="1200" cap="none" spc="0" normalizeH="0" baseline="0" noProof="0">
              <a:ln>
                <a:noFill/>
              </a:ln>
              <a:solidFill>
                <a:srgbClr val="303030"/>
              </a:solidFill>
              <a:effectLst/>
              <a:uLnTx/>
              <a:uFillTx/>
              <a:latin typeface="Arial"/>
              <a:cs typeface="+mn-cs"/>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Resize without losing quality</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You can Change Fill Color &amp;</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white"/>
                </a:solidFill>
                <a:effectLst/>
                <a:uLnTx/>
                <a:uFillTx/>
                <a:latin typeface="Arial" pitchFamily="34" charset="0"/>
                <a:cs typeface="Arial" pitchFamily="34" charset="0"/>
              </a:rPr>
              <a:t>Line Color</a:t>
            </a:r>
            <a:endParaRPr kumimoji="0" lang="ko-KR" altLang="en-US" sz="1400" b="1"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white"/>
                </a:solidFill>
                <a:effectLst/>
                <a:uLnTx/>
                <a:uFillTx/>
                <a:latin typeface="Arial" pitchFamily="34" charset="0"/>
                <a:cs typeface="Arial" pitchFamily="34" charset="0"/>
              </a:rPr>
              <a:t>www.allppt.com</a:t>
            </a:r>
            <a:endParaRPr kumimoji="0" lang="ko-KR" altLang="en-US" sz="14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FREE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ea typeface="+mn-ea"/>
                <a:cs typeface="Arial" pitchFamily="34" charset="0"/>
              </a:rPr>
              <a:t>PPT TEMPLATES</a:t>
            </a:r>
          </a:p>
        </p:txBody>
      </p:sp>
    </p:spTree>
    <p:extLst>
      <p:ext uri="{BB962C8B-B14F-4D97-AF65-F5344CB8AC3E}">
        <p14:creationId xmlns:p14="http://schemas.microsoft.com/office/powerpoint/2010/main" val="37588685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genda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359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42.xml"/><Relationship Id="rId1"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3.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theme" Target="../theme/theme4.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theme" Target="../theme/theme5.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21" Type="http://schemas.openxmlformats.org/officeDocument/2006/relationships/theme" Target="../theme/theme6.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theme" Target="../theme/theme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38.xml"/><Relationship Id="rId1" Type="http://schemas.openxmlformats.org/officeDocument/2006/relationships/slideLayout" Target="../slideLayouts/slideLayout137.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40.xml"/><Relationship Id="rId1"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2814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331951"/>
      </p:ext>
    </p:extLst>
  </p:cSld>
  <p:clrMap bg1="lt1" tx1="dk1" bg2="lt2" tx2="dk2" accent1="accent1" accent2="accent2" accent3="accent3" accent4="accent4" accent5="accent5" accent6="accent6" hlink="hlink" folHlink="folHlink"/>
  <p:sldLayoutIdLst>
    <p:sldLayoutId id="2147483814" r:id="rId1"/>
    <p:sldLayoutId id="2147483815" r:id="rId2"/>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91990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7492850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775632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038734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760" r:id="rId19"/>
    <p:sldLayoutId id="2147483761" r:id="rId20"/>
    <p:sldLayoutId id="2147483762" r:id="rId21"/>
    <p:sldLayoutId id="2147483763" r:id="rId22"/>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08116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Lst>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5858692"/>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371599"/>
      </p:ext>
    </p:extLst>
  </p:cSld>
  <p:clrMap bg1="lt1" tx1="dk1" bg2="lt2" tx2="dk2" accent1="accent1" accent2="accent2" accent3="accent3" accent4="accent4" accent5="accent5" accent6="accent6" hlink="hlink" folHlink="folHlink"/>
  <p:sldLayoutIdLst>
    <p:sldLayoutId id="2147483805" r:id="rId1"/>
    <p:sldLayoutId id="214748380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5913857"/>
      </p:ext>
    </p:extLst>
  </p:cSld>
  <p:clrMap bg1="lt1" tx1="dk1" bg2="lt2" tx2="dk2" accent1="accent1" accent2="accent2" accent3="accent3" accent4="accent4" accent5="accent5" accent6="accent6" hlink="hlink" folHlink="folHlink"/>
  <p:sldLayoutIdLst>
    <p:sldLayoutId id="2147483808" r:id="rId1"/>
    <p:sldLayoutId id="2147483809" r:id="rId2"/>
  </p:sldLayoutIdLst>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42.xml"/><Relationship Id="rId4" Type="http://schemas.openxmlformats.org/officeDocument/2006/relationships/image" Target="../media/image41.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9.xml"/><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9.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9.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www.coursera.com/" TargetMode="External"/><Relationship Id="rId2" Type="http://schemas.openxmlformats.org/officeDocument/2006/relationships/hyperlink" Target="http://www.udemy.com/" TargetMode="External"/><Relationship Id="rId1" Type="http://schemas.openxmlformats.org/officeDocument/2006/relationships/slideLayout" Target="../slideLayouts/slideLayout21.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9.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6.jpg"/><Relationship Id="rId1" Type="http://schemas.openxmlformats.org/officeDocument/2006/relationships/slideLayout" Target="../slideLayouts/slideLayout39.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7.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Welcome!!</a:t>
            </a:r>
            <a:endParaRPr lang="ko-KR" altLang="en-US" dirty="0"/>
          </a:p>
        </p:txBody>
      </p:sp>
      <p:sp>
        <p:nvSpPr>
          <p:cNvPr id="3" name="Text Placeholder 2"/>
          <p:cNvSpPr>
            <a:spLocks noGrp="1"/>
          </p:cNvSpPr>
          <p:nvPr>
            <p:ph type="body" sz="quarter" idx="11"/>
          </p:nvPr>
        </p:nvSpPr>
        <p:spPr/>
        <p:txBody>
          <a:bodyPr/>
          <a:lstStyle/>
          <a:p>
            <a:pPr lvl="0"/>
            <a:r>
              <a:rPr lang="en-US" altLang="ko-KR" sz="2000" dirty="0" smtClean="0"/>
              <a:t>Management Information System</a:t>
            </a:r>
            <a:endParaRPr lang="en-US" altLang="ko-KR" sz="2000" dirty="0"/>
          </a:p>
        </p:txBody>
      </p:sp>
      <p:sp>
        <p:nvSpPr>
          <p:cNvPr id="5" name="TextBox 4"/>
          <p:cNvSpPr txBox="1"/>
          <p:nvPr/>
        </p:nvSpPr>
        <p:spPr>
          <a:xfrm>
            <a:off x="4487007" y="4240500"/>
            <a:ext cx="3217985" cy="369332"/>
          </a:xfrm>
          <a:prstGeom prst="rect">
            <a:avLst/>
          </a:prstGeom>
          <a:noFill/>
        </p:spPr>
        <p:txBody>
          <a:bodyPr wrap="square" rtlCol="0" anchor="ctr">
            <a:spAutoFit/>
          </a:bodyPr>
          <a:lstStyle/>
          <a:p>
            <a:pPr algn="ctr" defTabSz="1219170" latinLnBrk="1"/>
            <a:r>
              <a:rPr lang="en-US" altLang="ko-KR" dirty="0" smtClean="0">
                <a:solidFill>
                  <a:prstClr val="black">
                    <a:lumMod val="75000"/>
                    <a:lumOff val="25000"/>
                  </a:prstClr>
                </a:solidFill>
                <a:latin typeface="Arial"/>
                <a:cs typeface="Arial" pitchFamily="34" charset="0"/>
              </a:rPr>
              <a:t>Data Analysis </a:t>
            </a:r>
            <a:endParaRPr lang="en-US" altLang="ko-KR" dirty="0">
              <a:solidFill>
                <a:prstClr val="black">
                  <a:lumMod val="75000"/>
                  <a:lumOff val="25000"/>
                </a:prstClr>
              </a:solidFill>
              <a:latin typeface="Arial"/>
              <a:cs typeface="Arial" pitchFamily="34" charset="0"/>
            </a:endParaRPr>
          </a:p>
        </p:txBody>
      </p:sp>
      <p:pic>
        <p:nvPicPr>
          <p:cNvPr id="8" name="Google Shape;124;p17"/>
          <p:cNvPicPr preferRelativeResize="0"/>
          <p:nvPr/>
        </p:nvPicPr>
        <p:blipFill rotWithShape="1">
          <a:blip r:embed="rId3">
            <a:alphaModFix/>
          </a:blip>
          <a:srcRect/>
          <a:stretch/>
        </p:blipFill>
        <p:spPr>
          <a:xfrm>
            <a:off x="99417" y="227403"/>
            <a:ext cx="1638825" cy="485039"/>
          </a:xfrm>
          <a:prstGeom prst="rect">
            <a:avLst/>
          </a:prstGeom>
          <a:noFill/>
          <a:ln>
            <a:noFill/>
          </a:ln>
        </p:spPr>
      </p:pic>
      <p:pic>
        <p:nvPicPr>
          <p:cNvPr id="9" name="Picture 8"/>
          <p:cNvPicPr>
            <a:picLocks noChangeAspect="1"/>
          </p:cNvPicPr>
          <p:nvPr/>
        </p:nvPicPr>
        <p:blipFill>
          <a:blip r:embed="rId4">
            <a:clrChange>
              <a:clrFrom>
                <a:srgbClr val="FFFFFF"/>
              </a:clrFrom>
              <a:clrTo>
                <a:srgbClr val="FFFFFF">
                  <a:alpha val="0"/>
                </a:srgbClr>
              </a:clrTo>
            </a:clrChange>
            <a:duotone>
              <a:prstClr val="black"/>
              <a:srgbClr val="D9C3A5">
                <a:tint val="50000"/>
                <a:satMod val="180000"/>
              </a:srgbClr>
            </a:duotone>
          </a:blip>
          <a:stretch>
            <a:fillRect/>
          </a:stretch>
        </p:blipFill>
        <p:spPr>
          <a:xfrm>
            <a:off x="10751977" y="206349"/>
            <a:ext cx="1279961" cy="506093"/>
          </a:xfrm>
          <a:prstGeom prst="rect">
            <a:avLst/>
          </a:prstGeom>
        </p:spPr>
      </p:pic>
    </p:spTree>
    <p:extLst>
      <p:ext uri="{BB962C8B-B14F-4D97-AF65-F5344CB8AC3E}">
        <p14:creationId xmlns:p14="http://schemas.microsoft.com/office/powerpoint/2010/main" val="16263956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GB" sz="2800" dirty="0">
                <a:latin typeface="+mn-lt"/>
                <a:ea typeface="Tahoma" panose="020B0604030504040204" pitchFamily="34" charset="0"/>
                <a:cs typeface="Tahoma" panose="020B0604030504040204" pitchFamily="34" charset="0"/>
              </a:rPr>
              <a:t>Skills Needed for Data Analysis</a:t>
            </a:r>
            <a:endParaRPr lang="en-US" sz="2800" dirty="0">
              <a:latin typeface="+mn-lt"/>
              <a:ea typeface="Tahoma" panose="020B0604030504040204" pitchFamily="34" charset="0"/>
              <a:cs typeface="Tahoma" panose="020B0604030504040204" pitchFamily="34" charset="0"/>
            </a:endParaRPr>
          </a:p>
        </p:txBody>
      </p:sp>
      <p:sp>
        <p:nvSpPr>
          <p:cNvPr id="3" name="Rectangle 7">
            <a:extLst>
              <a:ext uri="{FF2B5EF4-FFF2-40B4-BE49-F238E27FC236}">
                <a16:creationId xmlns:a16="http://schemas.microsoft.com/office/drawing/2014/main" id="{E86AA25F-8FAC-436F-AA46-594556192402}"/>
              </a:ext>
            </a:extLst>
          </p:cNvPr>
          <p:cNvSpPr/>
          <p:nvPr/>
        </p:nvSpPr>
        <p:spPr>
          <a:xfrm>
            <a:off x="5981216" y="3608165"/>
            <a:ext cx="356083" cy="327194"/>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4" name="Freeform: Shape 4">
            <a:extLst>
              <a:ext uri="{FF2B5EF4-FFF2-40B4-BE49-F238E27FC236}">
                <a16:creationId xmlns:a16="http://schemas.microsoft.com/office/drawing/2014/main" id="{C9AE3CE6-E9A7-43FB-912E-DB5C5BBDA786}"/>
              </a:ext>
            </a:extLst>
          </p:cNvPr>
          <p:cNvSpPr/>
          <p:nvPr/>
        </p:nvSpPr>
        <p:spPr>
          <a:xfrm>
            <a:off x="1247459" y="3116438"/>
            <a:ext cx="1357103" cy="1349563"/>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accent1"/>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Freeform: Shape 5">
            <a:extLst>
              <a:ext uri="{FF2B5EF4-FFF2-40B4-BE49-F238E27FC236}">
                <a16:creationId xmlns:a16="http://schemas.microsoft.com/office/drawing/2014/main" id="{6801BEAA-C8BB-4DF2-B839-EFA1094C568C}"/>
              </a:ext>
            </a:extLst>
          </p:cNvPr>
          <p:cNvSpPr/>
          <p:nvPr/>
        </p:nvSpPr>
        <p:spPr>
          <a:xfrm>
            <a:off x="3346696" y="3116438"/>
            <a:ext cx="1357103" cy="1349563"/>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accent2"/>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Freeform: Shape 6">
            <a:extLst>
              <a:ext uri="{FF2B5EF4-FFF2-40B4-BE49-F238E27FC236}">
                <a16:creationId xmlns:a16="http://schemas.microsoft.com/office/drawing/2014/main" id="{944D9C8B-17DF-41AA-85A9-0426E28BE476}"/>
              </a:ext>
            </a:extLst>
          </p:cNvPr>
          <p:cNvSpPr/>
          <p:nvPr/>
        </p:nvSpPr>
        <p:spPr>
          <a:xfrm>
            <a:off x="5445933" y="3116438"/>
            <a:ext cx="1357103" cy="1349563"/>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accent3"/>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Frame 17">
            <a:extLst>
              <a:ext uri="{FF2B5EF4-FFF2-40B4-BE49-F238E27FC236}">
                <a16:creationId xmlns:a16="http://schemas.microsoft.com/office/drawing/2014/main" id="{C1D9E331-75A5-4563-892C-F9F7F4C6EBA1}"/>
              </a:ext>
            </a:extLst>
          </p:cNvPr>
          <p:cNvSpPr/>
          <p:nvPr/>
        </p:nvSpPr>
        <p:spPr>
          <a:xfrm>
            <a:off x="8079582" y="3647080"/>
            <a:ext cx="288279" cy="288279"/>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Tahoma" panose="020B0604030504040204" pitchFamily="34" charset="0"/>
              <a:cs typeface="Tahoma" panose="020B0604030504040204" pitchFamily="34" charset="0"/>
            </a:endParaRPr>
          </a:p>
        </p:txBody>
      </p:sp>
      <p:sp>
        <p:nvSpPr>
          <p:cNvPr id="10" name="Freeform: Shape 7">
            <a:extLst>
              <a:ext uri="{FF2B5EF4-FFF2-40B4-BE49-F238E27FC236}">
                <a16:creationId xmlns:a16="http://schemas.microsoft.com/office/drawing/2014/main" id="{0A7DE13F-4F53-4E52-A08B-7BC928BCB7C7}"/>
              </a:ext>
            </a:extLst>
          </p:cNvPr>
          <p:cNvSpPr/>
          <p:nvPr/>
        </p:nvSpPr>
        <p:spPr>
          <a:xfrm>
            <a:off x="7545170" y="3116438"/>
            <a:ext cx="1357103" cy="1349563"/>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accent4"/>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Freeform: Shape 28">
            <a:extLst>
              <a:ext uri="{FF2B5EF4-FFF2-40B4-BE49-F238E27FC236}">
                <a16:creationId xmlns:a16="http://schemas.microsoft.com/office/drawing/2014/main" id="{26B6C53C-2047-4792-920B-D5CE88D6B497}"/>
              </a:ext>
            </a:extLst>
          </p:cNvPr>
          <p:cNvSpPr/>
          <p:nvPr/>
        </p:nvSpPr>
        <p:spPr>
          <a:xfrm>
            <a:off x="9644406" y="3116438"/>
            <a:ext cx="1357103" cy="1349563"/>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accent5"/>
          </a:solidFill>
          <a:ln w="515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2" name="Round Same Side Corner Rectangle 11">
            <a:extLst>
              <a:ext uri="{FF2B5EF4-FFF2-40B4-BE49-F238E27FC236}">
                <a16:creationId xmlns:a16="http://schemas.microsoft.com/office/drawing/2014/main" id="{16444B46-9145-437C-97AA-D1EB5FEF2B84}"/>
              </a:ext>
            </a:extLst>
          </p:cNvPr>
          <p:cNvSpPr>
            <a:spLocks noChangeAspect="1"/>
          </p:cNvSpPr>
          <p:nvPr/>
        </p:nvSpPr>
        <p:spPr>
          <a:xfrm rot="9900000">
            <a:off x="10163718" y="3676714"/>
            <a:ext cx="318476" cy="270484"/>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grpSp>
        <p:nvGrpSpPr>
          <p:cNvPr id="13" name="Group 46">
            <a:extLst>
              <a:ext uri="{FF2B5EF4-FFF2-40B4-BE49-F238E27FC236}">
                <a16:creationId xmlns:a16="http://schemas.microsoft.com/office/drawing/2014/main" id="{6DCA7CB0-038F-4D26-A516-FAE27F63D4EC}"/>
              </a:ext>
            </a:extLst>
          </p:cNvPr>
          <p:cNvGrpSpPr/>
          <p:nvPr/>
        </p:nvGrpSpPr>
        <p:grpSpPr>
          <a:xfrm>
            <a:off x="809723" y="2673202"/>
            <a:ext cx="10610514" cy="2236035"/>
            <a:chOff x="819275" y="2853760"/>
            <a:chExt cx="10610514" cy="2236035"/>
          </a:xfrm>
        </p:grpSpPr>
        <p:sp>
          <p:nvSpPr>
            <p:cNvPr id="14" name="Block Arc 41">
              <a:extLst>
                <a:ext uri="{FF2B5EF4-FFF2-40B4-BE49-F238E27FC236}">
                  <a16:creationId xmlns:a16="http://schemas.microsoft.com/office/drawing/2014/main" id="{CE84BDFF-E12C-4CE7-B05F-B6EFC1AD7E2B}"/>
                </a:ext>
              </a:extLst>
            </p:cNvPr>
            <p:cNvSpPr/>
            <p:nvPr/>
          </p:nvSpPr>
          <p:spPr>
            <a:xfrm>
              <a:off x="819275" y="2853760"/>
              <a:ext cx="2194560" cy="2194560"/>
            </a:xfrm>
            <a:prstGeom prst="blockArc">
              <a:avLst>
                <a:gd name="adj1" fmla="val 10800000"/>
                <a:gd name="adj2" fmla="val 44603"/>
                <a:gd name="adj3" fmla="val 381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5" name="Block Arc 42">
              <a:extLst>
                <a:ext uri="{FF2B5EF4-FFF2-40B4-BE49-F238E27FC236}">
                  <a16:creationId xmlns:a16="http://schemas.microsoft.com/office/drawing/2014/main" id="{72F75350-0404-4A81-8BA8-AC9B04AA6C92}"/>
                </a:ext>
              </a:extLst>
            </p:cNvPr>
            <p:cNvSpPr/>
            <p:nvPr/>
          </p:nvSpPr>
          <p:spPr>
            <a:xfrm rot="10800000">
              <a:off x="2923263" y="2872767"/>
              <a:ext cx="2194560" cy="2194560"/>
            </a:xfrm>
            <a:prstGeom prst="blockArc">
              <a:avLst>
                <a:gd name="adj1" fmla="val 10800000"/>
                <a:gd name="adj2" fmla="val 44603"/>
                <a:gd name="adj3" fmla="val 38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6" name="Block Arc 43">
              <a:extLst>
                <a:ext uri="{FF2B5EF4-FFF2-40B4-BE49-F238E27FC236}">
                  <a16:creationId xmlns:a16="http://schemas.microsoft.com/office/drawing/2014/main" id="{24537D99-CABE-4EBB-A058-FD61947CF143}"/>
                </a:ext>
              </a:extLst>
            </p:cNvPr>
            <p:cNvSpPr/>
            <p:nvPr/>
          </p:nvSpPr>
          <p:spPr>
            <a:xfrm>
              <a:off x="5027252" y="2853760"/>
              <a:ext cx="2194560" cy="2194560"/>
            </a:xfrm>
            <a:prstGeom prst="blockArc">
              <a:avLst>
                <a:gd name="adj1" fmla="val 10739800"/>
                <a:gd name="adj2" fmla="val 44603"/>
                <a:gd name="adj3" fmla="val 381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7" name="Block Arc 44">
              <a:extLst>
                <a:ext uri="{FF2B5EF4-FFF2-40B4-BE49-F238E27FC236}">
                  <a16:creationId xmlns:a16="http://schemas.microsoft.com/office/drawing/2014/main" id="{7DA6A9AD-E431-4F25-AC62-2985E4458742}"/>
                </a:ext>
              </a:extLst>
            </p:cNvPr>
            <p:cNvSpPr/>
            <p:nvPr/>
          </p:nvSpPr>
          <p:spPr>
            <a:xfrm rot="10800000">
              <a:off x="7131240" y="2872767"/>
              <a:ext cx="2194560" cy="2194560"/>
            </a:xfrm>
            <a:prstGeom prst="blockArc">
              <a:avLst>
                <a:gd name="adj1" fmla="val 10800000"/>
                <a:gd name="adj2" fmla="val 44603"/>
                <a:gd name="adj3" fmla="val 381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8" name="Block Arc 45">
              <a:extLst>
                <a:ext uri="{FF2B5EF4-FFF2-40B4-BE49-F238E27FC236}">
                  <a16:creationId xmlns:a16="http://schemas.microsoft.com/office/drawing/2014/main" id="{F5F4427E-00BE-4FB6-A5EA-F545DD014EDB}"/>
                </a:ext>
              </a:extLst>
            </p:cNvPr>
            <p:cNvSpPr/>
            <p:nvPr/>
          </p:nvSpPr>
          <p:spPr>
            <a:xfrm>
              <a:off x="9235229" y="2895235"/>
              <a:ext cx="2194560" cy="2194560"/>
            </a:xfrm>
            <a:prstGeom prst="blockArc">
              <a:avLst>
                <a:gd name="adj1" fmla="val 10800000"/>
                <a:gd name="adj2" fmla="val 44603"/>
                <a:gd name="adj3" fmla="val 381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grpSp>
        <p:nvGrpSpPr>
          <p:cNvPr id="19" name="Group 16">
            <a:extLst>
              <a:ext uri="{FF2B5EF4-FFF2-40B4-BE49-F238E27FC236}">
                <a16:creationId xmlns:a16="http://schemas.microsoft.com/office/drawing/2014/main" id="{193EE6C3-6E90-4DE2-982E-63613B6D761B}"/>
              </a:ext>
            </a:extLst>
          </p:cNvPr>
          <p:cNvGrpSpPr/>
          <p:nvPr/>
        </p:nvGrpSpPr>
        <p:grpSpPr>
          <a:xfrm>
            <a:off x="643727" y="4810650"/>
            <a:ext cx="2435980" cy="1598897"/>
            <a:chOff x="6210993" y="1331597"/>
            <a:chExt cx="2245425" cy="1207765"/>
          </a:xfrm>
        </p:grpSpPr>
        <p:sp>
          <p:nvSpPr>
            <p:cNvPr id="20" name="TextBox 19">
              <a:extLst>
                <a:ext uri="{FF2B5EF4-FFF2-40B4-BE49-F238E27FC236}">
                  <a16:creationId xmlns:a16="http://schemas.microsoft.com/office/drawing/2014/main" id="{EDF9B191-5C4C-4276-A25F-FF01B22279E8}"/>
                </a:ext>
              </a:extLst>
            </p:cNvPr>
            <p:cNvSpPr txBox="1"/>
            <p:nvPr/>
          </p:nvSpPr>
          <p:spPr>
            <a:xfrm>
              <a:off x="6210993" y="1331597"/>
              <a:ext cx="2245425" cy="209238"/>
            </a:xfrm>
            <a:prstGeom prst="rect">
              <a:avLst/>
            </a:prstGeom>
            <a:noFill/>
          </p:spPr>
          <p:txBody>
            <a:bodyPr wrap="square" rtlCol="0">
              <a:spAutoFit/>
            </a:bodyPr>
            <a:lstStyle/>
            <a:p>
              <a:pPr lvl="0" algn="ctr">
                <a:defRPr/>
              </a:pPr>
              <a:r>
                <a:rPr lang="en-US" altLang="ko-KR" sz="1200" b="1"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Basic Math And Statistics</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45C114E7-C077-4C6A-A7F1-15E24D2CBFA0}"/>
                </a:ext>
              </a:extLst>
            </p:cNvPr>
            <p:cNvSpPr txBox="1"/>
            <p:nvPr/>
          </p:nvSpPr>
          <p:spPr>
            <a:xfrm>
              <a:off x="6210993" y="1554045"/>
              <a:ext cx="2245425" cy="985317"/>
            </a:xfrm>
            <a:prstGeom prst="rect">
              <a:avLst/>
            </a:prstGeom>
            <a:noFill/>
          </p:spPr>
          <p:txBody>
            <a:bodyPr wrap="square" rtlCol="0">
              <a:spAutoFit/>
            </a:bodyPr>
            <a:lstStyle/>
            <a:p>
              <a:pPr lvl="0" algn="just">
                <a:defRPr/>
              </a:pP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basic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understanding of math and statistics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is important in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order to understand data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analysis concept. </a:t>
              </a:r>
              <a:b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br>
              <a:endPar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a:p>
              <a:pPr marL="171450" lvl="0" indent="-171450" algn="just">
                <a:buFont typeface="Arial" panose="020B0604020202020204" pitchFamily="34" charset="0"/>
                <a:buChar char="•"/>
                <a:defRPr/>
              </a:pP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This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includes topics such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as: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probability, statistics, and linear algebra.</a:t>
              </a:r>
            </a:p>
          </p:txBody>
        </p:sp>
      </p:grpSp>
      <p:grpSp>
        <p:nvGrpSpPr>
          <p:cNvPr id="22" name="Group 19">
            <a:extLst>
              <a:ext uri="{FF2B5EF4-FFF2-40B4-BE49-F238E27FC236}">
                <a16:creationId xmlns:a16="http://schemas.microsoft.com/office/drawing/2014/main" id="{18D56A4A-4B98-41ED-9D1A-A745DD84CF85}"/>
              </a:ext>
            </a:extLst>
          </p:cNvPr>
          <p:cNvGrpSpPr/>
          <p:nvPr/>
        </p:nvGrpSpPr>
        <p:grpSpPr>
          <a:xfrm>
            <a:off x="4861170" y="4791644"/>
            <a:ext cx="2379716" cy="1675950"/>
            <a:chOff x="6210992" y="1388953"/>
            <a:chExt cx="2245426" cy="1192309"/>
          </a:xfrm>
        </p:grpSpPr>
        <p:sp>
          <p:nvSpPr>
            <p:cNvPr id="23" name="TextBox 22">
              <a:extLst>
                <a:ext uri="{FF2B5EF4-FFF2-40B4-BE49-F238E27FC236}">
                  <a16:creationId xmlns:a16="http://schemas.microsoft.com/office/drawing/2014/main" id="{23114440-33BE-4F4F-863F-71E3E87AC711}"/>
                </a:ext>
              </a:extLst>
            </p:cNvPr>
            <p:cNvSpPr txBox="1"/>
            <p:nvPr/>
          </p:nvSpPr>
          <p:spPr>
            <a:xfrm>
              <a:off x="6210993" y="1388953"/>
              <a:ext cx="2245425" cy="197063"/>
            </a:xfrm>
            <a:prstGeom prst="rect">
              <a:avLst/>
            </a:prstGeom>
            <a:noFill/>
          </p:spPr>
          <p:txBody>
            <a:bodyPr wrap="square" rtlCol="0">
              <a:spAutoFit/>
            </a:bodyPr>
            <a:lstStyle/>
            <a:p>
              <a:pPr lvl="0" algn="ctr">
                <a:defRPr/>
              </a:pPr>
              <a:r>
                <a:rPr lang="en-US" altLang="ko-KR" sz="1200" b="1"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Data Visualization Skills</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24" name="TextBox 23">
              <a:extLst>
                <a:ext uri="{FF2B5EF4-FFF2-40B4-BE49-F238E27FC236}">
                  <a16:creationId xmlns:a16="http://schemas.microsoft.com/office/drawing/2014/main" id="{2A98F048-3E5B-4F4B-B79D-AD02BD966CFB}"/>
                </a:ext>
              </a:extLst>
            </p:cNvPr>
            <p:cNvSpPr txBox="1"/>
            <p:nvPr/>
          </p:nvSpPr>
          <p:spPr>
            <a:xfrm>
              <a:off x="6210992" y="1595945"/>
              <a:ext cx="2245425" cy="985317"/>
            </a:xfrm>
            <a:prstGeom prst="rect">
              <a:avLst/>
            </a:prstGeom>
            <a:noFill/>
          </p:spPr>
          <p:txBody>
            <a:bodyPr wrap="square" rtlCol="0">
              <a:spAutoFit/>
            </a:bodyPr>
            <a:lstStyle/>
            <a:p>
              <a:pPr lvl="0" algn="just">
                <a:defRPr/>
              </a:pP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You need to be able to</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display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your findings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to others in a way that is easy to understand. </a:t>
              </a:r>
            </a:p>
            <a:p>
              <a:pPr lvl="0" algn="just">
                <a:defRPr/>
              </a:pPr>
              <a:endPar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a:p>
              <a:pPr marL="171450" lvl="0" indent="-171450" algn="just">
                <a:buFont typeface="Wingdings" panose="05000000000000000000" pitchFamily="2" charset="2"/>
                <a:buChar char="§"/>
                <a:defRPr/>
              </a:pP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This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includes tools such as Tableau, Power BI, and Matplotlib</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grpSp>
      <p:grpSp>
        <p:nvGrpSpPr>
          <p:cNvPr id="25" name="Group 22">
            <a:extLst>
              <a:ext uri="{FF2B5EF4-FFF2-40B4-BE49-F238E27FC236}">
                <a16:creationId xmlns:a16="http://schemas.microsoft.com/office/drawing/2014/main" id="{C0C68FE4-26AD-4AC2-9C40-0B0C8851A051}"/>
              </a:ext>
            </a:extLst>
          </p:cNvPr>
          <p:cNvGrpSpPr/>
          <p:nvPr/>
        </p:nvGrpSpPr>
        <p:grpSpPr>
          <a:xfrm>
            <a:off x="7014932" y="1069483"/>
            <a:ext cx="2624790" cy="1867720"/>
            <a:chOff x="6210993" y="1379924"/>
            <a:chExt cx="2245425" cy="1328739"/>
          </a:xfrm>
        </p:grpSpPr>
        <p:sp>
          <p:nvSpPr>
            <p:cNvPr id="26" name="TextBox 25">
              <a:extLst>
                <a:ext uri="{FF2B5EF4-FFF2-40B4-BE49-F238E27FC236}">
                  <a16:creationId xmlns:a16="http://schemas.microsoft.com/office/drawing/2014/main" id="{5A660320-B2E3-439B-BD84-20E358054155}"/>
                </a:ext>
              </a:extLst>
            </p:cNvPr>
            <p:cNvSpPr txBox="1"/>
            <p:nvPr/>
          </p:nvSpPr>
          <p:spPr>
            <a:xfrm>
              <a:off x="6210993" y="1379924"/>
              <a:ext cx="2245425" cy="197063"/>
            </a:xfrm>
            <a:prstGeom prst="rect">
              <a:avLst/>
            </a:prstGeom>
            <a:noFill/>
          </p:spPr>
          <p:txBody>
            <a:bodyPr wrap="square" rtlCol="0">
              <a:spAutoFit/>
            </a:bodyPr>
            <a:lstStyle/>
            <a:p>
              <a:pPr lvl="0" algn="ctr">
                <a:defRPr/>
              </a:pPr>
              <a:r>
                <a:rPr lang="en-US" altLang="ko-KR" sz="1200" b="1"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Problem-solving Skills</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27" name="TextBox 26">
              <a:extLst>
                <a:ext uri="{FF2B5EF4-FFF2-40B4-BE49-F238E27FC236}">
                  <a16:creationId xmlns:a16="http://schemas.microsoft.com/office/drawing/2014/main" id="{470AF638-D5A6-4C69-BD2F-C1B054166DCD}"/>
                </a:ext>
              </a:extLst>
            </p:cNvPr>
            <p:cNvSpPr txBox="1"/>
            <p:nvPr/>
          </p:nvSpPr>
          <p:spPr>
            <a:xfrm>
              <a:off x="6210993" y="1591971"/>
              <a:ext cx="2245425" cy="1116692"/>
            </a:xfrm>
            <a:prstGeom prst="rect">
              <a:avLst/>
            </a:prstGeom>
            <a:noFill/>
          </p:spPr>
          <p:txBody>
            <a:bodyPr wrap="square" rtlCol="0">
              <a:spAutoFit/>
            </a:bodyPr>
            <a:lstStyle/>
            <a:p>
              <a:pPr lvl="0" algn="just">
                <a:defRPr/>
              </a:pP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You need to be able to solve problems using data analysis and data science techniques</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a:t>
              </a:r>
            </a:p>
            <a:p>
              <a:pPr lvl="0" algn="just">
                <a:defRPr/>
              </a:pPr>
              <a:endPar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a:p>
              <a:pPr marL="171450" lvl="0" indent="-171450" algn="just">
                <a:buFont typeface="Wingdings" panose="05000000000000000000" pitchFamily="2" charset="2"/>
                <a:buChar char="§"/>
                <a:defRPr/>
              </a:pP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This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includes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asking the right questions,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gather the right data, and use the right tools to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analyse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the data</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grpSp>
      <p:grpSp>
        <p:nvGrpSpPr>
          <p:cNvPr id="28" name="Group 25">
            <a:extLst>
              <a:ext uri="{FF2B5EF4-FFF2-40B4-BE49-F238E27FC236}">
                <a16:creationId xmlns:a16="http://schemas.microsoft.com/office/drawing/2014/main" id="{AD835604-2114-444F-B841-8FD4C2A50E96}"/>
              </a:ext>
            </a:extLst>
          </p:cNvPr>
          <p:cNvGrpSpPr/>
          <p:nvPr/>
        </p:nvGrpSpPr>
        <p:grpSpPr>
          <a:xfrm>
            <a:off x="9115712" y="4655981"/>
            <a:ext cx="2773126" cy="1923125"/>
            <a:chOff x="6210993" y="1431847"/>
            <a:chExt cx="2245425" cy="1368154"/>
          </a:xfrm>
        </p:grpSpPr>
        <p:sp>
          <p:nvSpPr>
            <p:cNvPr id="29" name="TextBox 28">
              <a:extLst>
                <a:ext uri="{FF2B5EF4-FFF2-40B4-BE49-F238E27FC236}">
                  <a16:creationId xmlns:a16="http://schemas.microsoft.com/office/drawing/2014/main" id="{56EFB12C-5362-4C84-87F1-5262F567A9FA}"/>
                </a:ext>
              </a:extLst>
            </p:cNvPr>
            <p:cNvSpPr txBox="1"/>
            <p:nvPr/>
          </p:nvSpPr>
          <p:spPr>
            <a:xfrm>
              <a:off x="6210993" y="1431847"/>
              <a:ext cx="2245425" cy="197063"/>
            </a:xfrm>
            <a:prstGeom prst="rect">
              <a:avLst/>
            </a:prstGeom>
            <a:noFill/>
          </p:spPr>
          <p:txBody>
            <a:bodyPr wrap="square" rtlCol="0">
              <a:spAutoFit/>
            </a:bodyPr>
            <a:lstStyle/>
            <a:p>
              <a:pPr lvl="0" algn="ctr">
                <a:defRPr/>
              </a:pPr>
              <a:r>
                <a:rPr lang="en-US" altLang="ko-KR" sz="1200" b="1"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Communication Skills</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CBCC0AFF-AA05-492F-846B-F4E52A09E83B}"/>
                </a:ext>
              </a:extLst>
            </p:cNvPr>
            <p:cNvSpPr txBox="1"/>
            <p:nvPr/>
          </p:nvSpPr>
          <p:spPr>
            <a:xfrm>
              <a:off x="6210993" y="1630759"/>
              <a:ext cx="2245425" cy="1169242"/>
            </a:xfrm>
            <a:prstGeom prst="rect">
              <a:avLst/>
            </a:prstGeom>
            <a:noFill/>
          </p:spPr>
          <p:txBody>
            <a:bodyPr wrap="square" rtlCol="0">
              <a:spAutoFit/>
            </a:bodyPr>
            <a:lstStyle/>
            <a:p>
              <a:pPr lvl="0">
                <a:lnSpc>
                  <a:spcPct val="120000"/>
                </a:lnSpc>
              </a:pPr>
              <a:r>
                <a:rPr lang="en-US" sz="1200" dirty="0">
                  <a:latin typeface="Tahoma" panose="020B0604030504040204" pitchFamily="34" charset="0"/>
                  <a:ea typeface="Tahoma" panose="020B0604030504040204" pitchFamily="34" charset="0"/>
                  <a:cs typeface="Tahoma" panose="020B0604030504040204" pitchFamily="34" charset="0"/>
                </a:rPr>
                <a:t>You need to be able to communicate your findings to others in a clear and concise way. </a:t>
              </a:r>
              <a:r>
                <a:rPr lang="en-US" sz="1200" dirty="0" smtClean="0">
                  <a:latin typeface="Tahoma" panose="020B0604030504040204" pitchFamily="34" charset="0"/>
                  <a:ea typeface="Tahoma" panose="020B0604030504040204" pitchFamily="34" charset="0"/>
                  <a:cs typeface="Tahoma" panose="020B0604030504040204" pitchFamily="34" charset="0"/>
                </a:rPr>
                <a:t/>
              </a:r>
              <a:br>
                <a:rPr lang="en-US" sz="1200" dirty="0" smtClean="0">
                  <a:latin typeface="Tahoma" panose="020B0604030504040204" pitchFamily="34" charset="0"/>
                  <a:ea typeface="Tahoma" panose="020B0604030504040204" pitchFamily="34" charset="0"/>
                  <a:cs typeface="Tahoma" panose="020B0604030504040204" pitchFamily="34" charset="0"/>
                </a:rPr>
              </a:b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171450" lvl="0" indent="-171450">
                <a:lnSpc>
                  <a:spcPct val="120000"/>
                </a:lnSpc>
                <a:buFont typeface="Wingdings" panose="05000000000000000000" pitchFamily="2" charset="2"/>
                <a:buChar char="§"/>
              </a:pPr>
              <a:r>
                <a:rPr lang="en-US" sz="1200" dirty="0" smtClean="0">
                  <a:latin typeface="Tahoma" panose="020B0604030504040204" pitchFamily="34" charset="0"/>
                  <a:ea typeface="Tahoma" panose="020B0604030504040204" pitchFamily="34" charset="0"/>
                  <a:cs typeface="Tahoma" panose="020B0604030504040204" pitchFamily="34" charset="0"/>
                </a:rPr>
                <a:t>This includes being able to write </a:t>
              </a:r>
              <a:r>
                <a:rPr lang="en-US" sz="1200" dirty="0">
                  <a:latin typeface="Tahoma" panose="020B0604030504040204" pitchFamily="34" charset="0"/>
                  <a:ea typeface="Tahoma" panose="020B0604030504040204" pitchFamily="34" charset="0"/>
                  <a:cs typeface="Tahoma" panose="020B0604030504040204" pitchFamily="34" charset="0"/>
                </a:rPr>
                <a:t>reports, give presentations, and answer questions</a:t>
              </a:r>
              <a:r>
                <a:rPr lang="en-US" sz="1200" dirty="0" smtClean="0">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31" name="Group 47">
            <a:extLst>
              <a:ext uri="{FF2B5EF4-FFF2-40B4-BE49-F238E27FC236}">
                <a16:creationId xmlns:a16="http://schemas.microsoft.com/office/drawing/2014/main" id="{A1E160EB-0888-49E4-907C-F986ADE968AF}"/>
              </a:ext>
            </a:extLst>
          </p:cNvPr>
          <p:cNvGrpSpPr/>
          <p:nvPr/>
        </p:nvGrpSpPr>
        <p:grpSpPr>
          <a:xfrm>
            <a:off x="2812412" y="1104492"/>
            <a:ext cx="2379715" cy="1502653"/>
            <a:chOff x="6210993" y="1415680"/>
            <a:chExt cx="2245425" cy="1069021"/>
          </a:xfrm>
        </p:grpSpPr>
        <p:sp>
          <p:nvSpPr>
            <p:cNvPr id="32" name="TextBox 31">
              <a:extLst>
                <a:ext uri="{FF2B5EF4-FFF2-40B4-BE49-F238E27FC236}">
                  <a16:creationId xmlns:a16="http://schemas.microsoft.com/office/drawing/2014/main" id="{0B8A40E2-350C-4DA5-9BDA-04014ACB070D}"/>
                </a:ext>
              </a:extLst>
            </p:cNvPr>
            <p:cNvSpPr txBox="1"/>
            <p:nvPr/>
          </p:nvSpPr>
          <p:spPr>
            <a:xfrm>
              <a:off x="6210993" y="1415680"/>
              <a:ext cx="2245425" cy="197063"/>
            </a:xfrm>
            <a:prstGeom prst="rect">
              <a:avLst/>
            </a:prstGeom>
            <a:noFill/>
          </p:spPr>
          <p:txBody>
            <a:bodyPr wrap="square" rtlCol="0">
              <a:spAutoFit/>
            </a:bodyPr>
            <a:lstStyle/>
            <a:p>
              <a:pPr lvl="0" algn="ctr">
                <a:defRPr/>
              </a:pPr>
              <a:r>
                <a:rPr lang="en-US" altLang="ko-KR" sz="1200" b="1"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Programming Skills</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33" name="TextBox 32">
              <a:extLst>
                <a:ext uri="{FF2B5EF4-FFF2-40B4-BE49-F238E27FC236}">
                  <a16:creationId xmlns:a16="http://schemas.microsoft.com/office/drawing/2014/main" id="{84B52FAC-2F8B-46B8-9CBB-C3F7C8268C89}"/>
                </a:ext>
              </a:extLst>
            </p:cNvPr>
            <p:cNvSpPr txBox="1"/>
            <p:nvPr/>
          </p:nvSpPr>
          <p:spPr>
            <a:xfrm>
              <a:off x="6210993" y="1630760"/>
              <a:ext cx="2245425" cy="853941"/>
            </a:xfrm>
            <a:prstGeom prst="rect">
              <a:avLst/>
            </a:prstGeom>
            <a:noFill/>
          </p:spPr>
          <p:txBody>
            <a:bodyPr wrap="square" rtlCol="0">
              <a:spAutoFit/>
            </a:bodyPr>
            <a:lstStyle/>
            <a:p>
              <a:pPr lvl="0" algn="just">
                <a:defRPr/>
              </a:pP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You need to be able to program in order to work with data analysis and data science tools. </a:t>
              </a:r>
              <a:endPar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a:p>
              <a:pPr lvl="0" algn="just">
                <a:defRPr/>
              </a:pPr>
              <a:endPar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a:p>
              <a:pPr marL="171450" lvl="0" indent="-171450" algn="just">
                <a:buFont typeface="Wingdings" panose="05000000000000000000" pitchFamily="2" charset="2"/>
                <a:buChar char="§"/>
                <a:defRPr/>
              </a:pP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This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includes languages such as Python, R, and SQL</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grpSp>
      <p:sp>
        <p:nvSpPr>
          <p:cNvPr id="34" name="Rounded Rectangle 32">
            <a:extLst>
              <a:ext uri="{FF2B5EF4-FFF2-40B4-BE49-F238E27FC236}">
                <a16:creationId xmlns:a16="http://schemas.microsoft.com/office/drawing/2014/main" id="{EF56239A-D226-4CBC-A336-F06747E3459F}"/>
              </a:ext>
            </a:extLst>
          </p:cNvPr>
          <p:cNvSpPr/>
          <p:nvPr/>
        </p:nvSpPr>
        <p:spPr>
          <a:xfrm>
            <a:off x="1754534" y="3608165"/>
            <a:ext cx="353666" cy="327848"/>
          </a:xfrm>
          <a:custGeom>
            <a:avLst/>
            <a:gdLst/>
            <a:ahLst/>
            <a:cxnLst/>
            <a:rect l="l" t="t" r="r" b="b"/>
            <a:pathLst>
              <a:path w="3240000" h="3240000">
                <a:moveTo>
                  <a:pt x="2019696" y="2510955"/>
                </a:moveTo>
                <a:lnTo>
                  <a:pt x="2019696" y="2797359"/>
                </a:lnTo>
                <a:lnTo>
                  <a:pt x="2914589" y="2797359"/>
                </a:lnTo>
                <a:lnTo>
                  <a:pt x="2914589" y="2510955"/>
                </a:lnTo>
                <a:close/>
                <a:moveTo>
                  <a:pt x="2019696" y="2081348"/>
                </a:moveTo>
                <a:lnTo>
                  <a:pt x="2019696" y="2367752"/>
                </a:lnTo>
                <a:lnTo>
                  <a:pt x="2914589" y="2367752"/>
                </a:lnTo>
                <a:lnTo>
                  <a:pt x="2914589" y="2081348"/>
                </a:lnTo>
                <a:close/>
                <a:moveTo>
                  <a:pt x="580710" y="2021703"/>
                </a:moveTo>
                <a:lnTo>
                  <a:pt x="378191" y="2224222"/>
                </a:lnTo>
                <a:lnTo>
                  <a:pt x="593323" y="2439354"/>
                </a:lnTo>
                <a:lnTo>
                  <a:pt x="378191" y="2654485"/>
                </a:lnTo>
                <a:lnTo>
                  <a:pt x="580710" y="2857004"/>
                </a:lnTo>
                <a:lnTo>
                  <a:pt x="795842" y="2641872"/>
                </a:lnTo>
                <a:lnTo>
                  <a:pt x="1010973" y="2857004"/>
                </a:lnTo>
                <a:lnTo>
                  <a:pt x="1213492" y="2654485"/>
                </a:lnTo>
                <a:lnTo>
                  <a:pt x="998360" y="2439354"/>
                </a:lnTo>
                <a:lnTo>
                  <a:pt x="1213492" y="2224222"/>
                </a:lnTo>
                <a:lnTo>
                  <a:pt x="1010973" y="2021703"/>
                </a:lnTo>
                <a:lnTo>
                  <a:pt x="795842" y="2236835"/>
                </a:lnTo>
                <a:close/>
                <a:moveTo>
                  <a:pt x="1656000" y="1656001"/>
                </a:moveTo>
                <a:lnTo>
                  <a:pt x="3240000" y="1656001"/>
                </a:lnTo>
                <a:lnTo>
                  <a:pt x="3240000" y="2699989"/>
                </a:lnTo>
                <a:cubicBezTo>
                  <a:pt x="3240000" y="2998229"/>
                  <a:pt x="2998229" y="3240000"/>
                  <a:pt x="2699989" y="3240000"/>
                </a:cubicBezTo>
                <a:lnTo>
                  <a:pt x="1656000" y="3240000"/>
                </a:lnTo>
                <a:close/>
                <a:moveTo>
                  <a:pt x="0" y="1656001"/>
                </a:moveTo>
                <a:lnTo>
                  <a:pt x="1584000" y="1656001"/>
                </a:lnTo>
                <a:lnTo>
                  <a:pt x="1584000" y="3240000"/>
                </a:lnTo>
                <a:lnTo>
                  <a:pt x="540011" y="3240000"/>
                </a:lnTo>
                <a:cubicBezTo>
                  <a:pt x="241771" y="3240000"/>
                  <a:pt x="0" y="2998229"/>
                  <a:pt x="0" y="2699989"/>
                </a:cubicBezTo>
                <a:close/>
                <a:moveTo>
                  <a:pt x="2467143" y="957859"/>
                </a:moveTo>
                <a:cubicBezTo>
                  <a:pt x="2388055" y="957859"/>
                  <a:pt x="2323941" y="1021973"/>
                  <a:pt x="2323941" y="1101061"/>
                </a:cubicBezTo>
                <a:cubicBezTo>
                  <a:pt x="2323941" y="1180149"/>
                  <a:pt x="2388055" y="1244263"/>
                  <a:pt x="2467143" y="1244263"/>
                </a:cubicBezTo>
                <a:cubicBezTo>
                  <a:pt x="2546231" y="1244263"/>
                  <a:pt x="2610345" y="1180149"/>
                  <a:pt x="2610345" y="1101061"/>
                </a:cubicBezTo>
                <a:cubicBezTo>
                  <a:pt x="2610345" y="1021973"/>
                  <a:pt x="2546231" y="957859"/>
                  <a:pt x="2467143" y="957859"/>
                </a:cubicBezTo>
                <a:close/>
                <a:moveTo>
                  <a:pt x="2019696" y="635775"/>
                </a:moveTo>
                <a:lnTo>
                  <a:pt x="2019696" y="922180"/>
                </a:lnTo>
                <a:lnTo>
                  <a:pt x="2914589" y="922180"/>
                </a:lnTo>
                <a:lnTo>
                  <a:pt x="2914589" y="635775"/>
                </a:lnTo>
                <a:close/>
                <a:moveTo>
                  <a:pt x="652639" y="331531"/>
                </a:moveTo>
                <a:lnTo>
                  <a:pt x="652639" y="635775"/>
                </a:lnTo>
                <a:lnTo>
                  <a:pt x="348395" y="635775"/>
                </a:lnTo>
                <a:lnTo>
                  <a:pt x="348395" y="922180"/>
                </a:lnTo>
                <a:lnTo>
                  <a:pt x="652639" y="922180"/>
                </a:lnTo>
                <a:lnTo>
                  <a:pt x="652639" y="1226424"/>
                </a:lnTo>
                <a:lnTo>
                  <a:pt x="939044" y="1226424"/>
                </a:lnTo>
                <a:lnTo>
                  <a:pt x="939044" y="922180"/>
                </a:lnTo>
                <a:lnTo>
                  <a:pt x="1243288" y="922180"/>
                </a:lnTo>
                <a:lnTo>
                  <a:pt x="1243288" y="635775"/>
                </a:lnTo>
                <a:lnTo>
                  <a:pt x="939044" y="635775"/>
                </a:lnTo>
                <a:lnTo>
                  <a:pt x="939044" y="331531"/>
                </a:lnTo>
                <a:close/>
                <a:moveTo>
                  <a:pt x="2467143" y="313692"/>
                </a:moveTo>
                <a:cubicBezTo>
                  <a:pt x="2388055" y="313692"/>
                  <a:pt x="2323941" y="377806"/>
                  <a:pt x="2323941" y="456894"/>
                </a:cubicBezTo>
                <a:cubicBezTo>
                  <a:pt x="2323941" y="535982"/>
                  <a:pt x="2388055" y="600096"/>
                  <a:pt x="2467143" y="600096"/>
                </a:cubicBezTo>
                <a:cubicBezTo>
                  <a:pt x="2546231" y="600096"/>
                  <a:pt x="2610345" y="535982"/>
                  <a:pt x="2610345" y="456894"/>
                </a:cubicBezTo>
                <a:cubicBezTo>
                  <a:pt x="2610345" y="377806"/>
                  <a:pt x="2546231" y="313692"/>
                  <a:pt x="2467143" y="313692"/>
                </a:cubicBezTo>
                <a:close/>
                <a:moveTo>
                  <a:pt x="540011" y="0"/>
                </a:moveTo>
                <a:lnTo>
                  <a:pt x="2699989" y="0"/>
                </a:lnTo>
                <a:cubicBezTo>
                  <a:pt x="2998229" y="0"/>
                  <a:pt x="3240000" y="241771"/>
                  <a:pt x="3240000" y="540011"/>
                </a:cubicBezTo>
                <a:lnTo>
                  <a:pt x="3240000" y="1584001"/>
                </a:lnTo>
                <a:lnTo>
                  <a:pt x="1656000" y="1584001"/>
                </a:lnTo>
                <a:lnTo>
                  <a:pt x="1656000" y="1"/>
                </a:lnTo>
                <a:lnTo>
                  <a:pt x="1584000" y="1"/>
                </a:lnTo>
                <a:lnTo>
                  <a:pt x="1584000" y="1584001"/>
                </a:lnTo>
                <a:lnTo>
                  <a:pt x="0" y="1584001"/>
                </a:lnTo>
                <a:lnTo>
                  <a:pt x="0" y="540011"/>
                </a:lnTo>
                <a:cubicBezTo>
                  <a:pt x="0" y="241771"/>
                  <a:pt x="241771" y="0"/>
                  <a:pt x="54001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35" name="Trapezoid 13">
            <a:extLst>
              <a:ext uri="{FF2B5EF4-FFF2-40B4-BE49-F238E27FC236}">
                <a16:creationId xmlns:a16="http://schemas.microsoft.com/office/drawing/2014/main" id="{EAB635DE-58EF-4585-A0F5-0790A1957A5B}"/>
              </a:ext>
            </a:extLst>
          </p:cNvPr>
          <p:cNvSpPr/>
          <p:nvPr/>
        </p:nvSpPr>
        <p:spPr>
          <a:xfrm>
            <a:off x="3819812" y="3608165"/>
            <a:ext cx="412942" cy="375639"/>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36"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37" name="Picture 36"/>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14076419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smtClean="0">
                <a:latin typeface="Tahoma" panose="020B0604030504040204" pitchFamily="34" charset="0"/>
                <a:ea typeface="Tahoma" panose="020B0604030504040204" pitchFamily="34" charset="0"/>
                <a:cs typeface="Tahoma" panose="020B0604030504040204" pitchFamily="34" charset="0"/>
              </a:rPr>
              <a:t>Tools needed for Data Analysis</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
        <p:nvSpPr>
          <p:cNvPr id="3" name="Hexagon 3">
            <a:extLst>
              <a:ext uri="{FF2B5EF4-FFF2-40B4-BE49-F238E27FC236}">
                <a16:creationId xmlns:a16="http://schemas.microsoft.com/office/drawing/2014/main" id="{B1CCDD05-F944-471C-BB5E-84548C5BB9D6}"/>
              </a:ext>
            </a:extLst>
          </p:cNvPr>
          <p:cNvSpPr/>
          <p:nvPr/>
        </p:nvSpPr>
        <p:spPr>
          <a:xfrm rot="5400000">
            <a:off x="4521454" y="4949034"/>
            <a:ext cx="1349252" cy="1163150"/>
          </a:xfrm>
          <a:prstGeom prst="hexagon">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sp>
        <p:nvSpPr>
          <p:cNvPr id="4" name="Hexagon 4">
            <a:extLst>
              <a:ext uri="{FF2B5EF4-FFF2-40B4-BE49-F238E27FC236}">
                <a16:creationId xmlns:a16="http://schemas.microsoft.com/office/drawing/2014/main" id="{265FA79C-5EDB-4DF4-A30D-091B517D943A}"/>
              </a:ext>
            </a:extLst>
          </p:cNvPr>
          <p:cNvSpPr/>
          <p:nvPr/>
        </p:nvSpPr>
        <p:spPr>
          <a:xfrm rot="5400000">
            <a:off x="5106185" y="3857077"/>
            <a:ext cx="1349252" cy="1163150"/>
          </a:xfrm>
          <a:prstGeom prst="hexagon">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sp>
        <p:nvSpPr>
          <p:cNvPr id="5" name="Hexagon 5">
            <a:extLst>
              <a:ext uri="{FF2B5EF4-FFF2-40B4-BE49-F238E27FC236}">
                <a16:creationId xmlns:a16="http://schemas.microsoft.com/office/drawing/2014/main" id="{6E5E85EF-889C-4348-9B10-D195D529D9FD}"/>
              </a:ext>
            </a:extLst>
          </p:cNvPr>
          <p:cNvSpPr/>
          <p:nvPr/>
        </p:nvSpPr>
        <p:spPr>
          <a:xfrm rot="5400000">
            <a:off x="5704109" y="2775376"/>
            <a:ext cx="1349252" cy="1163150"/>
          </a:xfrm>
          <a:prstGeom prst="hexagon">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sp>
        <p:nvSpPr>
          <p:cNvPr id="6" name="Hexagon 6">
            <a:extLst>
              <a:ext uri="{FF2B5EF4-FFF2-40B4-BE49-F238E27FC236}">
                <a16:creationId xmlns:a16="http://schemas.microsoft.com/office/drawing/2014/main" id="{7A8417A9-8C93-4BE0-AECB-48F7FAF3AFE3}"/>
              </a:ext>
            </a:extLst>
          </p:cNvPr>
          <p:cNvSpPr/>
          <p:nvPr/>
        </p:nvSpPr>
        <p:spPr>
          <a:xfrm rot="5400000">
            <a:off x="6305680" y="1686467"/>
            <a:ext cx="1349254" cy="1163150"/>
          </a:xfrm>
          <a:prstGeom prst="hexagon">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grpSp>
        <p:nvGrpSpPr>
          <p:cNvPr id="7" name="Group 11">
            <a:extLst>
              <a:ext uri="{FF2B5EF4-FFF2-40B4-BE49-F238E27FC236}">
                <a16:creationId xmlns:a16="http://schemas.microsoft.com/office/drawing/2014/main" id="{87C8BBB5-D2E2-479C-8FEA-ADC79E977065}"/>
              </a:ext>
            </a:extLst>
          </p:cNvPr>
          <p:cNvGrpSpPr/>
          <p:nvPr/>
        </p:nvGrpSpPr>
        <p:grpSpPr>
          <a:xfrm>
            <a:off x="1273966" y="1916626"/>
            <a:ext cx="4912982" cy="702832"/>
            <a:chOff x="2551705" y="4319146"/>
            <a:chExt cx="3135159" cy="702832"/>
          </a:xfrm>
        </p:grpSpPr>
        <p:sp>
          <p:nvSpPr>
            <p:cNvPr id="8" name="TextBox 7">
              <a:extLst>
                <a:ext uri="{FF2B5EF4-FFF2-40B4-BE49-F238E27FC236}">
                  <a16:creationId xmlns:a16="http://schemas.microsoft.com/office/drawing/2014/main" id="{5C12D981-DA4C-48A8-AF20-ADD797A25397}"/>
                </a:ext>
              </a:extLst>
            </p:cNvPr>
            <p:cNvSpPr txBox="1"/>
            <p:nvPr/>
          </p:nvSpPr>
          <p:spPr>
            <a:xfrm>
              <a:off x="2551706" y="4560313"/>
              <a:ext cx="3135158" cy="461665"/>
            </a:xfrm>
            <a:prstGeom prst="rect">
              <a:avLst/>
            </a:prstGeom>
            <a:noFill/>
          </p:spPr>
          <p:txBody>
            <a:bodyPr wrap="square" rtlCol="0">
              <a:spAutoFit/>
            </a:bodyPr>
            <a:lstStyle/>
            <a:p>
              <a:pPr lvl="0" algn="r">
                <a:defRPr/>
              </a:pPr>
              <a:r>
                <a:rPr lang="en-GB" altLang="ko-KR" sz="1200" dirty="0">
                  <a:solidFill>
                    <a:prstClr val="black">
                      <a:lumMod val="65000"/>
                      <a:lumOff val="35000"/>
                    </a:prstClr>
                  </a:solidFill>
                  <a:latin typeface="Tahoma" panose="020B0604030504040204" pitchFamily="34" charset="0"/>
                  <a:ea typeface="Tahoma" panose="020B0604030504040204" pitchFamily="34" charset="0"/>
                  <a:cs typeface="Tahoma" panose="020B0604030504040204" pitchFamily="34" charset="0"/>
                </a:rPr>
                <a:t>This is the process of cleaning and preparing data for analysis. Some popular tools for data wrangling include Python, R, and SQL.</a:t>
              </a:r>
            </a:p>
          </p:txBody>
        </p:sp>
        <p:sp>
          <p:nvSpPr>
            <p:cNvPr id="9" name="TextBox 8">
              <a:extLst>
                <a:ext uri="{FF2B5EF4-FFF2-40B4-BE49-F238E27FC236}">
                  <a16:creationId xmlns:a16="http://schemas.microsoft.com/office/drawing/2014/main" id="{1F14E1DA-9914-4D3F-B243-29DEEEA09D93}"/>
                </a:ext>
              </a:extLst>
            </p:cNvPr>
            <p:cNvSpPr txBox="1"/>
            <p:nvPr/>
          </p:nvSpPr>
          <p:spPr>
            <a:xfrm>
              <a:off x="2551705" y="4319146"/>
              <a:ext cx="3108507" cy="307777"/>
            </a:xfrm>
            <a:prstGeom prst="rect">
              <a:avLst/>
            </a:prstGeom>
            <a:noFill/>
          </p:spPr>
          <p:txBody>
            <a:bodyPr wrap="square" rtlCol="0">
              <a:spAutoFit/>
            </a:bodyPr>
            <a:lstStyle/>
            <a:p>
              <a:pPr lvl="0" algn="r">
                <a:defRPr/>
              </a:pPr>
              <a:r>
                <a:rPr lang="en-US" altLang="ko-KR" sz="1400" b="1" dirty="0">
                  <a:solidFill>
                    <a:srgbClr val="0AA6ED"/>
                  </a:solidFill>
                  <a:latin typeface="Tahoma" panose="020B0604030504040204" pitchFamily="34" charset="0"/>
                  <a:ea typeface="Tahoma" panose="020B0604030504040204" pitchFamily="34" charset="0"/>
                  <a:cs typeface="Tahoma" panose="020B0604030504040204" pitchFamily="34" charset="0"/>
                </a:rPr>
                <a:t>Data </a:t>
              </a:r>
              <a:r>
                <a:rPr lang="en-US" altLang="ko-KR" sz="1400" b="1" dirty="0" smtClean="0">
                  <a:solidFill>
                    <a:srgbClr val="0AA6ED"/>
                  </a:solidFill>
                  <a:latin typeface="Tahoma" panose="020B0604030504040204" pitchFamily="34" charset="0"/>
                  <a:ea typeface="Tahoma" panose="020B0604030504040204" pitchFamily="34" charset="0"/>
                  <a:cs typeface="Tahoma" panose="020B0604030504040204" pitchFamily="34" charset="0"/>
                </a:rPr>
                <a:t>Wrangling</a:t>
              </a:r>
              <a:endParaRPr kumimoji="0" lang="ko-KR" altLang="en-US" sz="1400" b="1" i="0" u="none" strike="noStrike" kern="1200" cap="none" spc="0" normalizeH="0" baseline="0" noProof="0" dirty="0">
                <a:ln>
                  <a:noFill/>
                </a:ln>
                <a:solidFill>
                  <a:srgbClr val="0AA6ED"/>
                </a:solidFill>
                <a:effectLst/>
                <a:uLnTx/>
                <a:uFillTx/>
                <a:latin typeface="Tahoma" panose="020B0604030504040204" pitchFamily="34" charset="0"/>
                <a:cs typeface="Tahoma" panose="020B0604030504040204" pitchFamily="34" charset="0"/>
              </a:endParaRPr>
            </a:p>
          </p:txBody>
        </p:sp>
      </p:grpSp>
      <p:grpSp>
        <p:nvGrpSpPr>
          <p:cNvPr id="10" name="Group 14">
            <a:extLst>
              <a:ext uri="{FF2B5EF4-FFF2-40B4-BE49-F238E27FC236}">
                <a16:creationId xmlns:a16="http://schemas.microsoft.com/office/drawing/2014/main" id="{73DF349E-E184-49A1-8732-3014DEC5CDDA}"/>
              </a:ext>
            </a:extLst>
          </p:cNvPr>
          <p:cNvGrpSpPr/>
          <p:nvPr/>
        </p:nvGrpSpPr>
        <p:grpSpPr>
          <a:xfrm>
            <a:off x="485004" y="2850222"/>
            <a:ext cx="5163734" cy="887498"/>
            <a:chOff x="2391691" y="4319146"/>
            <a:chExt cx="3295173" cy="887498"/>
          </a:xfrm>
        </p:grpSpPr>
        <p:sp>
          <p:nvSpPr>
            <p:cNvPr id="11" name="TextBox 10">
              <a:extLst>
                <a:ext uri="{FF2B5EF4-FFF2-40B4-BE49-F238E27FC236}">
                  <a16:creationId xmlns:a16="http://schemas.microsoft.com/office/drawing/2014/main" id="{9961D4AC-D0A2-47F9-8A45-3AC270C8B859}"/>
                </a:ext>
              </a:extLst>
            </p:cNvPr>
            <p:cNvSpPr txBox="1"/>
            <p:nvPr/>
          </p:nvSpPr>
          <p:spPr>
            <a:xfrm>
              <a:off x="2391691" y="4560313"/>
              <a:ext cx="3295173" cy="646331"/>
            </a:xfrm>
            <a:prstGeom prst="rect">
              <a:avLst/>
            </a:prstGeom>
            <a:noFill/>
          </p:spPr>
          <p:txBody>
            <a:bodyPr wrap="square" rtlCol="0">
              <a:spAutoFit/>
            </a:bodyPr>
            <a:lstStyle/>
            <a:p>
              <a:pPr lvl="0" algn="r">
                <a:defRPr/>
              </a:pP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This is the process of displaying data in a way that is easy to understand. Some popular tools for data visualization include Tableau, Power BI, and </a:t>
              </a:r>
              <a:r>
                <a:rPr lang="en-GB" altLang="ko-KR" sz="1200" dirty="0" err="1">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Matplotlib</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12" name="TextBox 11">
              <a:extLst>
                <a:ext uri="{FF2B5EF4-FFF2-40B4-BE49-F238E27FC236}">
                  <a16:creationId xmlns:a16="http://schemas.microsoft.com/office/drawing/2014/main" id="{61164C1D-EF52-4408-8121-9D0F8EEE2B0B}"/>
                </a:ext>
              </a:extLst>
            </p:cNvPr>
            <p:cNvSpPr txBox="1"/>
            <p:nvPr/>
          </p:nvSpPr>
          <p:spPr>
            <a:xfrm>
              <a:off x="2551705" y="4319146"/>
              <a:ext cx="3108507" cy="307777"/>
            </a:xfrm>
            <a:prstGeom prst="rect">
              <a:avLst/>
            </a:prstGeom>
            <a:noFill/>
          </p:spPr>
          <p:txBody>
            <a:bodyPr wrap="square" rtlCol="0">
              <a:spAutoFit/>
            </a:bodyPr>
            <a:lstStyle/>
            <a:p>
              <a:pPr lvl="0" algn="r">
                <a:defRPr/>
              </a:pPr>
              <a:r>
                <a:rPr lang="en-US" altLang="ko-KR" sz="1400" b="1" dirty="0">
                  <a:solidFill>
                    <a:srgbClr val="02ECEC"/>
                  </a:solidFill>
                  <a:latin typeface="Tahoma" panose="020B0604030504040204" pitchFamily="34" charset="0"/>
                  <a:ea typeface="Tahoma" panose="020B0604030504040204" pitchFamily="34" charset="0"/>
                  <a:cs typeface="Tahoma" panose="020B0604030504040204" pitchFamily="34" charset="0"/>
                </a:rPr>
                <a:t>Data visualization</a:t>
              </a:r>
              <a:endParaRPr kumimoji="0" lang="ko-KR" altLang="en-US" sz="1400" b="1" i="0" u="none" strike="noStrike" kern="1200" cap="none" spc="0" normalizeH="0" baseline="0" noProof="0" dirty="0">
                <a:ln>
                  <a:noFill/>
                </a:ln>
                <a:solidFill>
                  <a:srgbClr val="02ECEC"/>
                </a:solidFill>
                <a:effectLst/>
                <a:uLnTx/>
                <a:uFillTx/>
                <a:latin typeface="Tahoma" panose="020B0604030504040204" pitchFamily="34" charset="0"/>
                <a:cs typeface="Tahoma" panose="020B0604030504040204" pitchFamily="34" charset="0"/>
              </a:endParaRPr>
            </a:p>
          </p:txBody>
        </p:sp>
      </p:grpSp>
      <p:grpSp>
        <p:nvGrpSpPr>
          <p:cNvPr id="13" name="Group 17">
            <a:extLst>
              <a:ext uri="{FF2B5EF4-FFF2-40B4-BE49-F238E27FC236}">
                <a16:creationId xmlns:a16="http://schemas.microsoft.com/office/drawing/2014/main" id="{16EA8CF5-11EF-4C9B-B92A-D51FBE45A0ED}"/>
              </a:ext>
            </a:extLst>
          </p:cNvPr>
          <p:cNvGrpSpPr/>
          <p:nvPr/>
        </p:nvGrpSpPr>
        <p:grpSpPr>
          <a:xfrm>
            <a:off x="6515504" y="4087236"/>
            <a:ext cx="4888296" cy="887498"/>
            <a:chOff x="2551705" y="4319146"/>
            <a:chExt cx="3135159" cy="887498"/>
          </a:xfrm>
        </p:grpSpPr>
        <p:sp>
          <p:nvSpPr>
            <p:cNvPr id="14" name="TextBox 13">
              <a:extLst>
                <a:ext uri="{FF2B5EF4-FFF2-40B4-BE49-F238E27FC236}">
                  <a16:creationId xmlns:a16="http://schemas.microsoft.com/office/drawing/2014/main" id="{3ADEACC5-1C3C-462C-878A-5AC1924FE82F}"/>
                </a:ext>
              </a:extLst>
            </p:cNvPr>
            <p:cNvSpPr txBox="1"/>
            <p:nvPr/>
          </p:nvSpPr>
          <p:spPr>
            <a:xfrm>
              <a:off x="2551706" y="4560313"/>
              <a:ext cx="3135158" cy="646331"/>
            </a:xfrm>
            <a:prstGeom prst="rect">
              <a:avLst/>
            </a:prstGeom>
            <a:noFill/>
          </p:spPr>
          <p:txBody>
            <a:bodyPr wrap="square" rtlCol="0">
              <a:spAutoFit/>
            </a:bodyPr>
            <a:lstStyle/>
            <a:p>
              <a:pPr lvl="0">
                <a:defRPr/>
              </a:pP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This is the process of using algorithms to learn from data and make predictions. Some popular tools for machine learning include </a:t>
              </a:r>
              <a:r>
                <a:rPr lang="en-GB" altLang="ko-KR" sz="1200" dirty="0" err="1">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Scikit</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-learn, </a:t>
              </a:r>
              <a:r>
                <a:rPr lang="en-GB" altLang="ko-KR" sz="1200" dirty="0" err="1">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TensorFlow</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and </a:t>
              </a:r>
              <a:r>
                <a:rPr lang="en-GB" altLang="ko-KR" sz="1200" dirty="0" err="1">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PyTorch</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a:t>
              </a:r>
            </a:p>
          </p:txBody>
        </p:sp>
        <p:sp>
          <p:nvSpPr>
            <p:cNvPr id="15" name="TextBox 14">
              <a:extLst>
                <a:ext uri="{FF2B5EF4-FFF2-40B4-BE49-F238E27FC236}">
                  <a16:creationId xmlns:a16="http://schemas.microsoft.com/office/drawing/2014/main" id="{8F73ADE1-F412-4EAC-B8CD-1D94C925DB57}"/>
                </a:ext>
              </a:extLst>
            </p:cNvPr>
            <p:cNvSpPr txBox="1"/>
            <p:nvPr/>
          </p:nvSpPr>
          <p:spPr>
            <a:xfrm>
              <a:off x="2551705" y="4319146"/>
              <a:ext cx="3108507" cy="307777"/>
            </a:xfrm>
            <a:prstGeom prst="rect">
              <a:avLst/>
            </a:prstGeom>
            <a:noFill/>
          </p:spPr>
          <p:txBody>
            <a:bodyPr wrap="square" rtlCol="0">
              <a:spAutoFit/>
            </a:bodyPr>
            <a:lstStyle/>
            <a:p>
              <a:pPr lvl="0">
                <a:defRPr/>
              </a:pPr>
              <a:r>
                <a:rPr lang="en-US" altLang="ko-KR" sz="1400" b="1" dirty="0">
                  <a:solidFill>
                    <a:srgbClr val="125AC4"/>
                  </a:solidFill>
                  <a:latin typeface="Tahoma" panose="020B0604030504040204" pitchFamily="34" charset="0"/>
                  <a:ea typeface="Tahoma" panose="020B0604030504040204" pitchFamily="34" charset="0"/>
                  <a:cs typeface="Tahoma" panose="020B0604030504040204" pitchFamily="34" charset="0"/>
                </a:rPr>
                <a:t>Machine learning</a:t>
              </a:r>
              <a:endParaRPr kumimoji="0" lang="ko-KR" altLang="en-US" sz="1400" b="1" i="0" u="none" strike="noStrike" kern="1200" cap="none" spc="0" normalizeH="0" baseline="0" noProof="0" dirty="0">
                <a:ln>
                  <a:noFill/>
                </a:ln>
                <a:solidFill>
                  <a:srgbClr val="125AC4"/>
                </a:solidFill>
                <a:effectLst/>
                <a:uLnTx/>
                <a:uFillTx/>
                <a:latin typeface="Tahoma" panose="020B0604030504040204" pitchFamily="34" charset="0"/>
                <a:cs typeface="Tahoma" panose="020B0604030504040204" pitchFamily="34" charset="0"/>
              </a:endParaRPr>
            </a:p>
          </p:txBody>
        </p:sp>
      </p:grpSp>
      <p:grpSp>
        <p:nvGrpSpPr>
          <p:cNvPr id="16" name="Group 20">
            <a:extLst>
              <a:ext uri="{FF2B5EF4-FFF2-40B4-BE49-F238E27FC236}">
                <a16:creationId xmlns:a16="http://schemas.microsoft.com/office/drawing/2014/main" id="{C010A6AB-C14D-4727-9EF7-302E61271C0B}"/>
              </a:ext>
            </a:extLst>
          </p:cNvPr>
          <p:cNvGrpSpPr/>
          <p:nvPr/>
        </p:nvGrpSpPr>
        <p:grpSpPr>
          <a:xfrm>
            <a:off x="5971775" y="5174868"/>
            <a:ext cx="4888296" cy="702832"/>
            <a:chOff x="2729838" y="4319146"/>
            <a:chExt cx="3135159" cy="702832"/>
          </a:xfrm>
        </p:grpSpPr>
        <p:sp>
          <p:nvSpPr>
            <p:cNvPr id="17" name="TextBox 16">
              <a:extLst>
                <a:ext uri="{FF2B5EF4-FFF2-40B4-BE49-F238E27FC236}">
                  <a16:creationId xmlns:a16="http://schemas.microsoft.com/office/drawing/2014/main" id="{1858A2A9-4C1F-460D-BE62-3F856AAA7422}"/>
                </a:ext>
              </a:extLst>
            </p:cNvPr>
            <p:cNvSpPr txBox="1"/>
            <p:nvPr/>
          </p:nvSpPr>
          <p:spPr>
            <a:xfrm>
              <a:off x="2729839" y="4560313"/>
              <a:ext cx="3135158" cy="461665"/>
            </a:xfrm>
            <a:prstGeom prst="rect">
              <a:avLst/>
            </a:prstGeom>
            <a:noFill/>
          </p:spPr>
          <p:txBody>
            <a:bodyPr wrap="square" rtlCol="0">
              <a:spAutoFit/>
            </a:bodyPr>
            <a:lstStyle/>
            <a:p>
              <a:pPr lvl="0">
                <a:defRPr/>
              </a:pPr>
              <a:r>
                <a:rPr lang="en-GB" altLang="ko-KR" sz="1200" dirty="0">
                  <a:solidFill>
                    <a:prstClr val="black">
                      <a:lumMod val="65000"/>
                      <a:lumOff val="35000"/>
                    </a:prstClr>
                  </a:solidFill>
                  <a:latin typeface="Tahoma" panose="020B0604030504040204" pitchFamily="34" charset="0"/>
                  <a:ea typeface="Tahoma" panose="020B0604030504040204" pitchFamily="34" charset="0"/>
                  <a:cs typeface="Tahoma" panose="020B0604030504040204" pitchFamily="34" charset="0"/>
                </a:rPr>
                <a:t>This is the process of storing and processing large amounts of data. Some popular tools for big data include Hadoop, Spark, and Hive</a:t>
              </a:r>
            </a:p>
          </p:txBody>
        </p:sp>
        <p:sp>
          <p:nvSpPr>
            <p:cNvPr id="18" name="TextBox 17">
              <a:extLst>
                <a:ext uri="{FF2B5EF4-FFF2-40B4-BE49-F238E27FC236}">
                  <a16:creationId xmlns:a16="http://schemas.microsoft.com/office/drawing/2014/main" id="{14652D20-63F8-40C8-8111-D28649BFCE01}"/>
                </a:ext>
              </a:extLst>
            </p:cNvPr>
            <p:cNvSpPr txBox="1"/>
            <p:nvPr/>
          </p:nvSpPr>
          <p:spPr>
            <a:xfrm>
              <a:off x="2729838" y="4319146"/>
              <a:ext cx="3108507" cy="307777"/>
            </a:xfrm>
            <a:prstGeom prst="rect">
              <a:avLst/>
            </a:prstGeom>
            <a:noFill/>
          </p:spPr>
          <p:txBody>
            <a:bodyPr wrap="square" rtlCol="0">
              <a:spAutoFit/>
            </a:bodyPr>
            <a:lstStyle/>
            <a:p>
              <a:pPr lvl="0">
                <a:defRPr/>
              </a:pPr>
              <a:r>
                <a:rPr lang="en-US" altLang="ko-KR" sz="1400" b="1" dirty="0">
                  <a:solidFill>
                    <a:srgbClr val="0085F2"/>
                  </a:solidFill>
                  <a:latin typeface="Tahoma" panose="020B0604030504040204" pitchFamily="34" charset="0"/>
                  <a:ea typeface="Tahoma" panose="020B0604030504040204" pitchFamily="34" charset="0"/>
                  <a:cs typeface="Tahoma" panose="020B0604030504040204" pitchFamily="34" charset="0"/>
                </a:rPr>
                <a:t>Big data</a:t>
              </a:r>
              <a:endParaRPr kumimoji="0" lang="ko-KR" altLang="en-US" sz="1400" b="1" i="0" u="none" strike="noStrike" kern="1200" cap="none" spc="0" normalizeH="0" baseline="0" noProof="0" dirty="0">
                <a:ln>
                  <a:noFill/>
                </a:ln>
                <a:solidFill>
                  <a:srgbClr val="0085F2"/>
                </a:solidFill>
                <a:effectLst/>
                <a:uLnTx/>
                <a:uFillTx/>
                <a:latin typeface="Tahoma" panose="020B0604030504040204" pitchFamily="34" charset="0"/>
                <a:cs typeface="Tahoma" panose="020B0604030504040204" pitchFamily="34" charset="0"/>
              </a:endParaRPr>
            </a:p>
          </p:txBody>
        </p:sp>
      </p:grpSp>
      <p:sp>
        <p:nvSpPr>
          <p:cNvPr id="19" name="TextBox 18">
            <a:extLst>
              <a:ext uri="{FF2B5EF4-FFF2-40B4-BE49-F238E27FC236}">
                <a16:creationId xmlns:a16="http://schemas.microsoft.com/office/drawing/2014/main" id="{0BBEC402-FC56-4331-9A74-9E86BE4A621E}"/>
              </a:ext>
            </a:extLst>
          </p:cNvPr>
          <p:cNvSpPr txBox="1"/>
          <p:nvPr/>
        </p:nvSpPr>
        <p:spPr>
          <a:xfrm>
            <a:off x="3858644" y="5207445"/>
            <a:ext cx="76529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0085F2"/>
                </a:solidFill>
                <a:effectLst/>
                <a:uLnTx/>
                <a:uFillTx/>
                <a:latin typeface="Tahoma" panose="020B0604030504040204" pitchFamily="34" charset="0"/>
                <a:ea typeface="Tahoma" panose="020B0604030504040204" pitchFamily="34" charset="0"/>
                <a:cs typeface="Tahoma" panose="020B0604030504040204" pitchFamily="34" charset="0"/>
              </a:rPr>
              <a:t>04</a:t>
            </a:r>
            <a:endParaRPr kumimoji="0" lang="ko-KR" altLang="en-US" sz="3600" b="1" i="0" u="none" strike="noStrike" kern="1200" cap="none" spc="0" normalizeH="0" baseline="0" noProof="0" dirty="0">
              <a:ln>
                <a:noFill/>
              </a:ln>
              <a:solidFill>
                <a:srgbClr val="0085F2"/>
              </a:solidFill>
              <a:effectLst/>
              <a:uLnTx/>
              <a:uFillTx/>
              <a:latin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5726B7D9-5395-4A30-9E4F-2696DFD669E8}"/>
              </a:ext>
            </a:extLst>
          </p:cNvPr>
          <p:cNvSpPr txBox="1"/>
          <p:nvPr/>
        </p:nvSpPr>
        <p:spPr>
          <a:xfrm>
            <a:off x="4292757" y="4115487"/>
            <a:ext cx="76529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125AC4"/>
                </a:solidFill>
                <a:effectLst/>
                <a:uLnTx/>
                <a:uFillTx/>
                <a:latin typeface="Tahoma" panose="020B0604030504040204" pitchFamily="34" charset="0"/>
                <a:ea typeface="Tahoma" panose="020B0604030504040204" pitchFamily="34" charset="0"/>
                <a:cs typeface="Tahoma" panose="020B0604030504040204" pitchFamily="34" charset="0"/>
              </a:rPr>
              <a:t>03</a:t>
            </a:r>
            <a:endParaRPr kumimoji="0" lang="ko-KR" altLang="en-US" sz="3600" b="1" i="0" u="none" strike="noStrike" kern="1200" cap="none" spc="0" normalizeH="0" baseline="0" noProof="0" dirty="0">
              <a:ln>
                <a:noFill/>
              </a:ln>
              <a:solidFill>
                <a:srgbClr val="125AC4"/>
              </a:solidFill>
              <a:effectLst/>
              <a:uLnTx/>
              <a:uFillTx/>
              <a:latin typeface="Tahoma" panose="020B0604030504040204" pitchFamily="34" charset="0"/>
              <a:cs typeface="Tahoma" panose="020B0604030504040204" pitchFamily="34" charset="0"/>
            </a:endParaRPr>
          </a:p>
        </p:txBody>
      </p:sp>
      <p:sp>
        <p:nvSpPr>
          <p:cNvPr id="21" name="TextBox 20">
            <a:extLst>
              <a:ext uri="{FF2B5EF4-FFF2-40B4-BE49-F238E27FC236}">
                <a16:creationId xmlns:a16="http://schemas.microsoft.com/office/drawing/2014/main" id="{6B34D2DE-EF1B-4202-A5F0-32E239A5CE4F}"/>
              </a:ext>
            </a:extLst>
          </p:cNvPr>
          <p:cNvSpPr txBox="1"/>
          <p:nvPr/>
        </p:nvSpPr>
        <p:spPr>
          <a:xfrm>
            <a:off x="7077201" y="3033786"/>
            <a:ext cx="76529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02ECEC"/>
                </a:solidFill>
                <a:effectLst/>
                <a:uLnTx/>
                <a:uFillTx/>
                <a:latin typeface="Tahoma" panose="020B0604030504040204" pitchFamily="34" charset="0"/>
                <a:ea typeface="Tahoma" panose="020B0604030504040204" pitchFamily="34" charset="0"/>
                <a:cs typeface="Tahoma" panose="020B0604030504040204" pitchFamily="34" charset="0"/>
              </a:rPr>
              <a:t>02</a:t>
            </a:r>
            <a:endParaRPr kumimoji="0" lang="ko-KR" altLang="en-US" sz="3600" b="1" i="0" u="none" strike="noStrike" kern="1200" cap="none" spc="0" normalizeH="0" baseline="0" noProof="0" dirty="0">
              <a:ln>
                <a:noFill/>
              </a:ln>
              <a:solidFill>
                <a:srgbClr val="02ECEC"/>
              </a:solidFill>
              <a:effectLst/>
              <a:uLnTx/>
              <a:uFillTx/>
              <a:latin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681396F1-4F1E-4779-88B7-261DF4D5E6FF}"/>
              </a:ext>
            </a:extLst>
          </p:cNvPr>
          <p:cNvSpPr txBox="1"/>
          <p:nvPr/>
        </p:nvSpPr>
        <p:spPr>
          <a:xfrm>
            <a:off x="7546580" y="1944877"/>
            <a:ext cx="76529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srgbClr val="0AA6ED"/>
                </a:solidFill>
                <a:effectLst/>
                <a:uLnTx/>
                <a:uFillTx/>
                <a:latin typeface="Tahoma" panose="020B0604030504040204" pitchFamily="34" charset="0"/>
                <a:ea typeface="Tahoma" panose="020B0604030504040204" pitchFamily="34" charset="0"/>
                <a:cs typeface="Tahoma" panose="020B0604030504040204" pitchFamily="34" charset="0"/>
              </a:rPr>
              <a:t>01</a:t>
            </a:r>
            <a:endParaRPr kumimoji="0" lang="ko-KR" altLang="en-US" sz="3600" b="1" i="0" u="none" strike="noStrike" kern="1200" cap="none" spc="0" normalizeH="0" baseline="0" noProof="0" dirty="0">
              <a:ln>
                <a:noFill/>
              </a:ln>
              <a:solidFill>
                <a:srgbClr val="0AA6ED"/>
              </a:solidFill>
              <a:effectLst/>
              <a:uLnTx/>
              <a:uFillTx/>
              <a:latin typeface="Tahoma" panose="020B0604030504040204" pitchFamily="34" charset="0"/>
              <a:cs typeface="Tahoma" panose="020B0604030504040204" pitchFamily="34" charset="0"/>
            </a:endParaRPr>
          </a:p>
        </p:txBody>
      </p:sp>
      <p:sp>
        <p:nvSpPr>
          <p:cNvPr id="23" name="Rectangle 16">
            <a:extLst>
              <a:ext uri="{FF2B5EF4-FFF2-40B4-BE49-F238E27FC236}">
                <a16:creationId xmlns:a16="http://schemas.microsoft.com/office/drawing/2014/main" id="{4D94B778-3561-4C1C-A954-918E003586B0}"/>
              </a:ext>
            </a:extLst>
          </p:cNvPr>
          <p:cNvSpPr/>
          <p:nvPr/>
        </p:nvSpPr>
        <p:spPr>
          <a:xfrm rot="2700000">
            <a:off x="5656902" y="4182174"/>
            <a:ext cx="265920" cy="47674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24" name="Rectangle 9">
            <a:extLst>
              <a:ext uri="{FF2B5EF4-FFF2-40B4-BE49-F238E27FC236}">
                <a16:creationId xmlns:a16="http://schemas.microsoft.com/office/drawing/2014/main" id="{D80423DC-D3F9-4408-8C35-FB732430202B}"/>
              </a:ext>
            </a:extLst>
          </p:cNvPr>
          <p:cNvSpPr/>
          <p:nvPr/>
        </p:nvSpPr>
        <p:spPr>
          <a:xfrm>
            <a:off x="5031348" y="5376406"/>
            <a:ext cx="329463" cy="308407"/>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25" name="Rectangle 36">
            <a:extLst>
              <a:ext uri="{FF2B5EF4-FFF2-40B4-BE49-F238E27FC236}">
                <a16:creationId xmlns:a16="http://schemas.microsoft.com/office/drawing/2014/main" id="{DCD72399-6174-4330-B10C-AF39FDD6F1AF}"/>
              </a:ext>
            </a:extLst>
          </p:cNvPr>
          <p:cNvSpPr/>
          <p:nvPr/>
        </p:nvSpPr>
        <p:spPr>
          <a:xfrm>
            <a:off x="6184048" y="3194210"/>
            <a:ext cx="389370" cy="325482"/>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26" name="Oval 21">
            <a:extLst>
              <a:ext uri="{FF2B5EF4-FFF2-40B4-BE49-F238E27FC236}">
                <a16:creationId xmlns:a16="http://schemas.microsoft.com/office/drawing/2014/main" id="{96DC19B9-42F9-4A42-80E1-A650D928B4A3}"/>
              </a:ext>
            </a:extLst>
          </p:cNvPr>
          <p:cNvSpPr>
            <a:spLocks noChangeAspect="1"/>
          </p:cNvSpPr>
          <p:nvPr/>
        </p:nvSpPr>
        <p:spPr>
          <a:xfrm>
            <a:off x="6771248" y="2102654"/>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pic>
        <p:nvPicPr>
          <p:cNvPr id="27"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28" name="Picture 27"/>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27741129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153401" y="392622"/>
            <a:ext cx="11573197" cy="724247"/>
          </a:xfrm>
        </p:spPr>
        <p:txBody>
          <a:bodyPr/>
          <a:lstStyle/>
          <a:p>
            <a:r>
              <a:rPr lang="en-US" sz="2800" dirty="0" smtClean="0">
                <a:latin typeface="+mn-lt"/>
                <a:ea typeface="Tahoma" panose="020B0604030504040204" pitchFamily="34" charset="0"/>
                <a:cs typeface="Tahoma" panose="020B0604030504040204" pitchFamily="34" charset="0"/>
              </a:rPr>
              <a:t>Popular tools comparison</a:t>
            </a:r>
            <a:endParaRPr lang="en-US" sz="2800" dirty="0">
              <a:latin typeface="+mn-lt"/>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3B14DA94-50F3-4B58-BE31-A633E63DBBE8}"/>
              </a:ext>
            </a:extLst>
          </p:cNvPr>
          <p:cNvSpPr txBox="1"/>
          <p:nvPr/>
        </p:nvSpPr>
        <p:spPr>
          <a:xfrm>
            <a:off x="2032949" y="2752358"/>
            <a:ext cx="8175592" cy="3323987"/>
          </a:xfrm>
          <a:prstGeom prst="rect">
            <a:avLst/>
          </a:prstGeom>
          <a:noFill/>
        </p:spPr>
        <p:txBody>
          <a:bodyPr wrap="square" rtlCol="0">
            <a:spAutoFit/>
          </a:bodyPr>
          <a:lstStyle/>
          <a:p>
            <a:pPr marL="171450" indent="-171450" algn="just">
              <a:lnSpc>
                <a:spcPct val="150000"/>
              </a:lnSpc>
              <a:buClr>
                <a:srgbClr val="FE9900"/>
              </a:buClr>
              <a:buFont typeface="Wingdings" panose="05000000000000000000" pitchFamily="2" charset="2"/>
              <a:buChar char="q"/>
            </a:pPr>
            <a:r>
              <a:rPr lang="en-US" sz="1400" b="1" dirty="0" smtClean="0">
                <a:solidFill>
                  <a:srgbClr val="303030"/>
                </a:solidFill>
                <a:latin typeface="Tahoma" panose="020B0604030504040204" pitchFamily="34" charset="0"/>
                <a:ea typeface="Tahoma" panose="020B0604030504040204" pitchFamily="34" charset="0"/>
                <a:cs typeface="Tahoma" panose="020B0604030504040204" pitchFamily="34" charset="0"/>
              </a:rPr>
              <a:t>Ease </a:t>
            </a:r>
            <a:r>
              <a:rPr lang="en-US" sz="1400" b="1" dirty="0">
                <a:solidFill>
                  <a:srgbClr val="303030"/>
                </a:solidFill>
                <a:latin typeface="Tahoma" panose="020B0604030504040204" pitchFamily="34" charset="0"/>
                <a:ea typeface="Tahoma" panose="020B0604030504040204" pitchFamily="34" charset="0"/>
                <a:cs typeface="Tahoma" panose="020B0604030504040204" pitchFamily="34" charset="0"/>
              </a:rPr>
              <a:t>of use</a:t>
            </a:r>
            <a:r>
              <a:rPr lang="en-US" sz="1400" dirty="0">
                <a:solidFill>
                  <a:srgbClr val="303030"/>
                </a:solidFill>
                <a:latin typeface="Tahoma" panose="020B0604030504040204" pitchFamily="34" charset="0"/>
                <a:ea typeface="Tahoma" panose="020B0604030504040204" pitchFamily="34" charset="0"/>
                <a:cs typeface="Tahoma" panose="020B0604030504040204" pitchFamily="34" charset="0"/>
              </a:rPr>
              <a:t>: If you are new to data analysis, Python is a good choice. It is easier to learn than R, and it has a wide range of data analysis libraries.</a:t>
            </a:r>
          </a:p>
          <a:p>
            <a:pPr marL="171450" indent="-171450" algn="just">
              <a:lnSpc>
                <a:spcPct val="150000"/>
              </a:lnSpc>
              <a:buClr>
                <a:srgbClr val="FE9900"/>
              </a:buClr>
              <a:buFont typeface="Wingdings" panose="05000000000000000000" pitchFamily="2" charset="2"/>
              <a:buChar char="q"/>
            </a:pPr>
            <a:r>
              <a:rPr lang="en-US" sz="1400" b="1" dirty="0" smtClean="0">
                <a:solidFill>
                  <a:srgbClr val="303030"/>
                </a:solidFill>
                <a:latin typeface="Tahoma" panose="020B0604030504040204" pitchFamily="34" charset="0"/>
                <a:ea typeface="Tahoma" panose="020B0604030504040204" pitchFamily="34" charset="0"/>
                <a:cs typeface="Tahoma" panose="020B0604030504040204" pitchFamily="34" charset="0"/>
              </a:rPr>
              <a:t>Data </a:t>
            </a:r>
            <a:r>
              <a:rPr lang="en-US" sz="1400" b="1" dirty="0">
                <a:solidFill>
                  <a:srgbClr val="303030"/>
                </a:solidFill>
                <a:latin typeface="Tahoma" panose="020B0604030504040204" pitchFamily="34" charset="0"/>
                <a:ea typeface="Tahoma" panose="020B0604030504040204" pitchFamily="34" charset="0"/>
                <a:cs typeface="Tahoma" panose="020B0604030504040204" pitchFamily="34" charset="0"/>
              </a:rPr>
              <a:t>analysis</a:t>
            </a:r>
            <a:r>
              <a:rPr lang="en-US" sz="1400" dirty="0">
                <a:solidFill>
                  <a:srgbClr val="303030"/>
                </a:solidFill>
                <a:latin typeface="Tahoma" panose="020B0604030504040204" pitchFamily="34" charset="0"/>
                <a:ea typeface="Tahoma" panose="020B0604030504040204" pitchFamily="34" charset="0"/>
                <a:cs typeface="Tahoma" panose="020B0604030504040204" pitchFamily="34" charset="0"/>
              </a:rPr>
              <a:t>: If you need to perform complex data analysis, R is a good choice. It is more powerful and flexible than Python, and it has a wider range of data analysis libraries.</a:t>
            </a:r>
          </a:p>
          <a:p>
            <a:pPr marL="171450" indent="-171450" algn="just">
              <a:lnSpc>
                <a:spcPct val="150000"/>
              </a:lnSpc>
              <a:buClr>
                <a:srgbClr val="FE9900"/>
              </a:buClr>
              <a:buFont typeface="Wingdings" panose="05000000000000000000" pitchFamily="2" charset="2"/>
              <a:buChar char="q"/>
            </a:pPr>
            <a:r>
              <a:rPr lang="en-US" sz="1400" b="1" dirty="0" smtClean="0">
                <a:solidFill>
                  <a:srgbClr val="303030"/>
                </a:solidFill>
                <a:latin typeface="Tahoma" panose="020B0604030504040204" pitchFamily="34" charset="0"/>
                <a:ea typeface="Tahoma" panose="020B0604030504040204" pitchFamily="34" charset="0"/>
                <a:cs typeface="Tahoma" panose="020B0604030504040204" pitchFamily="34" charset="0"/>
              </a:rPr>
              <a:t>Data </a:t>
            </a:r>
            <a:r>
              <a:rPr lang="en-US" sz="1400" b="1" dirty="0">
                <a:solidFill>
                  <a:srgbClr val="303030"/>
                </a:solidFill>
                <a:latin typeface="Tahoma" panose="020B0604030504040204" pitchFamily="34" charset="0"/>
                <a:ea typeface="Tahoma" panose="020B0604030504040204" pitchFamily="34" charset="0"/>
                <a:cs typeface="Tahoma" panose="020B0604030504040204" pitchFamily="34" charset="0"/>
              </a:rPr>
              <a:t>visualization</a:t>
            </a:r>
            <a:r>
              <a:rPr lang="en-US" sz="1400" dirty="0">
                <a:solidFill>
                  <a:srgbClr val="303030"/>
                </a:solidFill>
                <a:latin typeface="Tahoma" panose="020B0604030504040204" pitchFamily="34" charset="0"/>
                <a:ea typeface="Tahoma" panose="020B0604030504040204" pitchFamily="34" charset="0"/>
                <a:cs typeface="Tahoma" panose="020B0604030504040204" pitchFamily="34" charset="0"/>
              </a:rPr>
              <a:t>: If you need to create data visualizations, Python and R are both good choices. They both have a wide range of data visualization libraries.</a:t>
            </a:r>
          </a:p>
          <a:p>
            <a:pPr marL="171450" indent="-171450" algn="just">
              <a:lnSpc>
                <a:spcPct val="150000"/>
              </a:lnSpc>
              <a:buClr>
                <a:srgbClr val="FE9900"/>
              </a:buClr>
              <a:buFont typeface="Wingdings" panose="05000000000000000000" pitchFamily="2" charset="2"/>
              <a:buChar char="q"/>
            </a:pPr>
            <a:r>
              <a:rPr lang="en-US" sz="1400" b="1" dirty="0" smtClean="0">
                <a:solidFill>
                  <a:srgbClr val="303030"/>
                </a:solidFill>
                <a:latin typeface="Tahoma" panose="020B0604030504040204" pitchFamily="34" charset="0"/>
                <a:ea typeface="Tahoma" panose="020B0604030504040204" pitchFamily="34" charset="0"/>
                <a:cs typeface="Tahoma" panose="020B0604030504040204" pitchFamily="34" charset="0"/>
              </a:rPr>
              <a:t>Machine </a:t>
            </a:r>
            <a:r>
              <a:rPr lang="en-US" sz="1400" b="1" dirty="0">
                <a:solidFill>
                  <a:srgbClr val="303030"/>
                </a:solidFill>
                <a:latin typeface="Tahoma" panose="020B0604030504040204" pitchFamily="34" charset="0"/>
                <a:ea typeface="Tahoma" panose="020B0604030504040204" pitchFamily="34" charset="0"/>
                <a:cs typeface="Tahoma" panose="020B0604030504040204" pitchFamily="34" charset="0"/>
              </a:rPr>
              <a:t>learning</a:t>
            </a:r>
            <a:r>
              <a:rPr lang="en-US" sz="1400" dirty="0">
                <a:solidFill>
                  <a:srgbClr val="303030"/>
                </a:solidFill>
                <a:latin typeface="Tahoma" panose="020B0604030504040204" pitchFamily="34" charset="0"/>
                <a:ea typeface="Tahoma" panose="020B0604030504040204" pitchFamily="34" charset="0"/>
                <a:cs typeface="Tahoma" panose="020B0604030504040204" pitchFamily="34" charset="0"/>
              </a:rPr>
              <a:t>: If you need to use machine learning, Python and R are both good choices. They both have a wide range of machine learning libraries.</a:t>
            </a:r>
          </a:p>
          <a:p>
            <a:pPr marL="171450" indent="-171450" algn="just">
              <a:lnSpc>
                <a:spcPct val="150000"/>
              </a:lnSpc>
              <a:buClr>
                <a:srgbClr val="FE9900"/>
              </a:buClr>
              <a:buFont typeface="Wingdings" panose="05000000000000000000" pitchFamily="2" charset="2"/>
              <a:buChar char="q"/>
            </a:pPr>
            <a:r>
              <a:rPr lang="en-US" sz="1400" b="1" dirty="0" smtClean="0">
                <a:solidFill>
                  <a:srgbClr val="303030"/>
                </a:solidFill>
                <a:latin typeface="Tahoma" panose="020B0604030504040204" pitchFamily="34" charset="0"/>
                <a:ea typeface="Tahoma" panose="020B0604030504040204" pitchFamily="34" charset="0"/>
                <a:cs typeface="Tahoma" panose="020B0604030504040204" pitchFamily="34" charset="0"/>
              </a:rPr>
              <a:t>Community </a:t>
            </a:r>
            <a:r>
              <a:rPr lang="en-US" sz="1400" b="1" dirty="0">
                <a:solidFill>
                  <a:srgbClr val="303030"/>
                </a:solidFill>
                <a:latin typeface="Tahoma" panose="020B0604030504040204" pitchFamily="34" charset="0"/>
                <a:ea typeface="Tahoma" panose="020B0604030504040204" pitchFamily="34" charset="0"/>
                <a:cs typeface="Tahoma" panose="020B0604030504040204" pitchFamily="34" charset="0"/>
              </a:rPr>
              <a:t>support</a:t>
            </a:r>
            <a:r>
              <a:rPr lang="en-US" sz="1400" dirty="0">
                <a:solidFill>
                  <a:srgbClr val="303030"/>
                </a:solidFill>
                <a:latin typeface="Tahoma" panose="020B0604030504040204" pitchFamily="34" charset="0"/>
                <a:ea typeface="Tahoma" panose="020B0604030504040204" pitchFamily="34" charset="0"/>
                <a:cs typeface="Tahoma" panose="020B0604030504040204" pitchFamily="34" charset="0"/>
              </a:rPr>
              <a:t>: If you need help with Python or R, there are large and active communities of users and developers who can help you.</a:t>
            </a:r>
          </a:p>
        </p:txBody>
      </p:sp>
      <p:grpSp>
        <p:nvGrpSpPr>
          <p:cNvPr id="38" name="Group 37">
            <a:extLst>
              <a:ext uri="{FF2B5EF4-FFF2-40B4-BE49-F238E27FC236}">
                <a16:creationId xmlns:a16="http://schemas.microsoft.com/office/drawing/2014/main" id="{CEA4A0E2-01C9-4F50-8B2E-673099541D6F}"/>
              </a:ext>
            </a:extLst>
          </p:cNvPr>
          <p:cNvGrpSpPr/>
          <p:nvPr/>
        </p:nvGrpSpPr>
        <p:grpSpPr>
          <a:xfrm>
            <a:off x="1465402" y="1129399"/>
            <a:ext cx="8940800" cy="1578373"/>
            <a:chOff x="1127549" y="2197714"/>
            <a:chExt cx="7052485" cy="1366517"/>
          </a:xfrm>
        </p:grpSpPr>
        <p:sp>
          <p:nvSpPr>
            <p:cNvPr id="3" name="Rectangle 2">
              <a:extLst>
                <a:ext uri="{FF2B5EF4-FFF2-40B4-BE49-F238E27FC236}">
                  <a16:creationId xmlns:a16="http://schemas.microsoft.com/office/drawing/2014/main" id="{DD4DBC81-C51B-44AA-B21B-2966776E6573}"/>
                </a:ext>
              </a:extLst>
            </p:cNvPr>
            <p:cNvSpPr/>
            <p:nvPr/>
          </p:nvSpPr>
          <p:spPr>
            <a:xfrm>
              <a:off x="4650479" y="2553196"/>
              <a:ext cx="2476737" cy="680408"/>
            </a:xfrm>
            <a:prstGeom prst="rect">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0B1A11A3-E089-4724-AEAA-4A182746A0EC}"/>
                </a:ext>
              </a:extLst>
            </p:cNvPr>
            <p:cNvSpPr/>
            <p:nvPr/>
          </p:nvSpPr>
          <p:spPr>
            <a:xfrm>
              <a:off x="1808923" y="2553196"/>
              <a:ext cx="2841556" cy="680408"/>
            </a:xfrm>
            <a:prstGeom prst="rect">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grpSp>
          <p:nvGrpSpPr>
            <p:cNvPr id="6" name="Group 5">
              <a:extLst>
                <a:ext uri="{FF2B5EF4-FFF2-40B4-BE49-F238E27FC236}">
                  <a16:creationId xmlns:a16="http://schemas.microsoft.com/office/drawing/2014/main" id="{F67C5DA8-2B32-497B-8A6C-B84A8E982FA5}"/>
                </a:ext>
              </a:extLst>
            </p:cNvPr>
            <p:cNvGrpSpPr/>
            <p:nvPr/>
          </p:nvGrpSpPr>
          <p:grpSpPr>
            <a:xfrm>
              <a:off x="1127549" y="2197714"/>
              <a:ext cx="1366517" cy="1366517"/>
              <a:chOff x="491147" y="1767507"/>
              <a:chExt cx="1228997" cy="1228997"/>
            </a:xfrm>
          </p:grpSpPr>
          <p:sp>
            <p:nvSpPr>
              <p:cNvPr id="7" name="Oval 6">
                <a:extLst>
                  <a:ext uri="{FF2B5EF4-FFF2-40B4-BE49-F238E27FC236}">
                    <a16:creationId xmlns:a16="http://schemas.microsoft.com/office/drawing/2014/main" id="{A22B2C0D-D969-4AF8-8598-0F77DC5EDA91}"/>
                  </a:ext>
                </a:extLst>
              </p:cNvPr>
              <p:cNvSpPr/>
              <p:nvPr/>
            </p:nvSpPr>
            <p:spPr>
              <a:xfrm>
                <a:off x="491147" y="1767507"/>
                <a:ext cx="1228997" cy="1228997"/>
              </a:xfrm>
              <a:prstGeom prst="ellipse">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sp>
            <p:nvSpPr>
              <p:cNvPr id="8" name="Oval 7">
                <a:extLst>
                  <a:ext uri="{FF2B5EF4-FFF2-40B4-BE49-F238E27FC236}">
                    <a16:creationId xmlns:a16="http://schemas.microsoft.com/office/drawing/2014/main" id="{9DBA6504-6991-4D79-9685-793B6A9939E7}"/>
                  </a:ext>
                </a:extLst>
              </p:cNvPr>
              <p:cNvSpPr/>
              <p:nvPr/>
            </p:nvSpPr>
            <p:spPr>
              <a:xfrm>
                <a:off x="631371" y="1907731"/>
                <a:ext cx="948548" cy="94854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grpSp>
        <p:grpSp>
          <p:nvGrpSpPr>
            <p:cNvPr id="12" name="Group 11">
              <a:extLst>
                <a:ext uri="{FF2B5EF4-FFF2-40B4-BE49-F238E27FC236}">
                  <a16:creationId xmlns:a16="http://schemas.microsoft.com/office/drawing/2014/main" id="{95DF0BD9-FB1E-4655-957E-F8879B393658}"/>
                </a:ext>
              </a:extLst>
            </p:cNvPr>
            <p:cNvGrpSpPr/>
            <p:nvPr/>
          </p:nvGrpSpPr>
          <p:grpSpPr>
            <a:xfrm>
              <a:off x="6813517" y="2197714"/>
              <a:ext cx="1366517" cy="1366517"/>
              <a:chOff x="491147" y="1767507"/>
              <a:chExt cx="1228997" cy="1228997"/>
            </a:xfrm>
          </p:grpSpPr>
          <p:sp>
            <p:nvSpPr>
              <p:cNvPr id="13" name="Oval 12">
                <a:extLst>
                  <a:ext uri="{FF2B5EF4-FFF2-40B4-BE49-F238E27FC236}">
                    <a16:creationId xmlns:a16="http://schemas.microsoft.com/office/drawing/2014/main" id="{5323897D-F4C1-4718-AD3D-5AB0BF8631F8}"/>
                  </a:ext>
                </a:extLst>
              </p:cNvPr>
              <p:cNvSpPr/>
              <p:nvPr/>
            </p:nvSpPr>
            <p:spPr>
              <a:xfrm>
                <a:off x="491147" y="1767507"/>
                <a:ext cx="1228997" cy="1228997"/>
              </a:xfrm>
              <a:prstGeom prst="ellipse">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sp>
            <p:nvSpPr>
              <p:cNvPr id="14" name="Oval 13">
                <a:extLst>
                  <a:ext uri="{FF2B5EF4-FFF2-40B4-BE49-F238E27FC236}">
                    <a16:creationId xmlns:a16="http://schemas.microsoft.com/office/drawing/2014/main" id="{628D23E1-2CEC-445C-B2C9-201DC90F0F77}"/>
                  </a:ext>
                </a:extLst>
              </p:cNvPr>
              <p:cNvSpPr/>
              <p:nvPr/>
            </p:nvSpPr>
            <p:spPr>
              <a:xfrm>
                <a:off x="631371" y="1907731"/>
                <a:ext cx="948548" cy="94854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grpSp>
      </p:grpSp>
      <p:sp>
        <p:nvSpPr>
          <p:cNvPr id="27" name="TextBox 26">
            <a:extLst>
              <a:ext uri="{FF2B5EF4-FFF2-40B4-BE49-F238E27FC236}">
                <a16:creationId xmlns:a16="http://schemas.microsoft.com/office/drawing/2014/main" id="{9961D4AC-D0A2-47F9-8A45-3AC270C8B859}"/>
              </a:ext>
            </a:extLst>
          </p:cNvPr>
          <p:cNvSpPr txBox="1"/>
          <p:nvPr/>
        </p:nvSpPr>
        <p:spPr>
          <a:xfrm>
            <a:off x="3259303" y="1703415"/>
            <a:ext cx="5361395" cy="461665"/>
          </a:xfrm>
          <a:prstGeom prst="rect">
            <a:avLst/>
          </a:prstGeom>
          <a:solidFill>
            <a:schemeClr val="accent1">
              <a:lumMod val="60000"/>
              <a:lumOff val="40000"/>
            </a:schemeClr>
          </a:solidFill>
        </p:spPr>
        <p:txBody>
          <a:bodyPr wrap="square" rtlCol="0">
            <a:spAutoFit/>
          </a:bodyPr>
          <a:lstStyle/>
          <a:p>
            <a:pPr lvl="0" algn="ctr">
              <a:defRPr/>
            </a:pPr>
            <a:r>
              <a:rPr kumimoji="0" lang="en-US" altLang="ko-KR" sz="24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Python Vs R</a:t>
            </a:r>
            <a:endParaRPr kumimoji="0" lang="ko-KR" altLang="en-US" sz="2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pic>
        <p:nvPicPr>
          <p:cNvPr id="28"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29" name="Picture 28"/>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32948" y="1652516"/>
            <a:ext cx="618121" cy="585838"/>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25059" y="1685492"/>
            <a:ext cx="664209" cy="514762"/>
          </a:xfrm>
          <a:prstGeom prst="rect">
            <a:avLst/>
          </a:prstGeom>
        </p:spPr>
      </p:pic>
      <p:cxnSp>
        <p:nvCxnSpPr>
          <p:cNvPr id="35" name="Straight Connector 34">
            <a:extLst>
              <a:ext uri="{FF2B5EF4-FFF2-40B4-BE49-F238E27FC236}">
                <a16:creationId xmlns:a16="http://schemas.microsoft.com/office/drawing/2014/main" id="{AD65D608-E69B-4B3B-9C99-9F0C64D889BF}"/>
              </a:ext>
            </a:extLst>
          </p:cNvPr>
          <p:cNvCxnSpPr>
            <a:cxnSpLocks/>
          </p:cNvCxnSpPr>
          <p:nvPr/>
        </p:nvCxnSpPr>
        <p:spPr>
          <a:xfrm>
            <a:off x="889000" y="6350000"/>
            <a:ext cx="104775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367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60029" y="364935"/>
            <a:ext cx="11573197" cy="724247"/>
          </a:xfrm>
        </p:spPr>
        <p:txBody>
          <a:bodyPr/>
          <a:lstStyle/>
          <a:p>
            <a:r>
              <a:rPr lang="en-US" sz="2800" dirty="0" smtClean="0">
                <a:latin typeface="+mn-lt"/>
                <a:ea typeface="Tahoma" panose="020B0604030504040204" pitchFamily="34" charset="0"/>
                <a:cs typeface="Tahoma" panose="020B0604030504040204" pitchFamily="34" charset="0"/>
              </a:rPr>
              <a:t>Popular tools comparison</a:t>
            </a:r>
            <a:endParaRPr lang="en-US" sz="2800" dirty="0">
              <a:latin typeface="+mn-lt"/>
              <a:ea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3B14DA94-50F3-4B58-BE31-A633E63DBBE8}"/>
              </a:ext>
            </a:extLst>
          </p:cNvPr>
          <p:cNvSpPr txBox="1"/>
          <p:nvPr/>
        </p:nvSpPr>
        <p:spPr>
          <a:xfrm>
            <a:off x="2039954" y="2383896"/>
            <a:ext cx="8175592" cy="4293483"/>
          </a:xfrm>
          <a:prstGeom prst="rect">
            <a:avLst/>
          </a:prstGeom>
          <a:noFill/>
        </p:spPr>
        <p:txBody>
          <a:bodyPr wrap="square" rtlCol="0">
            <a:spAutoFit/>
          </a:bodyPr>
          <a:lstStyle/>
          <a:p>
            <a:pPr marL="171450" indent="-171450" algn="just">
              <a:lnSpc>
                <a:spcPct val="150000"/>
              </a:lnSpc>
              <a:buClr>
                <a:srgbClr val="FE9900"/>
              </a:buClr>
              <a:buFont typeface="Wingdings" panose="05000000000000000000" pitchFamily="2" charset="2"/>
              <a:buChar char="q"/>
            </a:pPr>
            <a:r>
              <a:rPr lang="en-US" sz="1400" b="1" dirty="0" smtClean="0">
                <a:latin typeface="Tahoma" panose="020B0604030504040204" pitchFamily="34" charset="0"/>
                <a:ea typeface="Tahoma" panose="020B0604030504040204" pitchFamily="34" charset="0"/>
                <a:cs typeface="Tahoma" panose="020B0604030504040204" pitchFamily="34" charset="0"/>
              </a:rPr>
              <a:t>Ease </a:t>
            </a:r>
            <a:r>
              <a:rPr lang="en-US" sz="1400" b="1" dirty="0">
                <a:latin typeface="Tahoma" panose="020B0604030504040204" pitchFamily="34" charset="0"/>
                <a:ea typeface="Tahoma" panose="020B0604030504040204" pitchFamily="34" charset="0"/>
                <a:cs typeface="Tahoma" panose="020B0604030504040204" pitchFamily="34" charset="0"/>
              </a:rPr>
              <a:t>of use</a:t>
            </a:r>
            <a:r>
              <a:rPr lang="en-US" sz="1400" dirty="0">
                <a:latin typeface="Tahoma" panose="020B0604030504040204" pitchFamily="34" charset="0"/>
                <a:ea typeface="Tahoma" panose="020B0604030504040204" pitchFamily="34" charset="0"/>
                <a:cs typeface="Tahoma" panose="020B0604030504040204" pitchFamily="34" charset="0"/>
              </a:rPr>
              <a:t>: Tableau is generally considered to be easier to use than Power BI, especially for beginners. However, Power BI has made significant improvements in its user interface in recent years, and it is now a very user-friendly tool. </a:t>
            </a:r>
          </a:p>
          <a:p>
            <a:pPr marL="171450" indent="-171450" algn="just">
              <a:lnSpc>
                <a:spcPct val="150000"/>
              </a:lnSpc>
              <a:buClr>
                <a:srgbClr val="FE9900"/>
              </a:buClr>
              <a:buFont typeface="Wingdings" panose="05000000000000000000" pitchFamily="2" charset="2"/>
              <a:buChar char="q"/>
            </a:pPr>
            <a:r>
              <a:rPr lang="en-US" sz="1400" b="1" dirty="0" smtClean="0">
                <a:latin typeface="Tahoma" panose="020B0604030504040204" pitchFamily="34" charset="0"/>
                <a:ea typeface="Tahoma" panose="020B0604030504040204" pitchFamily="34" charset="0"/>
                <a:cs typeface="Tahoma" panose="020B0604030504040204" pitchFamily="34" charset="0"/>
              </a:rPr>
              <a:t>Data sources</a:t>
            </a:r>
            <a:r>
              <a:rPr lang="en-US" sz="1400" dirty="0" smtClean="0">
                <a:latin typeface="Tahoma" panose="020B0604030504040204" pitchFamily="34" charset="0"/>
                <a:ea typeface="Tahoma" panose="020B0604030504040204" pitchFamily="34" charset="0"/>
                <a:cs typeface="Tahoma" panose="020B0604030504040204" pitchFamily="34" charset="0"/>
              </a:rPr>
              <a:t>: Tableau supports a wider range of data sources than Power BI. However, Power BI is constantly adding new data sources, and it is likely that it will eventually support a similar range of data sources as Tableau.</a:t>
            </a:r>
          </a:p>
          <a:p>
            <a:pPr marL="171450" indent="-171450" algn="just">
              <a:lnSpc>
                <a:spcPct val="150000"/>
              </a:lnSpc>
              <a:buClr>
                <a:srgbClr val="FE9900"/>
              </a:buClr>
              <a:buFont typeface="Wingdings" panose="05000000000000000000" pitchFamily="2" charset="2"/>
              <a:buChar char="q"/>
            </a:pPr>
            <a:r>
              <a:rPr lang="en-US" sz="1400" b="1" dirty="0" smtClean="0">
                <a:latin typeface="Tahoma" panose="020B0604030504040204" pitchFamily="34" charset="0"/>
                <a:ea typeface="Tahoma" panose="020B0604030504040204" pitchFamily="34" charset="0"/>
                <a:cs typeface="Tahoma" panose="020B0604030504040204" pitchFamily="34" charset="0"/>
              </a:rPr>
              <a:t>Data </a:t>
            </a:r>
            <a:r>
              <a:rPr lang="en-US" sz="1400" b="1" dirty="0">
                <a:latin typeface="Tahoma" panose="020B0604030504040204" pitchFamily="34" charset="0"/>
                <a:ea typeface="Tahoma" panose="020B0604030504040204" pitchFamily="34" charset="0"/>
                <a:cs typeface="Tahoma" panose="020B0604030504040204" pitchFamily="34" charset="0"/>
              </a:rPr>
              <a:t>analysis</a:t>
            </a:r>
            <a:r>
              <a:rPr lang="en-US" sz="1400" dirty="0">
                <a:latin typeface="Tahoma" panose="020B0604030504040204" pitchFamily="34" charset="0"/>
                <a:ea typeface="Tahoma" panose="020B0604030504040204" pitchFamily="34" charset="0"/>
                <a:cs typeface="Tahoma" panose="020B0604030504040204" pitchFamily="34" charset="0"/>
              </a:rPr>
              <a:t>: Tableau offers a wider range of data analysis tools than Power BI. However, Power BI is catching up quickly, and it now offers a number of powerful data analysis </a:t>
            </a:r>
            <a:r>
              <a:rPr lang="en-US" sz="1400" dirty="0" smtClean="0">
                <a:latin typeface="Tahoma" panose="020B0604030504040204" pitchFamily="34" charset="0"/>
                <a:ea typeface="Tahoma" panose="020B0604030504040204" pitchFamily="34" charset="0"/>
                <a:cs typeface="Tahoma" panose="020B0604030504040204" pitchFamily="34" charset="0"/>
              </a:rPr>
              <a:t>features.</a:t>
            </a:r>
          </a:p>
          <a:p>
            <a:pPr marL="171450" indent="-171450" algn="just">
              <a:lnSpc>
                <a:spcPct val="150000"/>
              </a:lnSpc>
              <a:buClr>
                <a:srgbClr val="FE9900"/>
              </a:buClr>
              <a:buFont typeface="Wingdings" panose="05000000000000000000" pitchFamily="2" charset="2"/>
              <a:buChar char="q"/>
            </a:pPr>
            <a:r>
              <a:rPr lang="en-US" sz="1400" b="1" dirty="0" smtClean="0">
                <a:latin typeface="Tahoma" panose="020B0604030504040204" pitchFamily="34" charset="0"/>
                <a:ea typeface="Tahoma" panose="020B0604030504040204" pitchFamily="34" charset="0"/>
                <a:cs typeface="Tahoma" panose="020B0604030504040204" pitchFamily="34" charset="0"/>
              </a:rPr>
              <a:t>Pricing</a:t>
            </a:r>
            <a:r>
              <a:rPr lang="en-US" sz="1400" b="1" dirty="0">
                <a:latin typeface="Tahoma" panose="020B0604030504040204" pitchFamily="34" charset="0"/>
                <a:ea typeface="Tahoma" panose="020B0604030504040204" pitchFamily="34" charset="0"/>
                <a:cs typeface="Tahoma" panose="020B0604030504040204" pitchFamily="34" charset="0"/>
              </a:rPr>
              <a:t>:</a:t>
            </a:r>
            <a:r>
              <a:rPr lang="en-US" sz="1400" dirty="0">
                <a:latin typeface="Tahoma" panose="020B0604030504040204" pitchFamily="34" charset="0"/>
                <a:ea typeface="Tahoma" panose="020B0604030504040204" pitchFamily="34" charset="0"/>
                <a:cs typeface="Tahoma" panose="020B0604030504040204" pitchFamily="34" charset="0"/>
              </a:rPr>
              <a:t> Tableau is more expensive than Power BI. However, Tableau offers a wider range of features and </a:t>
            </a:r>
            <a:r>
              <a:rPr lang="en-US" sz="1400" dirty="0" smtClean="0">
                <a:latin typeface="Tahoma" panose="020B0604030504040204" pitchFamily="34" charset="0"/>
                <a:ea typeface="Tahoma" panose="020B0604030504040204" pitchFamily="34" charset="0"/>
                <a:cs typeface="Tahoma" panose="020B0604030504040204" pitchFamily="34" charset="0"/>
              </a:rPr>
              <a:t>functionality.</a:t>
            </a:r>
          </a:p>
          <a:p>
            <a:pPr marL="171450" indent="-171450" algn="just">
              <a:lnSpc>
                <a:spcPct val="150000"/>
              </a:lnSpc>
              <a:buClr>
                <a:srgbClr val="FE9900"/>
              </a:buClr>
              <a:buFont typeface="Wingdings" panose="05000000000000000000" pitchFamily="2" charset="2"/>
              <a:buChar char="q"/>
            </a:pPr>
            <a:r>
              <a:rPr lang="en-US" sz="1400" b="1" dirty="0" smtClean="0">
                <a:latin typeface="Tahoma" panose="020B0604030504040204" pitchFamily="34" charset="0"/>
                <a:ea typeface="Tahoma" panose="020B0604030504040204" pitchFamily="34" charset="0"/>
                <a:cs typeface="Tahoma" panose="020B0604030504040204" pitchFamily="34" charset="0"/>
              </a:rPr>
              <a:t>Community </a:t>
            </a:r>
            <a:r>
              <a:rPr lang="en-US" sz="1400" b="1" dirty="0">
                <a:latin typeface="Tahoma" panose="020B0604030504040204" pitchFamily="34" charset="0"/>
                <a:ea typeface="Tahoma" panose="020B0604030504040204" pitchFamily="34" charset="0"/>
                <a:cs typeface="Tahoma" panose="020B0604030504040204" pitchFamily="34" charset="0"/>
              </a:rPr>
              <a:t>support</a:t>
            </a:r>
            <a:r>
              <a:rPr lang="en-US" sz="1400" dirty="0">
                <a:latin typeface="Tahoma" panose="020B0604030504040204" pitchFamily="34" charset="0"/>
                <a:ea typeface="Tahoma" panose="020B0604030504040204" pitchFamily="34" charset="0"/>
                <a:cs typeface="Tahoma" panose="020B0604030504040204" pitchFamily="34" charset="0"/>
              </a:rPr>
              <a:t>: Tableau has a larger and more active community of users and developers than Power BI. However, Power BI's community is growing rapidly</a:t>
            </a:r>
            <a:r>
              <a:rPr lang="en-US" sz="1400" b="1" dirty="0">
                <a:latin typeface="Tahoma" panose="020B0604030504040204" pitchFamily="34" charset="0"/>
                <a:ea typeface="Tahoma" panose="020B0604030504040204" pitchFamily="34" charset="0"/>
                <a:cs typeface="Tahoma" panose="020B0604030504040204" pitchFamily="34" charset="0"/>
              </a:rPr>
              <a:t>.</a:t>
            </a:r>
            <a:endParaRPr lang="en-US" sz="1400" dirty="0">
              <a:latin typeface="Tahoma" panose="020B0604030504040204" pitchFamily="34" charset="0"/>
              <a:ea typeface="Tahoma" panose="020B0604030504040204" pitchFamily="34" charset="0"/>
              <a:cs typeface="Tahoma" panose="020B0604030504040204" pitchFamily="34" charset="0"/>
            </a:endParaRPr>
          </a:p>
          <a:p>
            <a:pPr marL="171450" indent="-171450" algn="just">
              <a:lnSpc>
                <a:spcPct val="150000"/>
              </a:lnSpc>
              <a:buClr>
                <a:srgbClr val="FE9900"/>
              </a:buClr>
              <a:buFont typeface="Wingdings" panose="05000000000000000000" pitchFamily="2" charset="2"/>
              <a:buChar char="q"/>
            </a:pPr>
            <a:endParaRPr lang="en-US" sz="1400" dirty="0">
              <a:solidFill>
                <a:srgbClr val="303030"/>
              </a:solidFill>
              <a:latin typeface="Tahoma" panose="020B0604030504040204" pitchFamily="34" charset="0"/>
              <a:ea typeface="Tahoma" panose="020B0604030504040204" pitchFamily="34" charset="0"/>
              <a:cs typeface="Tahoma" panose="020B0604030504040204" pitchFamily="34" charset="0"/>
            </a:endParaRPr>
          </a:p>
        </p:txBody>
      </p:sp>
      <p:grpSp>
        <p:nvGrpSpPr>
          <p:cNvPr id="38" name="Group 37">
            <a:extLst>
              <a:ext uri="{FF2B5EF4-FFF2-40B4-BE49-F238E27FC236}">
                <a16:creationId xmlns:a16="http://schemas.microsoft.com/office/drawing/2014/main" id="{CEA4A0E2-01C9-4F50-8B2E-673099541D6F}"/>
              </a:ext>
            </a:extLst>
          </p:cNvPr>
          <p:cNvGrpSpPr/>
          <p:nvPr/>
        </p:nvGrpSpPr>
        <p:grpSpPr>
          <a:xfrm>
            <a:off x="1469600" y="849974"/>
            <a:ext cx="8940800" cy="1578373"/>
            <a:chOff x="1127549" y="2197714"/>
            <a:chExt cx="7052485" cy="1366517"/>
          </a:xfrm>
        </p:grpSpPr>
        <p:sp>
          <p:nvSpPr>
            <p:cNvPr id="3" name="Rectangle 2">
              <a:extLst>
                <a:ext uri="{FF2B5EF4-FFF2-40B4-BE49-F238E27FC236}">
                  <a16:creationId xmlns:a16="http://schemas.microsoft.com/office/drawing/2014/main" id="{DD4DBC81-C51B-44AA-B21B-2966776E6573}"/>
                </a:ext>
              </a:extLst>
            </p:cNvPr>
            <p:cNvSpPr/>
            <p:nvPr/>
          </p:nvSpPr>
          <p:spPr>
            <a:xfrm>
              <a:off x="4650479" y="2553196"/>
              <a:ext cx="2476737" cy="680408"/>
            </a:xfrm>
            <a:prstGeom prst="rect">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sp>
          <p:nvSpPr>
            <p:cNvPr id="5" name="Rectangle 4">
              <a:extLst>
                <a:ext uri="{FF2B5EF4-FFF2-40B4-BE49-F238E27FC236}">
                  <a16:creationId xmlns:a16="http://schemas.microsoft.com/office/drawing/2014/main" id="{0B1A11A3-E089-4724-AEAA-4A182746A0EC}"/>
                </a:ext>
              </a:extLst>
            </p:cNvPr>
            <p:cNvSpPr/>
            <p:nvPr/>
          </p:nvSpPr>
          <p:spPr>
            <a:xfrm>
              <a:off x="1808923" y="2553196"/>
              <a:ext cx="2841556" cy="680408"/>
            </a:xfrm>
            <a:prstGeom prst="rect">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grpSp>
          <p:nvGrpSpPr>
            <p:cNvPr id="6" name="Group 5">
              <a:extLst>
                <a:ext uri="{FF2B5EF4-FFF2-40B4-BE49-F238E27FC236}">
                  <a16:creationId xmlns:a16="http://schemas.microsoft.com/office/drawing/2014/main" id="{F67C5DA8-2B32-497B-8A6C-B84A8E982FA5}"/>
                </a:ext>
              </a:extLst>
            </p:cNvPr>
            <p:cNvGrpSpPr/>
            <p:nvPr/>
          </p:nvGrpSpPr>
          <p:grpSpPr>
            <a:xfrm>
              <a:off x="1127549" y="2197714"/>
              <a:ext cx="1366517" cy="1366517"/>
              <a:chOff x="491147" y="1767507"/>
              <a:chExt cx="1228997" cy="1228997"/>
            </a:xfrm>
          </p:grpSpPr>
          <p:sp>
            <p:nvSpPr>
              <p:cNvPr id="7" name="Oval 6">
                <a:extLst>
                  <a:ext uri="{FF2B5EF4-FFF2-40B4-BE49-F238E27FC236}">
                    <a16:creationId xmlns:a16="http://schemas.microsoft.com/office/drawing/2014/main" id="{A22B2C0D-D969-4AF8-8598-0F77DC5EDA91}"/>
                  </a:ext>
                </a:extLst>
              </p:cNvPr>
              <p:cNvSpPr/>
              <p:nvPr/>
            </p:nvSpPr>
            <p:spPr>
              <a:xfrm>
                <a:off x="491147" y="1767507"/>
                <a:ext cx="1228997" cy="1228997"/>
              </a:xfrm>
              <a:prstGeom prst="ellipse">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sp>
            <p:nvSpPr>
              <p:cNvPr id="8" name="Oval 7">
                <a:extLst>
                  <a:ext uri="{FF2B5EF4-FFF2-40B4-BE49-F238E27FC236}">
                    <a16:creationId xmlns:a16="http://schemas.microsoft.com/office/drawing/2014/main" id="{9DBA6504-6991-4D79-9685-793B6A9939E7}"/>
                  </a:ext>
                </a:extLst>
              </p:cNvPr>
              <p:cNvSpPr/>
              <p:nvPr/>
            </p:nvSpPr>
            <p:spPr>
              <a:xfrm>
                <a:off x="631371" y="1907731"/>
                <a:ext cx="948548" cy="94854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grpSp>
        <p:grpSp>
          <p:nvGrpSpPr>
            <p:cNvPr id="12" name="Group 11">
              <a:extLst>
                <a:ext uri="{FF2B5EF4-FFF2-40B4-BE49-F238E27FC236}">
                  <a16:creationId xmlns:a16="http://schemas.microsoft.com/office/drawing/2014/main" id="{95DF0BD9-FB1E-4655-957E-F8879B393658}"/>
                </a:ext>
              </a:extLst>
            </p:cNvPr>
            <p:cNvGrpSpPr/>
            <p:nvPr/>
          </p:nvGrpSpPr>
          <p:grpSpPr>
            <a:xfrm>
              <a:off x="6813517" y="2197714"/>
              <a:ext cx="1366517" cy="1366517"/>
              <a:chOff x="491147" y="1767507"/>
              <a:chExt cx="1228997" cy="1228997"/>
            </a:xfrm>
          </p:grpSpPr>
          <p:sp>
            <p:nvSpPr>
              <p:cNvPr id="13" name="Oval 12">
                <a:extLst>
                  <a:ext uri="{FF2B5EF4-FFF2-40B4-BE49-F238E27FC236}">
                    <a16:creationId xmlns:a16="http://schemas.microsoft.com/office/drawing/2014/main" id="{5323897D-F4C1-4718-AD3D-5AB0BF8631F8}"/>
                  </a:ext>
                </a:extLst>
              </p:cNvPr>
              <p:cNvSpPr/>
              <p:nvPr/>
            </p:nvSpPr>
            <p:spPr>
              <a:xfrm>
                <a:off x="491147" y="1767507"/>
                <a:ext cx="1228997" cy="1228997"/>
              </a:xfrm>
              <a:prstGeom prst="ellipse">
                <a:avLst/>
              </a:prstGeom>
              <a:solidFill>
                <a:schemeClr val="bg1">
                  <a:lumMod val="8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dirty="0">
                  <a:ln>
                    <a:noFill/>
                  </a:ln>
                  <a:solidFill>
                    <a:prstClr val="black">
                      <a:lumMod val="65000"/>
                      <a:lumOff val="35000"/>
                    </a:prstClr>
                  </a:solidFill>
                  <a:effectLst/>
                  <a:uLnTx/>
                  <a:uFillTx/>
                  <a:latin typeface="Tahoma" panose="020B0604030504040204" pitchFamily="34" charset="0"/>
                  <a:cs typeface="Tahoma" panose="020B0604030504040204" pitchFamily="34" charset="0"/>
                </a:endParaRPr>
              </a:p>
            </p:txBody>
          </p:sp>
          <p:sp>
            <p:nvSpPr>
              <p:cNvPr id="14" name="Oval 13">
                <a:extLst>
                  <a:ext uri="{FF2B5EF4-FFF2-40B4-BE49-F238E27FC236}">
                    <a16:creationId xmlns:a16="http://schemas.microsoft.com/office/drawing/2014/main" id="{628D23E1-2CEC-445C-B2C9-201DC90F0F77}"/>
                  </a:ext>
                </a:extLst>
              </p:cNvPr>
              <p:cNvSpPr/>
              <p:nvPr/>
            </p:nvSpPr>
            <p:spPr>
              <a:xfrm>
                <a:off x="631371" y="1907731"/>
                <a:ext cx="948548" cy="948548"/>
              </a:xfrm>
              <a:prstGeom prst="ellips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grpSp>
      </p:grpSp>
      <p:sp>
        <p:nvSpPr>
          <p:cNvPr id="27" name="TextBox 26">
            <a:extLst>
              <a:ext uri="{FF2B5EF4-FFF2-40B4-BE49-F238E27FC236}">
                <a16:creationId xmlns:a16="http://schemas.microsoft.com/office/drawing/2014/main" id="{9961D4AC-D0A2-47F9-8A45-3AC270C8B859}"/>
              </a:ext>
            </a:extLst>
          </p:cNvPr>
          <p:cNvSpPr txBox="1"/>
          <p:nvPr/>
        </p:nvSpPr>
        <p:spPr>
          <a:xfrm>
            <a:off x="3275796" y="1408327"/>
            <a:ext cx="5361395" cy="461665"/>
          </a:xfrm>
          <a:prstGeom prst="rect">
            <a:avLst/>
          </a:prstGeom>
          <a:solidFill>
            <a:schemeClr val="accent1">
              <a:lumMod val="60000"/>
              <a:lumOff val="40000"/>
            </a:schemeClr>
          </a:solidFill>
        </p:spPr>
        <p:txBody>
          <a:bodyPr wrap="square" rtlCol="0">
            <a:spAutoFit/>
          </a:bodyPr>
          <a:lstStyle/>
          <a:p>
            <a:pPr lvl="0" algn="ctr">
              <a:defRPr/>
            </a:pPr>
            <a:r>
              <a:rPr lang="en-US" altLang="ko-KR" sz="2400" dirty="0" smtClean="0">
                <a:solidFill>
                  <a:prstClr val="black">
                    <a:lumMod val="75000"/>
                    <a:lumOff val="25000"/>
                  </a:prstClr>
                </a:solidFill>
                <a:latin typeface="Arial"/>
                <a:cs typeface="Arial" pitchFamily="34" charset="0"/>
              </a:rPr>
              <a:t>Tableau</a:t>
            </a:r>
            <a:r>
              <a:rPr kumimoji="0" lang="en-US" altLang="ko-KR" sz="24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 Vs Power</a:t>
            </a:r>
            <a:r>
              <a:rPr kumimoji="0" lang="en-US" altLang="ko-KR" sz="2400" b="0" i="0" u="none" strike="noStrike" kern="1200" cap="none" spc="0" normalizeH="0" noProof="0" dirty="0" smtClean="0">
                <a:ln>
                  <a:noFill/>
                </a:ln>
                <a:solidFill>
                  <a:prstClr val="black">
                    <a:lumMod val="75000"/>
                    <a:lumOff val="25000"/>
                  </a:prstClr>
                </a:solidFill>
                <a:effectLst/>
                <a:uLnTx/>
                <a:uFillTx/>
                <a:latin typeface="Arial"/>
                <a:cs typeface="Arial" pitchFamily="34" charset="0"/>
              </a:rPr>
              <a:t> BI</a:t>
            </a:r>
            <a:endParaRPr kumimoji="0" lang="ko-KR" altLang="en-US" sz="2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pic>
        <p:nvPicPr>
          <p:cNvPr id="28"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29" name="Picture 28"/>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cxnSp>
        <p:nvCxnSpPr>
          <p:cNvPr id="35" name="Straight Connector 34">
            <a:extLst>
              <a:ext uri="{FF2B5EF4-FFF2-40B4-BE49-F238E27FC236}">
                <a16:creationId xmlns:a16="http://schemas.microsoft.com/office/drawing/2014/main" id="{AD65D608-E69B-4B3B-9C99-9F0C64D889BF}"/>
              </a:ext>
            </a:extLst>
          </p:cNvPr>
          <p:cNvCxnSpPr>
            <a:cxnSpLocks/>
          </p:cNvCxnSpPr>
          <p:nvPr/>
        </p:nvCxnSpPr>
        <p:spPr>
          <a:xfrm>
            <a:off x="889000" y="6350000"/>
            <a:ext cx="104775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62779" y="1363638"/>
            <a:ext cx="956621" cy="53809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49449" y="1274738"/>
            <a:ext cx="1181100" cy="664369"/>
          </a:xfrm>
          <a:prstGeom prst="rect">
            <a:avLst/>
          </a:prstGeom>
        </p:spPr>
      </p:pic>
    </p:spTree>
    <p:extLst>
      <p:ext uri="{BB962C8B-B14F-4D97-AF65-F5344CB8AC3E}">
        <p14:creationId xmlns:p14="http://schemas.microsoft.com/office/powerpoint/2010/main" val="33466725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EECB33-3891-4D7C-BE50-1B63015AFC12}"/>
              </a:ext>
            </a:extLst>
          </p:cNvPr>
          <p:cNvSpPr>
            <a:spLocks noGrp="1"/>
          </p:cNvSpPr>
          <p:nvPr>
            <p:ph type="body" sz="quarter" idx="4294967295"/>
          </p:nvPr>
        </p:nvSpPr>
        <p:spPr>
          <a:xfrm>
            <a:off x="980674" y="416253"/>
            <a:ext cx="9775825" cy="723900"/>
          </a:xfrm>
          <a:prstGeom prst="rect">
            <a:avLst/>
          </a:prstGeom>
        </p:spPr>
        <p:txBody>
          <a:bodyPr/>
          <a:lstStyle/>
          <a:p>
            <a:pPr marL="0" indent="0" algn="ctr">
              <a:buNone/>
            </a:pPr>
            <a:r>
              <a:rPr lang="en-US" dirty="0" smtClean="0"/>
              <a:t>Storage Options</a:t>
            </a:r>
            <a:endParaRPr lang="en-US" dirty="0"/>
          </a:p>
        </p:txBody>
      </p:sp>
      <p:grpSp>
        <p:nvGrpSpPr>
          <p:cNvPr id="6" name="Group 5">
            <a:extLst>
              <a:ext uri="{FF2B5EF4-FFF2-40B4-BE49-F238E27FC236}">
                <a16:creationId xmlns:a16="http://schemas.microsoft.com/office/drawing/2014/main" id="{68D26A8E-B260-452C-847A-7DCC452D2DF2}"/>
              </a:ext>
            </a:extLst>
          </p:cNvPr>
          <p:cNvGrpSpPr/>
          <p:nvPr/>
        </p:nvGrpSpPr>
        <p:grpSpPr>
          <a:xfrm>
            <a:off x="8119045" y="1632040"/>
            <a:ext cx="3301597" cy="2586266"/>
            <a:chOff x="4830996" y="1590882"/>
            <a:chExt cx="1574762" cy="2586266"/>
          </a:xfrm>
        </p:grpSpPr>
        <p:sp>
          <p:nvSpPr>
            <p:cNvPr id="7" name="Rectangle 6">
              <a:extLst>
                <a:ext uri="{FF2B5EF4-FFF2-40B4-BE49-F238E27FC236}">
                  <a16:creationId xmlns:a16="http://schemas.microsoft.com/office/drawing/2014/main" id="{232ECEEB-A696-4B43-A5B6-6C2D5A3ED62A}"/>
                </a:ext>
              </a:extLst>
            </p:cNvPr>
            <p:cNvSpPr/>
            <p:nvPr/>
          </p:nvSpPr>
          <p:spPr>
            <a:xfrm>
              <a:off x="4830996" y="1930379"/>
              <a:ext cx="1574762" cy="2246769"/>
            </a:xfrm>
            <a:prstGeom prst="rect">
              <a:avLst/>
            </a:prstGeom>
          </p:spPr>
          <p:txBody>
            <a:bodyPr wrap="square">
              <a:spAutoFit/>
            </a:bodyPr>
            <a:lstStyle/>
            <a:p>
              <a:pPr lvl="0" algn="just" defTabSz="914286"/>
              <a:r>
                <a:rPr lang="en-GB" altLang="ko-KR" sz="14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Server-based data analysis is a good option for banks that need more control over the data and the environment. This is because banks typically have a lot of sensitive data, and they need to be able to ensure that the data is secure. Additionally, banks may need to use specialized hardware or software for their data analysis needs</a:t>
              </a:r>
              <a:endParaRPr kumimoji="0" lang="ko-KR" altLang="en-US" sz="14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3CEC12DB-6623-44F9-898E-21C00C175537}"/>
                </a:ext>
              </a:extLst>
            </p:cNvPr>
            <p:cNvSpPr txBox="1"/>
            <p:nvPr/>
          </p:nvSpPr>
          <p:spPr>
            <a:xfrm>
              <a:off x="4830996" y="1590882"/>
              <a:ext cx="1574762" cy="307777"/>
            </a:xfrm>
            <a:prstGeom prst="rect">
              <a:avLst/>
            </a:prstGeom>
            <a:noFill/>
          </p:spPr>
          <p:txBody>
            <a:bodyPr wrap="square"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US" altLang="ko-KR" sz="1400" b="1" dirty="0" smtClean="0">
                  <a:solidFill>
                    <a:prstClr val="black">
                      <a:lumMod val="75000"/>
                      <a:lumOff val="25000"/>
                    </a:prstClr>
                  </a:solidFill>
                  <a:latin typeface="Arial"/>
                  <a:cs typeface="Arial" pitchFamily="34" charset="0"/>
                </a:rPr>
                <a:t>Server Based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9" name="Group 8">
            <a:extLst>
              <a:ext uri="{FF2B5EF4-FFF2-40B4-BE49-F238E27FC236}">
                <a16:creationId xmlns:a16="http://schemas.microsoft.com/office/drawing/2014/main" id="{B0711BAE-5F93-45FD-97C6-71AD4149F35A}"/>
              </a:ext>
            </a:extLst>
          </p:cNvPr>
          <p:cNvGrpSpPr/>
          <p:nvPr/>
        </p:nvGrpSpPr>
        <p:grpSpPr>
          <a:xfrm>
            <a:off x="740536" y="1706771"/>
            <a:ext cx="3301597" cy="2127619"/>
            <a:chOff x="4830996" y="1618642"/>
            <a:chExt cx="1574762" cy="2127619"/>
          </a:xfrm>
        </p:grpSpPr>
        <p:sp>
          <p:nvSpPr>
            <p:cNvPr id="10" name="Rectangle 9">
              <a:extLst>
                <a:ext uri="{FF2B5EF4-FFF2-40B4-BE49-F238E27FC236}">
                  <a16:creationId xmlns:a16="http://schemas.microsoft.com/office/drawing/2014/main" id="{702D0924-3087-4A01-8AE9-B39E88203DC6}"/>
                </a:ext>
              </a:extLst>
            </p:cNvPr>
            <p:cNvSpPr/>
            <p:nvPr/>
          </p:nvSpPr>
          <p:spPr>
            <a:xfrm>
              <a:off x="4830996" y="1930379"/>
              <a:ext cx="1574762" cy="1815882"/>
            </a:xfrm>
            <a:prstGeom prst="rect">
              <a:avLst/>
            </a:prstGeom>
          </p:spPr>
          <p:txBody>
            <a:bodyPr wrap="square">
              <a:spAutoFit/>
            </a:bodyPr>
            <a:lstStyle/>
            <a:p>
              <a:pPr lvl="0" algn="just" defTabSz="914286"/>
              <a:r>
                <a:rPr lang="en-GB" altLang="ko-KR" sz="14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Cloud-based data analysis is a good option for banks that want to lower their upfront costs and make it easier to scale up as the volume of data grows. Additionally, cloud-based data analysis is more secure than it used to be, and banks can be confident that their data is safe.</a:t>
              </a:r>
            </a:p>
          </p:txBody>
        </p:sp>
        <p:sp>
          <p:nvSpPr>
            <p:cNvPr id="11" name="TextBox 10">
              <a:extLst>
                <a:ext uri="{FF2B5EF4-FFF2-40B4-BE49-F238E27FC236}">
                  <a16:creationId xmlns:a16="http://schemas.microsoft.com/office/drawing/2014/main" id="{1F93F735-62AE-44E5-81B6-CA7210647BFE}"/>
                </a:ext>
              </a:extLst>
            </p:cNvPr>
            <p:cNvSpPr txBox="1"/>
            <p:nvPr/>
          </p:nvSpPr>
          <p:spPr>
            <a:xfrm>
              <a:off x="4830996" y="1618642"/>
              <a:ext cx="1574762" cy="307777"/>
            </a:xfrm>
            <a:prstGeom prst="rect">
              <a:avLst/>
            </a:prstGeom>
            <a:noFill/>
          </p:spPr>
          <p:txBody>
            <a:bodyPr wrap="square" rtlCol="0" anchor="ctr">
              <a:spAutoFit/>
            </a:bodyPr>
            <a:lstStyle/>
            <a:p>
              <a:pPr marL="0" marR="0" lvl="0" indent="0" algn="ctr" defTabSz="914286" rtl="0" eaLnBrk="1" fontAlgn="auto" latinLnBrk="0" hangingPunct="1">
                <a:lnSpc>
                  <a:spcPct val="100000"/>
                </a:lnSpc>
                <a:spcBef>
                  <a:spcPts val="0"/>
                </a:spcBef>
                <a:spcAft>
                  <a:spcPts val="0"/>
                </a:spcAft>
                <a:buClrTx/>
                <a:buSzTx/>
                <a:buFontTx/>
                <a:buNone/>
                <a:tabLst/>
                <a:defRPr/>
              </a:pPr>
              <a:r>
                <a:rPr lang="en-US" altLang="ko-KR" sz="1400" b="1" dirty="0">
                  <a:solidFill>
                    <a:prstClr val="black">
                      <a:lumMod val="75000"/>
                      <a:lumOff val="25000"/>
                    </a:prstClr>
                  </a:solidFill>
                  <a:latin typeface="Arial"/>
                  <a:cs typeface="Arial" pitchFamily="34" charset="0"/>
                </a:rPr>
                <a:t>C</a:t>
              </a:r>
              <a:r>
                <a:rPr kumimoji="0" lang="en-US" altLang="ko-KR" sz="1400" b="1"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loud Based</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64" name="Freeform 18">
            <a:extLst>
              <a:ext uri="{FF2B5EF4-FFF2-40B4-BE49-F238E27FC236}">
                <a16:creationId xmlns:a16="http://schemas.microsoft.com/office/drawing/2014/main" id="{86DEA1BC-856A-4ADC-AC83-415316F7E483}"/>
              </a:ext>
            </a:extLst>
          </p:cNvPr>
          <p:cNvSpPr>
            <a:spLocks/>
          </p:cNvSpPr>
          <p:nvPr/>
        </p:nvSpPr>
        <p:spPr bwMode="auto">
          <a:xfrm>
            <a:off x="6496308" y="1978179"/>
            <a:ext cx="1241045" cy="4316301"/>
          </a:xfrm>
          <a:custGeom>
            <a:avLst/>
            <a:gdLst>
              <a:gd name="T0" fmla="*/ 564 w 862"/>
              <a:gd name="T1" fmla="*/ 78 h 2998"/>
              <a:gd name="T2" fmla="*/ 579 w 862"/>
              <a:gd name="T3" fmla="*/ 156 h 2998"/>
              <a:gd name="T4" fmla="*/ 570 w 862"/>
              <a:gd name="T5" fmla="*/ 282 h 2998"/>
              <a:gd name="T6" fmla="*/ 531 w 862"/>
              <a:gd name="T7" fmla="*/ 420 h 2998"/>
              <a:gd name="T8" fmla="*/ 675 w 862"/>
              <a:gd name="T9" fmla="*/ 489 h 2998"/>
              <a:gd name="T10" fmla="*/ 819 w 862"/>
              <a:gd name="T11" fmla="*/ 589 h 2998"/>
              <a:gd name="T12" fmla="*/ 851 w 862"/>
              <a:gd name="T13" fmla="*/ 876 h 2998"/>
              <a:gd name="T14" fmla="*/ 846 w 862"/>
              <a:gd name="T15" fmla="*/ 1427 h 2998"/>
              <a:gd name="T16" fmla="*/ 817 w 862"/>
              <a:gd name="T17" fmla="*/ 1724 h 2998"/>
              <a:gd name="T18" fmla="*/ 739 w 862"/>
              <a:gd name="T19" fmla="*/ 1745 h 2998"/>
              <a:gd name="T20" fmla="*/ 753 w 862"/>
              <a:gd name="T21" fmla="*/ 1714 h 2998"/>
              <a:gd name="T22" fmla="*/ 750 w 862"/>
              <a:gd name="T23" fmla="*/ 1698 h 2998"/>
              <a:gd name="T24" fmla="*/ 790 w 862"/>
              <a:gd name="T25" fmla="*/ 1658 h 2998"/>
              <a:gd name="T26" fmla="*/ 788 w 862"/>
              <a:gd name="T27" fmla="*/ 1607 h 2998"/>
              <a:gd name="T28" fmla="*/ 742 w 862"/>
              <a:gd name="T29" fmla="*/ 1660 h 2998"/>
              <a:gd name="T30" fmla="*/ 751 w 862"/>
              <a:gd name="T31" fmla="*/ 1380 h 2998"/>
              <a:gd name="T32" fmla="*/ 702 w 862"/>
              <a:gd name="T33" fmla="*/ 1000 h 2998"/>
              <a:gd name="T34" fmla="*/ 684 w 862"/>
              <a:gd name="T35" fmla="*/ 831 h 2998"/>
              <a:gd name="T36" fmla="*/ 642 w 862"/>
              <a:gd name="T37" fmla="*/ 1014 h 2998"/>
              <a:gd name="T38" fmla="*/ 730 w 862"/>
              <a:gd name="T39" fmla="*/ 1656 h 2998"/>
              <a:gd name="T40" fmla="*/ 708 w 862"/>
              <a:gd name="T41" fmla="*/ 1924 h 2998"/>
              <a:gd name="T42" fmla="*/ 753 w 862"/>
              <a:gd name="T43" fmla="*/ 2256 h 2998"/>
              <a:gd name="T44" fmla="*/ 671 w 862"/>
              <a:gd name="T45" fmla="*/ 2687 h 2998"/>
              <a:gd name="T46" fmla="*/ 722 w 862"/>
              <a:gd name="T47" fmla="*/ 2894 h 2998"/>
              <a:gd name="T48" fmla="*/ 568 w 862"/>
              <a:gd name="T49" fmla="*/ 2989 h 2998"/>
              <a:gd name="T50" fmla="*/ 551 w 862"/>
              <a:gd name="T51" fmla="*/ 2773 h 2998"/>
              <a:gd name="T52" fmla="*/ 570 w 862"/>
              <a:gd name="T53" fmla="*/ 2627 h 2998"/>
              <a:gd name="T54" fmla="*/ 539 w 862"/>
              <a:gd name="T55" fmla="*/ 2349 h 2998"/>
              <a:gd name="T56" fmla="*/ 515 w 862"/>
              <a:gd name="T57" fmla="*/ 1994 h 2998"/>
              <a:gd name="T58" fmla="*/ 422 w 862"/>
              <a:gd name="T59" fmla="*/ 1576 h 2998"/>
              <a:gd name="T60" fmla="*/ 386 w 862"/>
              <a:gd name="T61" fmla="*/ 1833 h 2998"/>
              <a:gd name="T62" fmla="*/ 319 w 862"/>
              <a:gd name="T63" fmla="*/ 2120 h 2998"/>
              <a:gd name="T64" fmla="*/ 311 w 862"/>
              <a:gd name="T65" fmla="*/ 2525 h 2998"/>
              <a:gd name="T66" fmla="*/ 339 w 862"/>
              <a:gd name="T67" fmla="*/ 2773 h 2998"/>
              <a:gd name="T68" fmla="*/ 331 w 862"/>
              <a:gd name="T69" fmla="*/ 2984 h 2998"/>
              <a:gd name="T70" fmla="*/ 210 w 862"/>
              <a:gd name="T71" fmla="*/ 2989 h 2998"/>
              <a:gd name="T72" fmla="*/ 195 w 862"/>
              <a:gd name="T73" fmla="*/ 2838 h 2998"/>
              <a:gd name="T74" fmla="*/ 191 w 862"/>
              <a:gd name="T75" fmla="*/ 2504 h 2998"/>
              <a:gd name="T76" fmla="*/ 130 w 862"/>
              <a:gd name="T77" fmla="*/ 2254 h 2998"/>
              <a:gd name="T78" fmla="*/ 171 w 862"/>
              <a:gd name="T79" fmla="*/ 1971 h 2998"/>
              <a:gd name="T80" fmla="*/ 148 w 862"/>
              <a:gd name="T81" fmla="*/ 1718 h 2998"/>
              <a:gd name="T82" fmla="*/ 204 w 862"/>
              <a:gd name="T83" fmla="*/ 1189 h 2998"/>
              <a:gd name="T84" fmla="*/ 195 w 862"/>
              <a:gd name="T85" fmla="*/ 809 h 2998"/>
              <a:gd name="T86" fmla="*/ 168 w 862"/>
              <a:gd name="T87" fmla="*/ 962 h 2998"/>
              <a:gd name="T88" fmla="*/ 144 w 862"/>
              <a:gd name="T89" fmla="*/ 1229 h 2998"/>
              <a:gd name="T90" fmla="*/ 110 w 862"/>
              <a:gd name="T91" fmla="*/ 1402 h 2998"/>
              <a:gd name="T92" fmla="*/ 122 w 862"/>
              <a:gd name="T93" fmla="*/ 1656 h 2998"/>
              <a:gd name="T94" fmla="*/ 82 w 862"/>
              <a:gd name="T95" fmla="*/ 1656 h 2998"/>
              <a:gd name="T96" fmla="*/ 110 w 862"/>
              <a:gd name="T97" fmla="*/ 1704 h 2998"/>
              <a:gd name="T98" fmla="*/ 124 w 862"/>
              <a:gd name="T99" fmla="*/ 1729 h 2998"/>
              <a:gd name="T100" fmla="*/ 95 w 862"/>
              <a:gd name="T101" fmla="*/ 1751 h 2998"/>
              <a:gd name="T102" fmla="*/ 2 w 862"/>
              <a:gd name="T103" fmla="*/ 1640 h 2998"/>
              <a:gd name="T104" fmla="*/ 2 w 862"/>
              <a:gd name="T105" fmla="*/ 1140 h 2998"/>
              <a:gd name="T106" fmla="*/ 11 w 862"/>
              <a:gd name="T107" fmla="*/ 933 h 2998"/>
              <a:gd name="T108" fmla="*/ 22 w 862"/>
              <a:gd name="T109" fmla="*/ 693 h 2998"/>
              <a:gd name="T110" fmla="*/ 99 w 862"/>
              <a:gd name="T111" fmla="*/ 524 h 2998"/>
              <a:gd name="T112" fmla="*/ 288 w 862"/>
              <a:gd name="T113" fmla="*/ 453 h 2998"/>
              <a:gd name="T114" fmla="*/ 339 w 862"/>
              <a:gd name="T115" fmla="*/ 311 h 2998"/>
              <a:gd name="T116" fmla="*/ 299 w 862"/>
              <a:gd name="T117" fmla="*/ 224 h 2998"/>
              <a:gd name="T118" fmla="*/ 313 w 862"/>
              <a:gd name="T119" fmla="*/ 104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2" h="2998">
                <a:moveTo>
                  <a:pt x="439" y="0"/>
                </a:moveTo>
                <a:lnTo>
                  <a:pt x="522" y="27"/>
                </a:lnTo>
                <a:lnTo>
                  <a:pt x="551" y="73"/>
                </a:lnTo>
                <a:lnTo>
                  <a:pt x="555" y="76"/>
                </a:lnTo>
                <a:lnTo>
                  <a:pt x="560" y="78"/>
                </a:lnTo>
                <a:lnTo>
                  <a:pt x="564" y="78"/>
                </a:lnTo>
                <a:lnTo>
                  <a:pt x="568" y="80"/>
                </a:lnTo>
                <a:lnTo>
                  <a:pt x="570" y="80"/>
                </a:lnTo>
                <a:lnTo>
                  <a:pt x="573" y="84"/>
                </a:lnTo>
                <a:lnTo>
                  <a:pt x="575" y="87"/>
                </a:lnTo>
                <a:lnTo>
                  <a:pt x="579" y="93"/>
                </a:lnTo>
                <a:lnTo>
                  <a:pt x="579" y="156"/>
                </a:lnTo>
                <a:lnTo>
                  <a:pt x="580" y="180"/>
                </a:lnTo>
                <a:lnTo>
                  <a:pt x="584" y="202"/>
                </a:lnTo>
                <a:lnTo>
                  <a:pt x="588" y="222"/>
                </a:lnTo>
                <a:lnTo>
                  <a:pt x="588" y="240"/>
                </a:lnTo>
                <a:lnTo>
                  <a:pt x="580" y="262"/>
                </a:lnTo>
                <a:lnTo>
                  <a:pt x="570" y="282"/>
                </a:lnTo>
                <a:lnTo>
                  <a:pt x="557" y="302"/>
                </a:lnTo>
                <a:lnTo>
                  <a:pt x="544" y="324"/>
                </a:lnTo>
                <a:lnTo>
                  <a:pt x="533" y="344"/>
                </a:lnTo>
                <a:lnTo>
                  <a:pt x="526" y="367"/>
                </a:lnTo>
                <a:lnTo>
                  <a:pt x="524" y="393"/>
                </a:lnTo>
                <a:lnTo>
                  <a:pt x="531" y="420"/>
                </a:lnTo>
                <a:lnTo>
                  <a:pt x="544" y="438"/>
                </a:lnTo>
                <a:lnTo>
                  <a:pt x="562" y="453"/>
                </a:lnTo>
                <a:lnTo>
                  <a:pt x="586" y="464"/>
                </a:lnTo>
                <a:lnTo>
                  <a:pt x="613" y="473"/>
                </a:lnTo>
                <a:lnTo>
                  <a:pt x="644" y="482"/>
                </a:lnTo>
                <a:lnTo>
                  <a:pt x="675" y="489"/>
                </a:lnTo>
                <a:lnTo>
                  <a:pt x="706" y="498"/>
                </a:lnTo>
                <a:lnTo>
                  <a:pt x="737" y="507"/>
                </a:lnTo>
                <a:lnTo>
                  <a:pt x="762" y="520"/>
                </a:lnTo>
                <a:lnTo>
                  <a:pt x="786" y="536"/>
                </a:lnTo>
                <a:lnTo>
                  <a:pt x="802" y="556"/>
                </a:lnTo>
                <a:lnTo>
                  <a:pt x="819" y="589"/>
                </a:lnTo>
                <a:lnTo>
                  <a:pt x="831" y="629"/>
                </a:lnTo>
                <a:lnTo>
                  <a:pt x="840" y="674"/>
                </a:lnTo>
                <a:lnTo>
                  <a:pt x="846" y="722"/>
                </a:lnTo>
                <a:lnTo>
                  <a:pt x="850" y="774"/>
                </a:lnTo>
                <a:lnTo>
                  <a:pt x="851" y="825"/>
                </a:lnTo>
                <a:lnTo>
                  <a:pt x="851" y="876"/>
                </a:lnTo>
                <a:lnTo>
                  <a:pt x="851" y="925"/>
                </a:lnTo>
                <a:lnTo>
                  <a:pt x="851" y="973"/>
                </a:lnTo>
                <a:lnTo>
                  <a:pt x="862" y="1127"/>
                </a:lnTo>
                <a:lnTo>
                  <a:pt x="850" y="1227"/>
                </a:lnTo>
                <a:lnTo>
                  <a:pt x="844" y="1329"/>
                </a:lnTo>
                <a:lnTo>
                  <a:pt x="846" y="1427"/>
                </a:lnTo>
                <a:lnTo>
                  <a:pt x="853" y="1524"/>
                </a:lnTo>
                <a:lnTo>
                  <a:pt x="862" y="1616"/>
                </a:lnTo>
                <a:lnTo>
                  <a:pt x="862" y="1649"/>
                </a:lnTo>
                <a:lnTo>
                  <a:pt x="853" y="1676"/>
                </a:lnTo>
                <a:lnTo>
                  <a:pt x="839" y="1702"/>
                </a:lnTo>
                <a:lnTo>
                  <a:pt x="817" y="1724"/>
                </a:lnTo>
                <a:lnTo>
                  <a:pt x="793" y="1742"/>
                </a:lnTo>
                <a:lnTo>
                  <a:pt x="768" y="1754"/>
                </a:lnTo>
                <a:lnTo>
                  <a:pt x="742" y="1764"/>
                </a:lnTo>
                <a:lnTo>
                  <a:pt x="742" y="1756"/>
                </a:lnTo>
                <a:lnTo>
                  <a:pt x="740" y="1751"/>
                </a:lnTo>
                <a:lnTo>
                  <a:pt x="739" y="1745"/>
                </a:lnTo>
                <a:lnTo>
                  <a:pt x="739" y="1742"/>
                </a:lnTo>
                <a:lnTo>
                  <a:pt x="739" y="1736"/>
                </a:lnTo>
                <a:lnTo>
                  <a:pt x="739" y="1729"/>
                </a:lnTo>
                <a:lnTo>
                  <a:pt x="744" y="1724"/>
                </a:lnTo>
                <a:lnTo>
                  <a:pt x="750" y="1720"/>
                </a:lnTo>
                <a:lnTo>
                  <a:pt x="753" y="1714"/>
                </a:lnTo>
                <a:lnTo>
                  <a:pt x="757" y="1707"/>
                </a:lnTo>
                <a:lnTo>
                  <a:pt x="759" y="1700"/>
                </a:lnTo>
                <a:lnTo>
                  <a:pt x="755" y="1698"/>
                </a:lnTo>
                <a:lnTo>
                  <a:pt x="751" y="1698"/>
                </a:lnTo>
                <a:lnTo>
                  <a:pt x="750" y="1698"/>
                </a:lnTo>
                <a:lnTo>
                  <a:pt x="750" y="1698"/>
                </a:lnTo>
                <a:lnTo>
                  <a:pt x="750" y="1696"/>
                </a:lnTo>
                <a:lnTo>
                  <a:pt x="750" y="1694"/>
                </a:lnTo>
                <a:lnTo>
                  <a:pt x="748" y="1693"/>
                </a:lnTo>
                <a:lnTo>
                  <a:pt x="748" y="1687"/>
                </a:lnTo>
                <a:lnTo>
                  <a:pt x="770" y="1674"/>
                </a:lnTo>
                <a:lnTo>
                  <a:pt x="790" y="1658"/>
                </a:lnTo>
                <a:lnTo>
                  <a:pt x="808" y="1640"/>
                </a:lnTo>
                <a:lnTo>
                  <a:pt x="806" y="1631"/>
                </a:lnTo>
                <a:lnTo>
                  <a:pt x="804" y="1624"/>
                </a:lnTo>
                <a:lnTo>
                  <a:pt x="802" y="1618"/>
                </a:lnTo>
                <a:lnTo>
                  <a:pt x="799" y="1613"/>
                </a:lnTo>
                <a:lnTo>
                  <a:pt x="788" y="1607"/>
                </a:lnTo>
                <a:lnTo>
                  <a:pt x="779" y="1613"/>
                </a:lnTo>
                <a:lnTo>
                  <a:pt x="775" y="1625"/>
                </a:lnTo>
                <a:lnTo>
                  <a:pt x="771" y="1638"/>
                </a:lnTo>
                <a:lnTo>
                  <a:pt x="766" y="1647"/>
                </a:lnTo>
                <a:lnTo>
                  <a:pt x="757" y="1656"/>
                </a:lnTo>
                <a:lnTo>
                  <a:pt x="742" y="1660"/>
                </a:lnTo>
                <a:lnTo>
                  <a:pt x="735" y="1547"/>
                </a:lnTo>
                <a:lnTo>
                  <a:pt x="768" y="1493"/>
                </a:lnTo>
                <a:lnTo>
                  <a:pt x="768" y="1469"/>
                </a:lnTo>
                <a:lnTo>
                  <a:pt x="766" y="1442"/>
                </a:lnTo>
                <a:lnTo>
                  <a:pt x="759" y="1413"/>
                </a:lnTo>
                <a:lnTo>
                  <a:pt x="751" y="1380"/>
                </a:lnTo>
                <a:lnTo>
                  <a:pt x="742" y="1349"/>
                </a:lnTo>
                <a:lnTo>
                  <a:pt x="733" y="1318"/>
                </a:lnTo>
                <a:lnTo>
                  <a:pt x="724" y="1291"/>
                </a:lnTo>
                <a:lnTo>
                  <a:pt x="719" y="1267"/>
                </a:lnTo>
                <a:lnTo>
                  <a:pt x="722" y="1056"/>
                </a:lnTo>
                <a:lnTo>
                  <a:pt x="702" y="1000"/>
                </a:lnTo>
                <a:lnTo>
                  <a:pt x="699" y="974"/>
                </a:lnTo>
                <a:lnTo>
                  <a:pt x="697" y="945"/>
                </a:lnTo>
                <a:lnTo>
                  <a:pt x="695" y="914"/>
                </a:lnTo>
                <a:lnTo>
                  <a:pt x="695" y="884"/>
                </a:lnTo>
                <a:lnTo>
                  <a:pt x="691" y="854"/>
                </a:lnTo>
                <a:lnTo>
                  <a:pt x="684" y="831"/>
                </a:lnTo>
                <a:lnTo>
                  <a:pt x="671" y="813"/>
                </a:lnTo>
                <a:lnTo>
                  <a:pt x="668" y="809"/>
                </a:lnTo>
                <a:lnTo>
                  <a:pt x="668" y="889"/>
                </a:lnTo>
                <a:lnTo>
                  <a:pt x="653" y="927"/>
                </a:lnTo>
                <a:lnTo>
                  <a:pt x="644" y="969"/>
                </a:lnTo>
                <a:lnTo>
                  <a:pt x="642" y="1014"/>
                </a:lnTo>
                <a:lnTo>
                  <a:pt x="642" y="1060"/>
                </a:lnTo>
                <a:lnTo>
                  <a:pt x="648" y="1105"/>
                </a:lnTo>
                <a:lnTo>
                  <a:pt x="655" y="1149"/>
                </a:lnTo>
                <a:lnTo>
                  <a:pt x="662" y="1187"/>
                </a:lnTo>
                <a:lnTo>
                  <a:pt x="728" y="1620"/>
                </a:lnTo>
                <a:lnTo>
                  <a:pt x="730" y="1656"/>
                </a:lnTo>
                <a:lnTo>
                  <a:pt x="728" y="1698"/>
                </a:lnTo>
                <a:lnTo>
                  <a:pt x="722" y="1744"/>
                </a:lnTo>
                <a:lnTo>
                  <a:pt x="717" y="1789"/>
                </a:lnTo>
                <a:lnTo>
                  <a:pt x="710" y="1836"/>
                </a:lnTo>
                <a:lnTo>
                  <a:pt x="708" y="1882"/>
                </a:lnTo>
                <a:lnTo>
                  <a:pt x="708" y="1924"/>
                </a:lnTo>
                <a:lnTo>
                  <a:pt x="713" y="1974"/>
                </a:lnTo>
                <a:lnTo>
                  <a:pt x="722" y="2027"/>
                </a:lnTo>
                <a:lnTo>
                  <a:pt x="733" y="2082"/>
                </a:lnTo>
                <a:lnTo>
                  <a:pt x="744" y="2140"/>
                </a:lnTo>
                <a:lnTo>
                  <a:pt x="751" y="2198"/>
                </a:lnTo>
                <a:lnTo>
                  <a:pt x="753" y="2256"/>
                </a:lnTo>
                <a:lnTo>
                  <a:pt x="748" y="2313"/>
                </a:lnTo>
                <a:lnTo>
                  <a:pt x="731" y="2387"/>
                </a:lnTo>
                <a:lnTo>
                  <a:pt x="715" y="2458"/>
                </a:lnTo>
                <a:lnTo>
                  <a:pt x="699" y="2531"/>
                </a:lnTo>
                <a:lnTo>
                  <a:pt x="684" y="2607"/>
                </a:lnTo>
                <a:lnTo>
                  <a:pt x="671" y="2687"/>
                </a:lnTo>
                <a:lnTo>
                  <a:pt x="670" y="2727"/>
                </a:lnTo>
                <a:lnTo>
                  <a:pt x="675" y="2762"/>
                </a:lnTo>
                <a:lnTo>
                  <a:pt x="684" y="2796"/>
                </a:lnTo>
                <a:lnTo>
                  <a:pt x="697" y="2829"/>
                </a:lnTo>
                <a:lnTo>
                  <a:pt x="710" y="2862"/>
                </a:lnTo>
                <a:lnTo>
                  <a:pt x="722" y="2894"/>
                </a:lnTo>
                <a:lnTo>
                  <a:pt x="731" y="2927"/>
                </a:lnTo>
                <a:lnTo>
                  <a:pt x="735" y="2964"/>
                </a:lnTo>
                <a:lnTo>
                  <a:pt x="699" y="2980"/>
                </a:lnTo>
                <a:lnTo>
                  <a:pt x="659" y="2989"/>
                </a:lnTo>
                <a:lnTo>
                  <a:pt x="615" y="2991"/>
                </a:lnTo>
                <a:lnTo>
                  <a:pt x="568" y="2989"/>
                </a:lnTo>
                <a:lnTo>
                  <a:pt x="559" y="2962"/>
                </a:lnTo>
                <a:lnTo>
                  <a:pt x="551" y="2929"/>
                </a:lnTo>
                <a:lnTo>
                  <a:pt x="548" y="2894"/>
                </a:lnTo>
                <a:lnTo>
                  <a:pt x="551" y="2856"/>
                </a:lnTo>
                <a:lnTo>
                  <a:pt x="555" y="2784"/>
                </a:lnTo>
                <a:lnTo>
                  <a:pt x="551" y="2773"/>
                </a:lnTo>
                <a:lnTo>
                  <a:pt x="546" y="2760"/>
                </a:lnTo>
                <a:lnTo>
                  <a:pt x="542" y="2745"/>
                </a:lnTo>
                <a:lnTo>
                  <a:pt x="542" y="2727"/>
                </a:lnTo>
                <a:lnTo>
                  <a:pt x="551" y="2696"/>
                </a:lnTo>
                <a:lnTo>
                  <a:pt x="560" y="2664"/>
                </a:lnTo>
                <a:lnTo>
                  <a:pt x="570" y="2627"/>
                </a:lnTo>
                <a:lnTo>
                  <a:pt x="575" y="2589"/>
                </a:lnTo>
                <a:lnTo>
                  <a:pt x="577" y="2545"/>
                </a:lnTo>
                <a:lnTo>
                  <a:pt x="571" y="2500"/>
                </a:lnTo>
                <a:lnTo>
                  <a:pt x="560" y="2453"/>
                </a:lnTo>
                <a:lnTo>
                  <a:pt x="550" y="2402"/>
                </a:lnTo>
                <a:lnTo>
                  <a:pt x="539" y="2349"/>
                </a:lnTo>
                <a:lnTo>
                  <a:pt x="535" y="2294"/>
                </a:lnTo>
                <a:lnTo>
                  <a:pt x="539" y="2240"/>
                </a:lnTo>
                <a:lnTo>
                  <a:pt x="559" y="2116"/>
                </a:lnTo>
                <a:lnTo>
                  <a:pt x="548" y="2076"/>
                </a:lnTo>
                <a:lnTo>
                  <a:pt x="531" y="2036"/>
                </a:lnTo>
                <a:lnTo>
                  <a:pt x="515" y="1994"/>
                </a:lnTo>
                <a:lnTo>
                  <a:pt x="502" y="1953"/>
                </a:lnTo>
                <a:lnTo>
                  <a:pt x="491" y="1784"/>
                </a:lnTo>
                <a:lnTo>
                  <a:pt x="439" y="1540"/>
                </a:lnTo>
                <a:lnTo>
                  <a:pt x="431" y="1540"/>
                </a:lnTo>
                <a:lnTo>
                  <a:pt x="426" y="1556"/>
                </a:lnTo>
                <a:lnTo>
                  <a:pt x="422" y="1576"/>
                </a:lnTo>
                <a:lnTo>
                  <a:pt x="422" y="1600"/>
                </a:lnTo>
                <a:lnTo>
                  <a:pt x="406" y="1642"/>
                </a:lnTo>
                <a:lnTo>
                  <a:pt x="397" y="1685"/>
                </a:lnTo>
                <a:lnTo>
                  <a:pt x="391" y="1733"/>
                </a:lnTo>
                <a:lnTo>
                  <a:pt x="390" y="1782"/>
                </a:lnTo>
                <a:lnTo>
                  <a:pt x="386" y="1833"/>
                </a:lnTo>
                <a:lnTo>
                  <a:pt x="382" y="1885"/>
                </a:lnTo>
                <a:lnTo>
                  <a:pt x="375" y="1936"/>
                </a:lnTo>
                <a:lnTo>
                  <a:pt x="362" y="1985"/>
                </a:lnTo>
                <a:lnTo>
                  <a:pt x="346" y="2031"/>
                </a:lnTo>
                <a:lnTo>
                  <a:pt x="330" y="2076"/>
                </a:lnTo>
                <a:lnTo>
                  <a:pt x="319" y="2120"/>
                </a:lnTo>
                <a:lnTo>
                  <a:pt x="339" y="2209"/>
                </a:lnTo>
                <a:lnTo>
                  <a:pt x="339" y="2364"/>
                </a:lnTo>
                <a:lnTo>
                  <a:pt x="331" y="2400"/>
                </a:lnTo>
                <a:lnTo>
                  <a:pt x="322" y="2438"/>
                </a:lnTo>
                <a:lnTo>
                  <a:pt x="315" y="2482"/>
                </a:lnTo>
                <a:lnTo>
                  <a:pt x="311" y="2525"/>
                </a:lnTo>
                <a:lnTo>
                  <a:pt x="315" y="2569"/>
                </a:lnTo>
                <a:lnTo>
                  <a:pt x="319" y="2664"/>
                </a:lnTo>
                <a:lnTo>
                  <a:pt x="348" y="2727"/>
                </a:lnTo>
                <a:lnTo>
                  <a:pt x="348" y="2744"/>
                </a:lnTo>
                <a:lnTo>
                  <a:pt x="344" y="2758"/>
                </a:lnTo>
                <a:lnTo>
                  <a:pt x="339" y="2773"/>
                </a:lnTo>
                <a:lnTo>
                  <a:pt x="335" y="2784"/>
                </a:lnTo>
                <a:lnTo>
                  <a:pt x="331" y="2822"/>
                </a:lnTo>
                <a:lnTo>
                  <a:pt x="333" y="2862"/>
                </a:lnTo>
                <a:lnTo>
                  <a:pt x="335" y="2902"/>
                </a:lnTo>
                <a:lnTo>
                  <a:pt x="337" y="2944"/>
                </a:lnTo>
                <a:lnTo>
                  <a:pt x="331" y="2984"/>
                </a:lnTo>
                <a:lnTo>
                  <a:pt x="322" y="2984"/>
                </a:lnTo>
                <a:lnTo>
                  <a:pt x="304" y="2993"/>
                </a:lnTo>
                <a:lnTo>
                  <a:pt x="280" y="2998"/>
                </a:lnTo>
                <a:lnTo>
                  <a:pt x="257" y="2998"/>
                </a:lnTo>
                <a:lnTo>
                  <a:pt x="233" y="2996"/>
                </a:lnTo>
                <a:lnTo>
                  <a:pt x="210" y="2989"/>
                </a:lnTo>
                <a:lnTo>
                  <a:pt x="190" y="2980"/>
                </a:lnTo>
                <a:lnTo>
                  <a:pt x="173" y="2965"/>
                </a:lnTo>
                <a:lnTo>
                  <a:pt x="162" y="2949"/>
                </a:lnTo>
                <a:lnTo>
                  <a:pt x="159" y="2929"/>
                </a:lnTo>
                <a:lnTo>
                  <a:pt x="179" y="2885"/>
                </a:lnTo>
                <a:lnTo>
                  <a:pt x="195" y="2838"/>
                </a:lnTo>
                <a:lnTo>
                  <a:pt x="206" y="2784"/>
                </a:lnTo>
                <a:lnTo>
                  <a:pt x="211" y="2727"/>
                </a:lnTo>
                <a:lnTo>
                  <a:pt x="213" y="2671"/>
                </a:lnTo>
                <a:lnTo>
                  <a:pt x="210" y="2613"/>
                </a:lnTo>
                <a:lnTo>
                  <a:pt x="202" y="2556"/>
                </a:lnTo>
                <a:lnTo>
                  <a:pt x="191" y="2504"/>
                </a:lnTo>
                <a:lnTo>
                  <a:pt x="179" y="2467"/>
                </a:lnTo>
                <a:lnTo>
                  <a:pt x="166" y="2431"/>
                </a:lnTo>
                <a:lnTo>
                  <a:pt x="153" y="2389"/>
                </a:lnTo>
                <a:lnTo>
                  <a:pt x="140" y="2347"/>
                </a:lnTo>
                <a:lnTo>
                  <a:pt x="133" y="2302"/>
                </a:lnTo>
                <a:lnTo>
                  <a:pt x="130" y="2254"/>
                </a:lnTo>
                <a:lnTo>
                  <a:pt x="135" y="2204"/>
                </a:lnTo>
                <a:lnTo>
                  <a:pt x="142" y="2165"/>
                </a:lnTo>
                <a:lnTo>
                  <a:pt x="151" y="2120"/>
                </a:lnTo>
                <a:lnTo>
                  <a:pt x="159" y="2071"/>
                </a:lnTo>
                <a:lnTo>
                  <a:pt x="166" y="2022"/>
                </a:lnTo>
                <a:lnTo>
                  <a:pt x="171" y="1971"/>
                </a:lnTo>
                <a:lnTo>
                  <a:pt x="171" y="1924"/>
                </a:lnTo>
                <a:lnTo>
                  <a:pt x="168" y="1880"/>
                </a:lnTo>
                <a:lnTo>
                  <a:pt x="162" y="1847"/>
                </a:lnTo>
                <a:lnTo>
                  <a:pt x="157" y="1809"/>
                </a:lnTo>
                <a:lnTo>
                  <a:pt x="151" y="1765"/>
                </a:lnTo>
                <a:lnTo>
                  <a:pt x="148" y="1718"/>
                </a:lnTo>
                <a:lnTo>
                  <a:pt x="144" y="1673"/>
                </a:lnTo>
                <a:lnTo>
                  <a:pt x="142" y="1629"/>
                </a:lnTo>
                <a:lnTo>
                  <a:pt x="144" y="1591"/>
                </a:lnTo>
                <a:lnTo>
                  <a:pt x="148" y="1560"/>
                </a:lnTo>
                <a:lnTo>
                  <a:pt x="195" y="1224"/>
                </a:lnTo>
                <a:lnTo>
                  <a:pt x="204" y="1189"/>
                </a:lnTo>
                <a:lnTo>
                  <a:pt x="213" y="1153"/>
                </a:lnTo>
                <a:lnTo>
                  <a:pt x="222" y="1113"/>
                </a:lnTo>
                <a:lnTo>
                  <a:pt x="226" y="1071"/>
                </a:lnTo>
                <a:lnTo>
                  <a:pt x="222" y="1029"/>
                </a:lnTo>
                <a:lnTo>
                  <a:pt x="199" y="904"/>
                </a:lnTo>
                <a:lnTo>
                  <a:pt x="195" y="809"/>
                </a:lnTo>
                <a:lnTo>
                  <a:pt x="191" y="813"/>
                </a:lnTo>
                <a:lnTo>
                  <a:pt x="180" y="836"/>
                </a:lnTo>
                <a:lnTo>
                  <a:pt x="175" y="865"/>
                </a:lnTo>
                <a:lnTo>
                  <a:pt x="171" y="896"/>
                </a:lnTo>
                <a:lnTo>
                  <a:pt x="171" y="929"/>
                </a:lnTo>
                <a:lnTo>
                  <a:pt x="168" y="962"/>
                </a:lnTo>
                <a:lnTo>
                  <a:pt x="162" y="993"/>
                </a:lnTo>
                <a:lnTo>
                  <a:pt x="139" y="1067"/>
                </a:lnTo>
                <a:lnTo>
                  <a:pt x="135" y="1107"/>
                </a:lnTo>
                <a:lnTo>
                  <a:pt x="135" y="1147"/>
                </a:lnTo>
                <a:lnTo>
                  <a:pt x="140" y="1189"/>
                </a:lnTo>
                <a:lnTo>
                  <a:pt x="144" y="1229"/>
                </a:lnTo>
                <a:lnTo>
                  <a:pt x="144" y="1269"/>
                </a:lnTo>
                <a:lnTo>
                  <a:pt x="139" y="1309"/>
                </a:lnTo>
                <a:lnTo>
                  <a:pt x="135" y="1325"/>
                </a:lnTo>
                <a:lnTo>
                  <a:pt x="128" y="1347"/>
                </a:lnTo>
                <a:lnTo>
                  <a:pt x="119" y="1373"/>
                </a:lnTo>
                <a:lnTo>
                  <a:pt x="110" y="1402"/>
                </a:lnTo>
                <a:lnTo>
                  <a:pt x="102" y="1429"/>
                </a:lnTo>
                <a:lnTo>
                  <a:pt x="99" y="1456"/>
                </a:lnTo>
                <a:lnTo>
                  <a:pt x="97" y="1480"/>
                </a:lnTo>
                <a:lnTo>
                  <a:pt x="99" y="1500"/>
                </a:lnTo>
                <a:lnTo>
                  <a:pt x="128" y="1544"/>
                </a:lnTo>
                <a:lnTo>
                  <a:pt x="122" y="1656"/>
                </a:lnTo>
                <a:lnTo>
                  <a:pt x="108" y="1660"/>
                </a:lnTo>
                <a:lnTo>
                  <a:pt x="99" y="1640"/>
                </a:lnTo>
                <a:lnTo>
                  <a:pt x="91" y="1616"/>
                </a:lnTo>
                <a:lnTo>
                  <a:pt x="68" y="1607"/>
                </a:lnTo>
                <a:lnTo>
                  <a:pt x="62" y="1636"/>
                </a:lnTo>
                <a:lnTo>
                  <a:pt x="82" y="1656"/>
                </a:lnTo>
                <a:lnTo>
                  <a:pt x="104" y="1678"/>
                </a:lnTo>
                <a:lnTo>
                  <a:pt x="119" y="1700"/>
                </a:lnTo>
                <a:lnTo>
                  <a:pt x="115" y="1702"/>
                </a:lnTo>
                <a:lnTo>
                  <a:pt x="111" y="1702"/>
                </a:lnTo>
                <a:lnTo>
                  <a:pt x="110" y="1702"/>
                </a:lnTo>
                <a:lnTo>
                  <a:pt x="110" y="1704"/>
                </a:lnTo>
                <a:lnTo>
                  <a:pt x="110" y="1704"/>
                </a:lnTo>
                <a:lnTo>
                  <a:pt x="110" y="1705"/>
                </a:lnTo>
                <a:lnTo>
                  <a:pt x="108" y="1707"/>
                </a:lnTo>
                <a:lnTo>
                  <a:pt x="108" y="1713"/>
                </a:lnTo>
                <a:lnTo>
                  <a:pt x="119" y="1718"/>
                </a:lnTo>
                <a:lnTo>
                  <a:pt x="124" y="1729"/>
                </a:lnTo>
                <a:lnTo>
                  <a:pt x="128" y="1744"/>
                </a:lnTo>
                <a:lnTo>
                  <a:pt x="124" y="1749"/>
                </a:lnTo>
                <a:lnTo>
                  <a:pt x="122" y="1754"/>
                </a:lnTo>
                <a:lnTo>
                  <a:pt x="119" y="1760"/>
                </a:lnTo>
                <a:lnTo>
                  <a:pt x="115" y="1764"/>
                </a:lnTo>
                <a:lnTo>
                  <a:pt x="95" y="1751"/>
                </a:lnTo>
                <a:lnTo>
                  <a:pt x="75" y="1740"/>
                </a:lnTo>
                <a:lnTo>
                  <a:pt x="57" y="1729"/>
                </a:lnTo>
                <a:lnTo>
                  <a:pt x="39" y="1714"/>
                </a:lnTo>
                <a:lnTo>
                  <a:pt x="24" y="1696"/>
                </a:lnTo>
                <a:lnTo>
                  <a:pt x="11" y="1673"/>
                </a:lnTo>
                <a:lnTo>
                  <a:pt x="2" y="1640"/>
                </a:lnTo>
                <a:lnTo>
                  <a:pt x="2" y="1607"/>
                </a:lnTo>
                <a:lnTo>
                  <a:pt x="6" y="1574"/>
                </a:lnTo>
                <a:lnTo>
                  <a:pt x="11" y="1540"/>
                </a:lnTo>
                <a:lnTo>
                  <a:pt x="17" y="1505"/>
                </a:lnTo>
                <a:lnTo>
                  <a:pt x="19" y="1473"/>
                </a:lnTo>
                <a:lnTo>
                  <a:pt x="2" y="1140"/>
                </a:lnTo>
                <a:lnTo>
                  <a:pt x="0" y="1105"/>
                </a:lnTo>
                <a:lnTo>
                  <a:pt x="2" y="1071"/>
                </a:lnTo>
                <a:lnTo>
                  <a:pt x="8" y="1038"/>
                </a:lnTo>
                <a:lnTo>
                  <a:pt x="13" y="1005"/>
                </a:lnTo>
                <a:lnTo>
                  <a:pt x="15" y="969"/>
                </a:lnTo>
                <a:lnTo>
                  <a:pt x="11" y="933"/>
                </a:lnTo>
                <a:lnTo>
                  <a:pt x="8" y="904"/>
                </a:lnTo>
                <a:lnTo>
                  <a:pt x="6" y="867"/>
                </a:lnTo>
                <a:lnTo>
                  <a:pt x="8" y="825"/>
                </a:lnTo>
                <a:lnTo>
                  <a:pt x="11" y="782"/>
                </a:lnTo>
                <a:lnTo>
                  <a:pt x="17" y="736"/>
                </a:lnTo>
                <a:lnTo>
                  <a:pt x="22" y="693"/>
                </a:lnTo>
                <a:lnTo>
                  <a:pt x="30" y="653"/>
                </a:lnTo>
                <a:lnTo>
                  <a:pt x="39" y="616"/>
                </a:lnTo>
                <a:lnTo>
                  <a:pt x="46" y="587"/>
                </a:lnTo>
                <a:lnTo>
                  <a:pt x="55" y="567"/>
                </a:lnTo>
                <a:lnTo>
                  <a:pt x="75" y="544"/>
                </a:lnTo>
                <a:lnTo>
                  <a:pt x="99" y="524"/>
                </a:lnTo>
                <a:lnTo>
                  <a:pt x="128" y="509"/>
                </a:lnTo>
                <a:lnTo>
                  <a:pt x="159" y="496"/>
                </a:lnTo>
                <a:lnTo>
                  <a:pt x="191" y="485"/>
                </a:lnTo>
                <a:lnTo>
                  <a:pt x="224" y="476"/>
                </a:lnTo>
                <a:lnTo>
                  <a:pt x="257" y="465"/>
                </a:lnTo>
                <a:lnTo>
                  <a:pt x="288" y="453"/>
                </a:lnTo>
                <a:lnTo>
                  <a:pt x="315" y="436"/>
                </a:lnTo>
                <a:lnTo>
                  <a:pt x="339" y="416"/>
                </a:lnTo>
                <a:lnTo>
                  <a:pt x="339" y="391"/>
                </a:lnTo>
                <a:lnTo>
                  <a:pt x="340" y="364"/>
                </a:lnTo>
                <a:lnTo>
                  <a:pt x="340" y="336"/>
                </a:lnTo>
                <a:lnTo>
                  <a:pt x="339" y="311"/>
                </a:lnTo>
                <a:lnTo>
                  <a:pt x="331" y="293"/>
                </a:lnTo>
                <a:lnTo>
                  <a:pt x="322" y="280"/>
                </a:lnTo>
                <a:lnTo>
                  <a:pt x="313" y="269"/>
                </a:lnTo>
                <a:lnTo>
                  <a:pt x="304" y="254"/>
                </a:lnTo>
                <a:lnTo>
                  <a:pt x="299" y="236"/>
                </a:lnTo>
                <a:lnTo>
                  <a:pt x="299" y="224"/>
                </a:lnTo>
                <a:lnTo>
                  <a:pt x="302" y="214"/>
                </a:lnTo>
                <a:lnTo>
                  <a:pt x="306" y="207"/>
                </a:lnTo>
                <a:lnTo>
                  <a:pt x="311" y="200"/>
                </a:lnTo>
                <a:lnTo>
                  <a:pt x="315" y="193"/>
                </a:lnTo>
                <a:lnTo>
                  <a:pt x="302" y="133"/>
                </a:lnTo>
                <a:lnTo>
                  <a:pt x="313" y="104"/>
                </a:lnTo>
                <a:lnTo>
                  <a:pt x="330" y="74"/>
                </a:lnTo>
                <a:lnTo>
                  <a:pt x="353" y="47"/>
                </a:lnTo>
                <a:lnTo>
                  <a:pt x="380" y="25"/>
                </a:lnTo>
                <a:lnTo>
                  <a:pt x="410" y="9"/>
                </a:lnTo>
                <a:lnTo>
                  <a:pt x="439" y="0"/>
                </a:lnTo>
                <a:close/>
              </a:path>
            </a:pathLst>
          </a:custGeom>
          <a:solidFill>
            <a:srgbClr val="93C9CF"/>
          </a:solidFill>
          <a:ln>
            <a:noFill/>
          </a:ln>
        </p:spPr>
        <p:txBody>
          <a:bodyPr vert="horz" wrap="square" lIns="91440" tIns="45720" rIns="91440" bIns="45720" numCol="1" anchor="t" anchorCtr="0" compatLnSpc="1">
            <a:prstTxWarp prst="textNoShape">
              <a:avLst/>
            </a:prstTxWarp>
          </a:bodyP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grpSp>
        <p:nvGrpSpPr>
          <p:cNvPr id="82" name="Graphic 421">
            <a:extLst>
              <a:ext uri="{FF2B5EF4-FFF2-40B4-BE49-F238E27FC236}">
                <a16:creationId xmlns:a16="http://schemas.microsoft.com/office/drawing/2014/main" id="{5638BDFF-0EB0-42ED-911B-5A723B8F1828}"/>
              </a:ext>
            </a:extLst>
          </p:cNvPr>
          <p:cNvGrpSpPr/>
          <p:nvPr/>
        </p:nvGrpSpPr>
        <p:grpSpPr>
          <a:xfrm>
            <a:off x="4127904" y="1978179"/>
            <a:ext cx="2195918" cy="4316301"/>
            <a:chOff x="4351496" y="0"/>
            <a:chExt cx="3489008" cy="6858000"/>
          </a:xfrm>
          <a:solidFill>
            <a:srgbClr val="93C9CF"/>
          </a:solidFill>
        </p:grpSpPr>
        <p:sp>
          <p:nvSpPr>
            <p:cNvPr id="83" name="Freeform: Shape 82">
              <a:extLst>
                <a:ext uri="{FF2B5EF4-FFF2-40B4-BE49-F238E27FC236}">
                  <a16:creationId xmlns:a16="http://schemas.microsoft.com/office/drawing/2014/main" id="{BC777B32-8F1C-44CF-BCDA-83348752376F}"/>
                </a:ext>
              </a:extLst>
            </p:cNvPr>
            <p:cNvSpPr/>
            <p:nvPr/>
          </p:nvSpPr>
          <p:spPr>
            <a:xfrm>
              <a:off x="7175064" y="2830854"/>
              <a:ext cx="227171" cy="124301"/>
            </a:xfrm>
            <a:custGeom>
              <a:avLst/>
              <a:gdLst>
                <a:gd name="connsiteX0" fmla="*/ 127516 w 227171"/>
                <a:gd name="connsiteY0" fmla="*/ 32790 h 124301"/>
                <a:gd name="connsiteX1" fmla="*/ 124087 w 227171"/>
                <a:gd name="connsiteY1" fmla="*/ 37505 h 124301"/>
                <a:gd name="connsiteX2" fmla="*/ 118515 w 227171"/>
                <a:gd name="connsiteY2" fmla="*/ 36647 h 124301"/>
                <a:gd name="connsiteX3" fmla="*/ 79081 w 227171"/>
                <a:gd name="connsiteY3" fmla="*/ 32361 h 124301"/>
                <a:gd name="connsiteX4" fmla="*/ 3215 w 227171"/>
                <a:gd name="connsiteY4" fmla="*/ 93226 h 124301"/>
                <a:gd name="connsiteX5" fmla="*/ 27218 w 227171"/>
                <a:gd name="connsiteY5" fmla="*/ 121944 h 124301"/>
                <a:gd name="connsiteX6" fmla="*/ 114657 w 227171"/>
                <a:gd name="connsiteY6" fmla="*/ 51221 h 124301"/>
                <a:gd name="connsiteX7" fmla="*/ 120229 w 227171"/>
                <a:gd name="connsiteY7" fmla="*/ 52935 h 124301"/>
                <a:gd name="connsiteX8" fmla="*/ 120229 w 227171"/>
                <a:gd name="connsiteY8" fmla="*/ 52935 h 124301"/>
                <a:gd name="connsiteX9" fmla="*/ 179379 w 227171"/>
                <a:gd name="connsiteY9" fmla="*/ 76081 h 124301"/>
                <a:gd name="connsiteX10" fmla="*/ 223957 w 227171"/>
                <a:gd name="connsiteY10" fmla="*/ 40934 h 124301"/>
                <a:gd name="connsiteX11" fmla="*/ 207240 w 227171"/>
                <a:gd name="connsiteY11" fmla="*/ 5358 h 124301"/>
                <a:gd name="connsiteX12" fmla="*/ 206383 w 227171"/>
                <a:gd name="connsiteY12" fmla="*/ 6215 h 124301"/>
                <a:gd name="connsiteX13" fmla="*/ 149376 w 227171"/>
                <a:gd name="connsiteY13" fmla="*/ 3215 h 124301"/>
                <a:gd name="connsiteX14" fmla="*/ 127516 w 227171"/>
                <a:gd name="connsiteY14" fmla="*/ 32790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7171" h="124301">
                  <a:moveTo>
                    <a:pt x="127516" y="32790"/>
                  </a:moveTo>
                  <a:lnTo>
                    <a:pt x="124087" y="37505"/>
                  </a:lnTo>
                  <a:lnTo>
                    <a:pt x="118515" y="36647"/>
                  </a:lnTo>
                  <a:lnTo>
                    <a:pt x="79081" y="32361"/>
                  </a:lnTo>
                  <a:lnTo>
                    <a:pt x="3215" y="93226"/>
                  </a:lnTo>
                  <a:cubicBezTo>
                    <a:pt x="11359" y="102656"/>
                    <a:pt x="19502" y="112514"/>
                    <a:pt x="27218" y="121944"/>
                  </a:cubicBezTo>
                  <a:lnTo>
                    <a:pt x="114657" y="51221"/>
                  </a:lnTo>
                  <a:lnTo>
                    <a:pt x="120229" y="52935"/>
                  </a:lnTo>
                  <a:lnTo>
                    <a:pt x="120229" y="52935"/>
                  </a:lnTo>
                  <a:lnTo>
                    <a:pt x="179379" y="76081"/>
                  </a:lnTo>
                  <a:lnTo>
                    <a:pt x="223957" y="40934"/>
                  </a:lnTo>
                  <a:cubicBezTo>
                    <a:pt x="218385" y="28932"/>
                    <a:pt x="212812" y="17359"/>
                    <a:pt x="207240" y="5358"/>
                  </a:cubicBezTo>
                  <a:cubicBezTo>
                    <a:pt x="206812" y="5786"/>
                    <a:pt x="206812" y="5786"/>
                    <a:pt x="206383" y="6215"/>
                  </a:cubicBezTo>
                  <a:cubicBezTo>
                    <a:pt x="189238" y="19931"/>
                    <a:pt x="164806" y="18645"/>
                    <a:pt x="149376" y="3215"/>
                  </a:cubicBezTo>
                  <a:lnTo>
                    <a:pt x="127516" y="32790"/>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4" name="Freeform: Shape 83">
              <a:extLst>
                <a:ext uri="{FF2B5EF4-FFF2-40B4-BE49-F238E27FC236}">
                  <a16:creationId xmlns:a16="http://schemas.microsoft.com/office/drawing/2014/main" id="{B0908BB7-B2D5-4A19-9616-1320A778E530}"/>
                </a:ext>
              </a:extLst>
            </p:cNvPr>
            <p:cNvSpPr/>
            <p:nvPr/>
          </p:nvSpPr>
          <p:spPr>
            <a:xfrm>
              <a:off x="7212354" y="2887004"/>
              <a:ext cx="210026" cy="128588"/>
            </a:xfrm>
            <a:custGeom>
              <a:avLst/>
              <a:gdLst>
                <a:gd name="connsiteX0" fmla="*/ 140803 w 210026"/>
                <a:gd name="connsiteY0" fmla="*/ 40934 h 128587"/>
                <a:gd name="connsiteX1" fmla="*/ 81653 w 210026"/>
                <a:gd name="connsiteY1" fmla="*/ 17788 h 128587"/>
                <a:gd name="connsiteX2" fmla="*/ 3215 w 210026"/>
                <a:gd name="connsiteY2" fmla="*/ 81224 h 128587"/>
                <a:gd name="connsiteX3" fmla="*/ 39219 w 210026"/>
                <a:gd name="connsiteY3" fmla="*/ 126230 h 128587"/>
                <a:gd name="connsiteX4" fmla="*/ 88940 w 210026"/>
                <a:gd name="connsiteY4" fmla="*/ 86368 h 128587"/>
                <a:gd name="connsiteX5" fmla="*/ 93226 w 210026"/>
                <a:gd name="connsiteY5" fmla="*/ 86368 h 128587"/>
                <a:gd name="connsiteX6" fmla="*/ 141661 w 210026"/>
                <a:gd name="connsiteY6" fmla="*/ 91940 h 128587"/>
                <a:gd name="connsiteX7" fmla="*/ 210669 w 210026"/>
                <a:gd name="connsiteY7" fmla="*/ 36219 h 128587"/>
                <a:gd name="connsiteX8" fmla="*/ 195667 w 210026"/>
                <a:gd name="connsiteY8" fmla="*/ 3215 h 128587"/>
                <a:gd name="connsiteX9" fmla="*/ 146804 w 210026"/>
                <a:gd name="connsiteY9" fmla="*/ 42648 h 128587"/>
                <a:gd name="connsiteX10" fmla="*/ 140803 w 210026"/>
                <a:gd name="connsiteY10" fmla="*/ 40934 h 128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28587">
                  <a:moveTo>
                    <a:pt x="140803" y="40934"/>
                  </a:moveTo>
                  <a:lnTo>
                    <a:pt x="81653" y="17788"/>
                  </a:lnTo>
                  <a:lnTo>
                    <a:pt x="3215" y="81224"/>
                  </a:lnTo>
                  <a:cubicBezTo>
                    <a:pt x="15216" y="95798"/>
                    <a:pt x="28075" y="110371"/>
                    <a:pt x="39219" y="126230"/>
                  </a:cubicBezTo>
                  <a:lnTo>
                    <a:pt x="88940" y="86368"/>
                  </a:lnTo>
                  <a:lnTo>
                    <a:pt x="93226" y="86368"/>
                  </a:lnTo>
                  <a:lnTo>
                    <a:pt x="141661" y="91940"/>
                  </a:lnTo>
                  <a:lnTo>
                    <a:pt x="210669" y="36219"/>
                  </a:lnTo>
                  <a:cubicBezTo>
                    <a:pt x="205526" y="25075"/>
                    <a:pt x="200382" y="14359"/>
                    <a:pt x="195667" y="3215"/>
                  </a:cubicBezTo>
                  <a:lnTo>
                    <a:pt x="146804" y="42648"/>
                  </a:lnTo>
                  <a:lnTo>
                    <a:pt x="140803" y="40934"/>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5" name="Freeform: Shape 84">
              <a:extLst>
                <a:ext uri="{FF2B5EF4-FFF2-40B4-BE49-F238E27FC236}">
                  <a16:creationId xmlns:a16="http://schemas.microsoft.com/office/drawing/2014/main" id="{0AAAC4AE-6759-4774-AA96-19F991461310}"/>
                </a:ext>
              </a:extLst>
            </p:cNvPr>
            <p:cNvSpPr/>
            <p:nvPr/>
          </p:nvSpPr>
          <p:spPr>
            <a:xfrm>
              <a:off x="6676144" y="3952137"/>
              <a:ext cx="98584" cy="334328"/>
            </a:xfrm>
            <a:custGeom>
              <a:avLst/>
              <a:gdLst>
                <a:gd name="connsiteX0" fmla="*/ 34076 w 98583"/>
                <a:gd name="connsiteY0" fmla="*/ 331970 h 334327"/>
                <a:gd name="connsiteX1" fmla="*/ 34076 w 98583"/>
                <a:gd name="connsiteY1" fmla="*/ 107371 h 334327"/>
                <a:gd name="connsiteX2" fmla="*/ 34076 w 98583"/>
                <a:gd name="connsiteY2" fmla="*/ 103084 h 334327"/>
                <a:gd name="connsiteX3" fmla="*/ 98798 w 98583"/>
                <a:gd name="connsiteY3" fmla="*/ 38362 h 334327"/>
                <a:gd name="connsiteX4" fmla="*/ 89368 w 98583"/>
                <a:gd name="connsiteY4" fmla="*/ 3215 h 334327"/>
                <a:gd name="connsiteX5" fmla="*/ 3215 w 98583"/>
                <a:gd name="connsiteY5" fmla="*/ 89368 h 334327"/>
                <a:gd name="connsiteX6" fmla="*/ 3215 w 98583"/>
                <a:gd name="connsiteY6" fmla="*/ 319969 h 334327"/>
                <a:gd name="connsiteX7" fmla="*/ 34076 w 98583"/>
                <a:gd name="connsiteY7" fmla="*/ 331970 h 334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583" h="334327">
                  <a:moveTo>
                    <a:pt x="34076" y="331970"/>
                  </a:moveTo>
                  <a:lnTo>
                    <a:pt x="34076" y="107371"/>
                  </a:lnTo>
                  <a:lnTo>
                    <a:pt x="34076" y="103084"/>
                  </a:lnTo>
                  <a:lnTo>
                    <a:pt x="98798" y="38362"/>
                  </a:lnTo>
                  <a:cubicBezTo>
                    <a:pt x="95798" y="26789"/>
                    <a:pt x="92369" y="14788"/>
                    <a:pt x="89368" y="3215"/>
                  </a:cubicBezTo>
                  <a:lnTo>
                    <a:pt x="3215" y="89368"/>
                  </a:lnTo>
                  <a:lnTo>
                    <a:pt x="3215" y="319969"/>
                  </a:lnTo>
                  <a:cubicBezTo>
                    <a:pt x="13502" y="323826"/>
                    <a:pt x="23789" y="328112"/>
                    <a:pt x="34076" y="331970"/>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6" name="Freeform: Shape 85">
              <a:extLst>
                <a:ext uri="{FF2B5EF4-FFF2-40B4-BE49-F238E27FC236}">
                  <a16:creationId xmlns:a16="http://schemas.microsoft.com/office/drawing/2014/main" id="{33602C7E-93EB-4C70-850F-1C9D84975FE0}"/>
                </a:ext>
              </a:extLst>
            </p:cNvPr>
            <p:cNvSpPr/>
            <p:nvPr/>
          </p:nvSpPr>
          <p:spPr>
            <a:xfrm>
              <a:off x="7238500" y="5847945"/>
              <a:ext cx="55721" cy="197168"/>
            </a:xfrm>
            <a:custGeom>
              <a:avLst/>
              <a:gdLst>
                <a:gd name="connsiteX0" fmla="*/ 3215 w 55721"/>
                <a:gd name="connsiteY0" fmla="*/ 3215 h 197167"/>
                <a:gd name="connsiteX1" fmla="*/ 34933 w 55721"/>
                <a:gd name="connsiteY1" fmla="*/ 184952 h 197167"/>
                <a:gd name="connsiteX2" fmla="*/ 34933 w 55721"/>
                <a:gd name="connsiteY2" fmla="*/ 184952 h 197167"/>
                <a:gd name="connsiteX3" fmla="*/ 53364 w 55721"/>
                <a:gd name="connsiteY3" fmla="*/ 197811 h 197167"/>
                <a:gd name="connsiteX4" fmla="*/ 17359 w 55721"/>
                <a:gd name="connsiteY4" fmla="*/ 64080 h 197167"/>
                <a:gd name="connsiteX5" fmla="*/ 3215 w 55721"/>
                <a:gd name="connsiteY5" fmla="*/ 3215 h 197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21" h="197167">
                  <a:moveTo>
                    <a:pt x="3215" y="3215"/>
                  </a:moveTo>
                  <a:lnTo>
                    <a:pt x="34933" y="184952"/>
                  </a:lnTo>
                  <a:lnTo>
                    <a:pt x="34933" y="184952"/>
                  </a:lnTo>
                  <a:lnTo>
                    <a:pt x="53364" y="197811"/>
                  </a:lnTo>
                  <a:cubicBezTo>
                    <a:pt x="40934" y="153233"/>
                    <a:pt x="27646" y="109085"/>
                    <a:pt x="17359" y="64080"/>
                  </a:cubicBezTo>
                  <a:cubicBezTo>
                    <a:pt x="12216" y="43934"/>
                    <a:pt x="7930" y="23789"/>
                    <a:pt x="3215"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7" name="Freeform: Shape 86">
              <a:extLst>
                <a:ext uri="{FF2B5EF4-FFF2-40B4-BE49-F238E27FC236}">
                  <a16:creationId xmlns:a16="http://schemas.microsoft.com/office/drawing/2014/main" id="{3F3E2171-2056-47CE-8B02-2244252E7D39}"/>
                </a:ext>
              </a:extLst>
            </p:cNvPr>
            <p:cNvSpPr/>
            <p:nvPr/>
          </p:nvSpPr>
          <p:spPr>
            <a:xfrm>
              <a:off x="7258645" y="2938439"/>
              <a:ext cx="180023" cy="115729"/>
            </a:xfrm>
            <a:custGeom>
              <a:avLst/>
              <a:gdLst>
                <a:gd name="connsiteX0" fmla="*/ 97512 w 180022"/>
                <a:gd name="connsiteY0" fmla="*/ 60222 h 115728"/>
                <a:gd name="connsiteX1" fmla="*/ 48649 w 180022"/>
                <a:gd name="connsiteY1" fmla="*/ 55078 h 115728"/>
                <a:gd name="connsiteX2" fmla="*/ 3215 w 180022"/>
                <a:gd name="connsiteY2" fmla="*/ 91512 h 115728"/>
                <a:gd name="connsiteX3" fmla="*/ 9644 w 180022"/>
                <a:gd name="connsiteY3" fmla="*/ 104799 h 115728"/>
                <a:gd name="connsiteX4" fmla="*/ 12216 w 180022"/>
                <a:gd name="connsiteY4" fmla="*/ 115514 h 115728"/>
                <a:gd name="connsiteX5" fmla="*/ 21217 w 180022"/>
                <a:gd name="connsiteY5" fmla="*/ 108228 h 115728"/>
                <a:gd name="connsiteX6" fmla="*/ 25074 w 180022"/>
                <a:gd name="connsiteY6" fmla="*/ 108657 h 115728"/>
                <a:gd name="connsiteX7" fmla="*/ 25074 w 180022"/>
                <a:gd name="connsiteY7" fmla="*/ 108657 h 115728"/>
                <a:gd name="connsiteX8" fmla="*/ 63222 w 180022"/>
                <a:gd name="connsiteY8" fmla="*/ 112943 h 115728"/>
                <a:gd name="connsiteX9" fmla="*/ 179808 w 180022"/>
                <a:gd name="connsiteY9" fmla="*/ 19074 h 115728"/>
                <a:gd name="connsiteX10" fmla="*/ 172522 w 180022"/>
                <a:gd name="connsiteY10" fmla="*/ 3215 h 115728"/>
                <a:gd name="connsiteX11" fmla="*/ 100941 w 180022"/>
                <a:gd name="connsiteY11" fmla="*/ 61079 h 115728"/>
                <a:gd name="connsiteX12" fmla="*/ 97512 w 180022"/>
                <a:gd name="connsiteY12" fmla="*/ 60222 h 11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022" h="115728">
                  <a:moveTo>
                    <a:pt x="97512" y="60222"/>
                  </a:moveTo>
                  <a:lnTo>
                    <a:pt x="48649" y="55078"/>
                  </a:lnTo>
                  <a:lnTo>
                    <a:pt x="3215" y="91512"/>
                  </a:lnTo>
                  <a:cubicBezTo>
                    <a:pt x="5786" y="95798"/>
                    <a:pt x="7929" y="100084"/>
                    <a:pt x="9644" y="104799"/>
                  </a:cubicBezTo>
                  <a:cubicBezTo>
                    <a:pt x="11359" y="108228"/>
                    <a:pt x="12216" y="112086"/>
                    <a:pt x="12216" y="115514"/>
                  </a:cubicBezTo>
                  <a:lnTo>
                    <a:pt x="21217" y="108228"/>
                  </a:lnTo>
                  <a:lnTo>
                    <a:pt x="25074" y="108657"/>
                  </a:lnTo>
                  <a:lnTo>
                    <a:pt x="25074" y="108657"/>
                  </a:lnTo>
                  <a:lnTo>
                    <a:pt x="63222" y="112943"/>
                  </a:lnTo>
                  <a:lnTo>
                    <a:pt x="179808" y="19074"/>
                  </a:lnTo>
                  <a:cubicBezTo>
                    <a:pt x="177236" y="13930"/>
                    <a:pt x="174665" y="8358"/>
                    <a:pt x="172522" y="3215"/>
                  </a:cubicBezTo>
                  <a:lnTo>
                    <a:pt x="100941" y="61079"/>
                  </a:lnTo>
                  <a:lnTo>
                    <a:pt x="97512" y="60222"/>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8" name="Freeform: Shape 87">
              <a:extLst>
                <a:ext uri="{FF2B5EF4-FFF2-40B4-BE49-F238E27FC236}">
                  <a16:creationId xmlns:a16="http://schemas.microsoft.com/office/drawing/2014/main" id="{B86DD7C2-CFE5-46D2-AD7E-2DE172646901}"/>
                </a:ext>
              </a:extLst>
            </p:cNvPr>
            <p:cNvSpPr/>
            <p:nvPr/>
          </p:nvSpPr>
          <p:spPr>
            <a:xfrm>
              <a:off x="7200699" y="3407783"/>
              <a:ext cx="21431" cy="42863"/>
            </a:xfrm>
            <a:custGeom>
              <a:avLst/>
              <a:gdLst>
                <a:gd name="connsiteX0" fmla="*/ 3297 w 21431"/>
                <a:gd name="connsiteY0" fmla="*/ 11359 h 42862"/>
                <a:gd name="connsiteX1" fmla="*/ 6297 w 21431"/>
                <a:gd name="connsiteY1" fmla="*/ 40505 h 42862"/>
                <a:gd name="connsiteX2" fmla="*/ 19584 w 21431"/>
                <a:gd name="connsiteY2" fmla="*/ 27218 h 42862"/>
                <a:gd name="connsiteX3" fmla="*/ 13155 w 21431"/>
                <a:gd name="connsiteY3" fmla="*/ 3215 h 42862"/>
                <a:gd name="connsiteX4" fmla="*/ 3297 w 21431"/>
                <a:gd name="connsiteY4" fmla="*/ 11359 h 42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42862">
                  <a:moveTo>
                    <a:pt x="3297" y="11359"/>
                  </a:moveTo>
                  <a:cubicBezTo>
                    <a:pt x="2868" y="21217"/>
                    <a:pt x="4154" y="31075"/>
                    <a:pt x="6297" y="40505"/>
                  </a:cubicBezTo>
                  <a:lnTo>
                    <a:pt x="19584" y="27218"/>
                  </a:lnTo>
                  <a:lnTo>
                    <a:pt x="13155" y="3215"/>
                  </a:lnTo>
                  <a:lnTo>
                    <a:pt x="3297" y="11359"/>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9" name="Freeform: Shape 88">
              <a:extLst>
                <a:ext uri="{FF2B5EF4-FFF2-40B4-BE49-F238E27FC236}">
                  <a16:creationId xmlns:a16="http://schemas.microsoft.com/office/drawing/2014/main" id="{FEA97A89-E18C-4841-8301-E0A0D918D9F4}"/>
                </a:ext>
              </a:extLst>
            </p:cNvPr>
            <p:cNvSpPr/>
            <p:nvPr/>
          </p:nvSpPr>
          <p:spPr>
            <a:xfrm>
              <a:off x="7208068" y="3045595"/>
              <a:ext cx="300038" cy="458629"/>
            </a:xfrm>
            <a:custGeom>
              <a:avLst/>
              <a:gdLst>
                <a:gd name="connsiteX0" fmla="*/ 127944 w 300037"/>
                <a:gd name="connsiteY0" fmla="*/ 163092 h 458628"/>
                <a:gd name="connsiteX1" fmla="*/ 127087 w 300037"/>
                <a:gd name="connsiteY1" fmla="*/ 165235 h 458628"/>
                <a:gd name="connsiteX2" fmla="*/ 22931 w 300037"/>
                <a:gd name="connsiteY2" fmla="*/ 249246 h 458628"/>
                <a:gd name="connsiteX3" fmla="*/ 8787 w 300037"/>
                <a:gd name="connsiteY3" fmla="*/ 308396 h 458628"/>
                <a:gd name="connsiteX4" fmla="*/ 10930 w 300037"/>
                <a:gd name="connsiteY4" fmla="*/ 310539 h 458628"/>
                <a:gd name="connsiteX5" fmla="*/ 11358 w 300037"/>
                <a:gd name="connsiteY5" fmla="*/ 313111 h 458628"/>
                <a:gd name="connsiteX6" fmla="*/ 16073 w 300037"/>
                <a:gd name="connsiteY6" fmla="*/ 331542 h 458628"/>
                <a:gd name="connsiteX7" fmla="*/ 202525 w 300037"/>
                <a:gd name="connsiteY7" fmla="*/ 181523 h 458628"/>
                <a:gd name="connsiteX8" fmla="*/ 185380 w 300037"/>
                <a:gd name="connsiteY8" fmla="*/ 169093 h 458628"/>
                <a:gd name="connsiteX9" fmla="*/ 192238 w 300037"/>
                <a:gd name="connsiteY9" fmla="*/ 108657 h 458628"/>
                <a:gd name="connsiteX10" fmla="*/ 252675 w 300037"/>
                <a:gd name="connsiteY10" fmla="*/ 115086 h 458628"/>
                <a:gd name="connsiteX11" fmla="*/ 246245 w 300037"/>
                <a:gd name="connsiteY11" fmla="*/ 175522 h 458628"/>
                <a:gd name="connsiteX12" fmla="*/ 231243 w 300037"/>
                <a:gd name="connsiteY12" fmla="*/ 183237 h 458628"/>
                <a:gd name="connsiteX13" fmla="*/ 229100 w 300037"/>
                <a:gd name="connsiteY13" fmla="*/ 185380 h 458628"/>
                <a:gd name="connsiteX14" fmla="*/ 21646 w 300037"/>
                <a:gd name="connsiteY14" fmla="*/ 352544 h 458628"/>
                <a:gd name="connsiteX15" fmla="*/ 31933 w 300037"/>
                <a:gd name="connsiteY15" fmla="*/ 390263 h 458628"/>
                <a:gd name="connsiteX16" fmla="*/ 33218 w 300037"/>
                <a:gd name="connsiteY16" fmla="*/ 395407 h 458628"/>
                <a:gd name="connsiteX17" fmla="*/ 3215 w 300037"/>
                <a:gd name="connsiteY17" fmla="*/ 425410 h 458628"/>
                <a:gd name="connsiteX18" fmla="*/ 7072 w 300037"/>
                <a:gd name="connsiteY18" fmla="*/ 439984 h 458628"/>
                <a:gd name="connsiteX19" fmla="*/ 36647 w 300037"/>
                <a:gd name="connsiteY19" fmla="*/ 458415 h 458628"/>
                <a:gd name="connsiteX20" fmla="*/ 67508 w 300037"/>
                <a:gd name="connsiteY20" fmla="*/ 445127 h 458628"/>
                <a:gd name="connsiteX21" fmla="*/ 124087 w 300037"/>
                <a:gd name="connsiteY21" fmla="*/ 291679 h 458628"/>
                <a:gd name="connsiteX22" fmla="*/ 140375 w 300037"/>
                <a:gd name="connsiteY22" fmla="*/ 273677 h 458628"/>
                <a:gd name="connsiteX23" fmla="*/ 209812 w 300037"/>
                <a:gd name="connsiteY23" fmla="*/ 279678 h 458628"/>
                <a:gd name="connsiteX24" fmla="*/ 220956 w 300037"/>
                <a:gd name="connsiteY24" fmla="*/ 286965 h 458628"/>
                <a:gd name="connsiteX25" fmla="*/ 234243 w 300037"/>
                <a:gd name="connsiteY25" fmla="*/ 357688 h 458628"/>
                <a:gd name="connsiteX26" fmla="*/ 234243 w 300037"/>
                <a:gd name="connsiteY26" fmla="*/ 360688 h 458628"/>
                <a:gd name="connsiteX27" fmla="*/ 271105 w 300037"/>
                <a:gd name="connsiteY27" fmla="*/ 330684 h 458628"/>
                <a:gd name="connsiteX28" fmla="*/ 299823 w 300037"/>
                <a:gd name="connsiteY28" fmla="*/ 63222 h 458628"/>
                <a:gd name="connsiteX29" fmla="*/ 299823 w 300037"/>
                <a:gd name="connsiteY29" fmla="*/ 63222 h 458628"/>
                <a:gd name="connsiteX30" fmla="*/ 271963 w 300037"/>
                <a:gd name="connsiteY30" fmla="*/ 3215 h 458628"/>
                <a:gd name="connsiteX31" fmla="*/ 152376 w 300037"/>
                <a:gd name="connsiteY31" fmla="*/ 100513 h 458628"/>
                <a:gd name="connsiteX32" fmla="*/ 127944 w 300037"/>
                <a:gd name="connsiteY32" fmla="*/ 163092 h 45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00037" h="458628">
                  <a:moveTo>
                    <a:pt x="127944" y="163092"/>
                  </a:moveTo>
                  <a:lnTo>
                    <a:pt x="127087" y="165235"/>
                  </a:lnTo>
                  <a:lnTo>
                    <a:pt x="22931" y="249246"/>
                  </a:lnTo>
                  <a:cubicBezTo>
                    <a:pt x="18645" y="268962"/>
                    <a:pt x="13930" y="288679"/>
                    <a:pt x="8787" y="308396"/>
                  </a:cubicBezTo>
                  <a:lnTo>
                    <a:pt x="10930" y="310539"/>
                  </a:lnTo>
                  <a:lnTo>
                    <a:pt x="11358" y="313111"/>
                  </a:lnTo>
                  <a:lnTo>
                    <a:pt x="16073" y="331542"/>
                  </a:lnTo>
                  <a:lnTo>
                    <a:pt x="202525" y="181523"/>
                  </a:lnTo>
                  <a:cubicBezTo>
                    <a:pt x="196096" y="178951"/>
                    <a:pt x="190095" y="174665"/>
                    <a:pt x="185380" y="169093"/>
                  </a:cubicBezTo>
                  <a:cubicBezTo>
                    <a:pt x="170378" y="150662"/>
                    <a:pt x="173807" y="123658"/>
                    <a:pt x="192238" y="108657"/>
                  </a:cubicBezTo>
                  <a:cubicBezTo>
                    <a:pt x="210669" y="93655"/>
                    <a:pt x="237673" y="96655"/>
                    <a:pt x="252675" y="115086"/>
                  </a:cubicBezTo>
                  <a:cubicBezTo>
                    <a:pt x="267676" y="133517"/>
                    <a:pt x="264676" y="160520"/>
                    <a:pt x="246245" y="175522"/>
                  </a:cubicBezTo>
                  <a:cubicBezTo>
                    <a:pt x="241530" y="179380"/>
                    <a:pt x="236387" y="181523"/>
                    <a:pt x="231243" y="183237"/>
                  </a:cubicBezTo>
                  <a:cubicBezTo>
                    <a:pt x="230814" y="184094"/>
                    <a:pt x="229957" y="184523"/>
                    <a:pt x="229100" y="185380"/>
                  </a:cubicBezTo>
                  <a:lnTo>
                    <a:pt x="21646" y="352544"/>
                  </a:lnTo>
                  <a:lnTo>
                    <a:pt x="31933" y="390263"/>
                  </a:lnTo>
                  <a:lnTo>
                    <a:pt x="33218" y="395407"/>
                  </a:lnTo>
                  <a:lnTo>
                    <a:pt x="3215" y="425410"/>
                  </a:lnTo>
                  <a:cubicBezTo>
                    <a:pt x="4501" y="430125"/>
                    <a:pt x="5786" y="435269"/>
                    <a:pt x="7072" y="439984"/>
                  </a:cubicBezTo>
                  <a:cubicBezTo>
                    <a:pt x="9644" y="453700"/>
                    <a:pt x="25074" y="456700"/>
                    <a:pt x="36647" y="458415"/>
                  </a:cubicBezTo>
                  <a:cubicBezTo>
                    <a:pt x="48220" y="460129"/>
                    <a:pt x="63651" y="457986"/>
                    <a:pt x="67508" y="445127"/>
                  </a:cubicBezTo>
                  <a:cubicBezTo>
                    <a:pt x="88940" y="394978"/>
                    <a:pt x="101798" y="341828"/>
                    <a:pt x="124087" y="291679"/>
                  </a:cubicBezTo>
                  <a:cubicBezTo>
                    <a:pt x="127516" y="284393"/>
                    <a:pt x="131373" y="274963"/>
                    <a:pt x="140375" y="273677"/>
                  </a:cubicBezTo>
                  <a:cubicBezTo>
                    <a:pt x="163949" y="267676"/>
                    <a:pt x="186238" y="280964"/>
                    <a:pt x="209812" y="279678"/>
                  </a:cubicBezTo>
                  <a:cubicBezTo>
                    <a:pt x="214955" y="278821"/>
                    <a:pt x="220099" y="281821"/>
                    <a:pt x="220956" y="286965"/>
                  </a:cubicBezTo>
                  <a:cubicBezTo>
                    <a:pt x="228243" y="309682"/>
                    <a:pt x="232529" y="333685"/>
                    <a:pt x="234243" y="357688"/>
                  </a:cubicBezTo>
                  <a:cubicBezTo>
                    <a:pt x="234243" y="358545"/>
                    <a:pt x="234243" y="359831"/>
                    <a:pt x="234243" y="360688"/>
                  </a:cubicBezTo>
                  <a:lnTo>
                    <a:pt x="271105" y="330684"/>
                  </a:lnTo>
                  <a:lnTo>
                    <a:pt x="299823" y="63222"/>
                  </a:lnTo>
                  <a:lnTo>
                    <a:pt x="299823" y="63222"/>
                  </a:lnTo>
                  <a:cubicBezTo>
                    <a:pt x="290393" y="43077"/>
                    <a:pt x="281392" y="22932"/>
                    <a:pt x="271963" y="3215"/>
                  </a:cubicBezTo>
                  <a:lnTo>
                    <a:pt x="152376" y="100513"/>
                  </a:lnTo>
                  <a:lnTo>
                    <a:pt x="127944" y="163092"/>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0" name="Freeform: Shape 89">
              <a:extLst>
                <a:ext uri="{FF2B5EF4-FFF2-40B4-BE49-F238E27FC236}">
                  <a16:creationId xmlns:a16="http://schemas.microsoft.com/office/drawing/2014/main" id="{01361FE6-B126-47C6-9D1F-364B42222823}"/>
                </a:ext>
              </a:extLst>
            </p:cNvPr>
            <p:cNvSpPr/>
            <p:nvPr/>
          </p:nvSpPr>
          <p:spPr>
            <a:xfrm>
              <a:off x="6726722" y="4008715"/>
              <a:ext cx="60008" cy="287179"/>
            </a:xfrm>
            <a:custGeom>
              <a:avLst/>
              <a:gdLst>
                <a:gd name="connsiteX0" fmla="*/ 54221 w 60007"/>
                <a:gd name="connsiteY0" fmla="*/ 3215 h 287178"/>
                <a:gd name="connsiteX1" fmla="*/ 3215 w 60007"/>
                <a:gd name="connsiteY1" fmla="*/ 54221 h 287178"/>
                <a:gd name="connsiteX2" fmla="*/ 3215 w 60007"/>
                <a:gd name="connsiteY2" fmla="*/ 282678 h 287178"/>
                <a:gd name="connsiteX3" fmla="*/ 12216 w 60007"/>
                <a:gd name="connsiteY3" fmla="*/ 286107 h 287178"/>
                <a:gd name="connsiteX4" fmla="*/ 12216 w 60007"/>
                <a:gd name="connsiteY4" fmla="*/ 65794 h 287178"/>
                <a:gd name="connsiteX5" fmla="*/ 11787 w 60007"/>
                <a:gd name="connsiteY5" fmla="*/ 61508 h 287178"/>
                <a:gd name="connsiteX6" fmla="*/ 57650 w 60007"/>
                <a:gd name="connsiteY6" fmla="*/ 15645 h 287178"/>
                <a:gd name="connsiteX7" fmla="*/ 54221 w 60007"/>
                <a:gd name="connsiteY7" fmla="*/ 3215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007" h="287178">
                  <a:moveTo>
                    <a:pt x="54221" y="3215"/>
                  </a:moveTo>
                  <a:lnTo>
                    <a:pt x="3215" y="54221"/>
                  </a:lnTo>
                  <a:lnTo>
                    <a:pt x="3215" y="282678"/>
                  </a:lnTo>
                  <a:cubicBezTo>
                    <a:pt x="6215" y="283964"/>
                    <a:pt x="9215" y="284821"/>
                    <a:pt x="12216" y="286107"/>
                  </a:cubicBezTo>
                  <a:lnTo>
                    <a:pt x="12216" y="65794"/>
                  </a:lnTo>
                  <a:lnTo>
                    <a:pt x="11787" y="61508"/>
                  </a:lnTo>
                  <a:lnTo>
                    <a:pt x="57650" y="15645"/>
                  </a:lnTo>
                  <a:cubicBezTo>
                    <a:pt x="56364" y="11787"/>
                    <a:pt x="55078" y="7501"/>
                    <a:pt x="54221"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1" name="Freeform: Shape 90">
              <a:extLst>
                <a:ext uri="{FF2B5EF4-FFF2-40B4-BE49-F238E27FC236}">
                  <a16:creationId xmlns:a16="http://schemas.microsoft.com/office/drawing/2014/main" id="{E6504127-513C-42A0-BE94-C47E2D15412F}"/>
                </a:ext>
              </a:extLst>
            </p:cNvPr>
            <p:cNvSpPr/>
            <p:nvPr/>
          </p:nvSpPr>
          <p:spPr>
            <a:xfrm>
              <a:off x="6777728" y="400871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2" name="Freeform: Shape 91">
              <a:extLst>
                <a:ext uri="{FF2B5EF4-FFF2-40B4-BE49-F238E27FC236}">
                  <a16:creationId xmlns:a16="http://schemas.microsoft.com/office/drawing/2014/main" id="{A3E05A2D-3947-4308-9439-2F9815F030CC}"/>
                </a:ext>
              </a:extLst>
            </p:cNvPr>
            <p:cNvSpPr/>
            <p:nvPr/>
          </p:nvSpPr>
          <p:spPr>
            <a:xfrm>
              <a:off x="7228642" y="3014305"/>
              <a:ext cx="244316" cy="252889"/>
            </a:xfrm>
            <a:custGeom>
              <a:avLst/>
              <a:gdLst>
                <a:gd name="connsiteX0" fmla="*/ 3215 w 244316"/>
                <a:gd name="connsiteY0" fmla="*/ 192667 h 252888"/>
                <a:gd name="connsiteX1" fmla="*/ 7501 w 244316"/>
                <a:gd name="connsiteY1" fmla="*/ 251389 h 252888"/>
                <a:gd name="connsiteX2" fmla="*/ 89797 w 244316"/>
                <a:gd name="connsiteY2" fmla="*/ 184952 h 252888"/>
                <a:gd name="connsiteX3" fmla="*/ 89797 w 244316"/>
                <a:gd name="connsiteY3" fmla="*/ 184952 h 252888"/>
                <a:gd name="connsiteX4" fmla="*/ 114229 w 244316"/>
                <a:gd name="connsiteY4" fmla="*/ 122372 h 252888"/>
                <a:gd name="connsiteX5" fmla="*/ 115086 w 244316"/>
                <a:gd name="connsiteY5" fmla="*/ 119801 h 252888"/>
                <a:gd name="connsiteX6" fmla="*/ 243673 w 244316"/>
                <a:gd name="connsiteY6" fmla="*/ 16073 h 252888"/>
                <a:gd name="connsiteX7" fmla="*/ 237673 w 244316"/>
                <a:gd name="connsiteY7" fmla="*/ 3215 h 252888"/>
                <a:gd name="connsiteX8" fmla="*/ 211526 w 244316"/>
                <a:gd name="connsiteY8" fmla="*/ 24217 h 252888"/>
                <a:gd name="connsiteX9" fmla="*/ 3215 w 244316"/>
                <a:gd name="connsiteY9" fmla="*/ 192667 h 25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316" h="252888">
                  <a:moveTo>
                    <a:pt x="3215" y="192667"/>
                  </a:moveTo>
                  <a:cubicBezTo>
                    <a:pt x="4072" y="212384"/>
                    <a:pt x="9216" y="232101"/>
                    <a:pt x="7501" y="251389"/>
                  </a:cubicBezTo>
                  <a:lnTo>
                    <a:pt x="89797" y="184952"/>
                  </a:lnTo>
                  <a:lnTo>
                    <a:pt x="89797" y="184952"/>
                  </a:lnTo>
                  <a:lnTo>
                    <a:pt x="114229" y="122372"/>
                  </a:lnTo>
                  <a:lnTo>
                    <a:pt x="115086" y="119801"/>
                  </a:lnTo>
                  <a:lnTo>
                    <a:pt x="243673" y="16073"/>
                  </a:lnTo>
                  <a:cubicBezTo>
                    <a:pt x="241530" y="11787"/>
                    <a:pt x="239816" y="7501"/>
                    <a:pt x="237673" y="3215"/>
                  </a:cubicBezTo>
                  <a:cubicBezTo>
                    <a:pt x="229529" y="9644"/>
                    <a:pt x="220528" y="16931"/>
                    <a:pt x="211526" y="24217"/>
                  </a:cubicBezTo>
                  <a:cubicBezTo>
                    <a:pt x="152805" y="70937"/>
                    <a:pt x="78224" y="131802"/>
                    <a:pt x="3215" y="192667"/>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3" name="Freeform: Shape 92">
              <a:extLst>
                <a:ext uri="{FF2B5EF4-FFF2-40B4-BE49-F238E27FC236}">
                  <a16:creationId xmlns:a16="http://schemas.microsoft.com/office/drawing/2014/main" id="{D9B316EF-B866-4D5D-969E-28440648320E}"/>
                </a:ext>
              </a:extLst>
            </p:cNvPr>
            <p:cNvSpPr/>
            <p:nvPr/>
          </p:nvSpPr>
          <p:spPr>
            <a:xfrm>
              <a:off x="6984325" y="2508528"/>
              <a:ext cx="265748" cy="257175"/>
            </a:xfrm>
            <a:custGeom>
              <a:avLst/>
              <a:gdLst>
                <a:gd name="connsiteX0" fmla="*/ 49506 w 265747"/>
                <a:gd name="connsiteY0" fmla="*/ 254389 h 257175"/>
                <a:gd name="connsiteX1" fmla="*/ 64937 w 265747"/>
                <a:gd name="connsiteY1" fmla="*/ 241959 h 257175"/>
                <a:gd name="connsiteX2" fmla="*/ 94512 w 265747"/>
                <a:gd name="connsiteY2" fmla="*/ 165664 h 257175"/>
                <a:gd name="connsiteX3" fmla="*/ 94512 w 265747"/>
                <a:gd name="connsiteY3" fmla="*/ 165664 h 257175"/>
                <a:gd name="connsiteX4" fmla="*/ 96226 w 265747"/>
                <a:gd name="connsiteY4" fmla="*/ 160520 h 257175"/>
                <a:gd name="connsiteX5" fmla="*/ 262533 w 265747"/>
                <a:gd name="connsiteY5" fmla="*/ 26361 h 257175"/>
                <a:gd name="connsiteX6" fmla="*/ 251817 w 265747"/>
                <a:gd name="connsiteY6" fmla="*/ 3215 h 257175"/>
                <a:gd name="connsiteX7" fmla="*/ 3215 w 265747"/>
                <a:gd name="connsiteY7" fmla="*/ 203811 h 257175"/>
                <a:gd name="connsiteX8" fmla="*/ 49506 w 265747"/>
                <a:gd name="connsiteY8" fmla="*/ 254389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747" h="257175">
                  <a:moveTo>
                    <a:pt x="49506" y="254389"/>
                  </a:moveTo>
                  <a:lnTo>
                    <a:pt x="64937" y="241959"/>
                  </a:lnTo>
                  <a:lnTo>
                    <a:pt x="94512" y="165664"/>
                  </a:lnTo>
                  <a:lnTo>
                    <a:pt x="94512" y="165664"/>
                  </a:lnTo>
                  <a:lnTo>
                    <a:pt x="96226" y="160520"/>
                  </a:lnTo>
                  <a:lnTo>
                    <a:pt x="262533" y="26361"/>
                  </a:lnTo>
                  <a:cubicBezTo>
                    <a:pt x="259104" y="18645"/>
                    <a:pt x="255675" y="10930"/>
                    <a:pt x="251817" y="3215"/>
                  </a:cubicBezTo>
                  <a:lnTo>
                    <a:pt x="3215" y="203811"/>
                  </a:lnTo>
                  <a:cubicBezTo>
                    <a:pt x="19074" y="220956"/>
                    <a:pt x="34076" y="237673"/>
                    <a:pt x="49506" y="254389"/>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4" name="Freeform: Shape 93">
              <a:extLst>
                <a:ext uri="{FF2B5EF4-FFF2-40B4-BE49-F238E27FC236}">
                  <a16:creationId xmlns:a16="http://schemas.microsoft.com/office/drawing/2014/main" id="{4979D1D1-893F-4044-816A-BFE64F0811C8}"/>
                </a:ext>
              </a:extLst>
            </p:cNvPr>
            <p:cNvSpPr/>
            <p:nvPr/>
          </p:nvSpPr>
          <p:spPr>
            <a:xfrm>
              <a:off x="6799588" y="2266355"/>
              <a:ext cx="342900" cy="342900"/>
            </a:xfrm>
            <a:custGeom>
              <a:avLst/>
              <a:gdLst>
                <a:gd name="connsiteX0" fmla="*/ 25932 w 342900"/>
                <a:gd name="connsiteY0" fmla="*/ 265962 h 342900"/>
                <a:gd name="connsiteX1" fmla="*/ 190524 w 342900"/>
                <a:gd name="connsiteY1" fmla="*/ 133088 h 342900"/>
                <a:gd name="connsiteX2" fmla="*/ 193953 w 342900"/>
                <a:gd name="connsiteY2" fmla="*/ 130516 h 342900"/>
                <a:gd name="connsiteX3" fmla="*/ 209383 w 342900"/>
                <a:gd name="connsiteY3" fmla="*/ 102656 h 342900"/>
                <a:gd name="connsiteX4" fmla="*/ 269819 w 342900"/>
                <a:gd name="connsiteY4" fmla="*/ 109085 h 342900"/>
                <a:gd name="connsiteX5" fmla="*/ 263390 w 342900"/>
                <a:gd name="connsiteY5" fmla="*/ 169521 h 342900"/>
                <a:gd name="connsiteX6" fmla="*/ 228243 w 342900"/>
                <a:gd name="connsiteY6" fmla="*/ 178094 h 342900"/>
                <a:gd name="connsiteX7" fmla="*/ 227386 w 342900"/>
                <a:gd name="connsiteY7" fmla="*/ 178951 h 342900"/>
                <a:gd name="connsiteX8" fmla="*/ 64508 w 342900"/>
                <a:gd name="connsiteY8" fmla="*/ 310110 h 342900"/>
                <a:gd name="connsiteX9" fmla="*/ 92797 w 342900"/>
                <a:gd name="connsiteY9" fmla="*/ 341400 h 342900"/>
                <a:gd name="connsiteX10" fmla="*/ 333256 w 342900"/>
                <a:gd name="connsiteY10" fmla="*/ 147661 h 342900"/>
                <a:gd name="connsiteX11" fmla="*/ 341400 w 342900"/>
                <a:gd name="connsiteY11" fmla="*/ 73509 h 342900"/>
                <a:gd name="connsiteX12" fmla="*/ 341400 w 342900"/>
                <a:gd name="connsiteY12" fmla="*/ 73509 h 342900"/>
                <a:gd name="connsiteX13" fmla="*/ 319968 w 342900"/>
                <a:gd name="connsiteY13" fmla="*/ 39219 h 342900"/>
                <a:gd name="connsiteX14" fmla="*/ 295537 w 342900"/>
                <a:gd name="connsiteY14" fmla="*/ 3215 h 342900"/>
                <a:gd name="connsiteX15" fmla="*/ 3215 w 342900"/>
                <a:gd name="connsiteY15" fmla="*/ 238958 h 342900"/>
                <a:gd name="connsiteX16" fmla="*/ 25932 w 342900"/>
                <a:gd name="connsiteY16" fmla="*/ 265962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2900" h="342900">
                  <a:moveTo>
                    <a:pt x="25932" y="265962"/>
                  </a:moveTo>
                  <a:lnTo>
                    <a:pt x="190524" y="133088"/>
                  </a:lnTo>
                  <a:cubicBezTo>
                    <a:pt x="191810" y="132231"/>
                    <a:pt x="192667" y="131374"/>
                    <a:pt x="193953" y="130516"/>
                  </a:cubicBezTo>
                  <a:cubicBezTo>
                    <a:pt x="195239" y="119801"/>
                    <a:pt x="200382" y="109942"/>
                    <a:pt x="209383" y="102656"/>
                  </a:cubicBezTo>
                  <a:cubicBezTo>
                    <a:pt x="227814" y="87654"/>
                    <a:pt x="254817" y="90654"/>
                    <a:pt x="269819" y="109085"/>
                  </a:cubicBezTo>
                  <a:cubicBezTo>
                    <a:pt x="284821" y="127516"/>
                    <a:pt x="281821" y="154519"/>
                    <a:pt x="263390" y="169521"/>
                  </a:cubicBezTo>
                  <a:cubicBezTo>
                    <a:pt x="253103" y="177665"/>
                    <a:pt x="240244" y="180237"/>
                    <a:pt x="228243" y="178094"/>
                  </a:cubicBezTo>
                  <a:cubicBezTo>
                    <a:pt x="227814" y="178522"/>
                    <a:pt x="227814" y="178522"/>
                    <a:pt x="227386" y="178951"/>
                  </a:cubicBezTo>
                  <a:lnTo>
                    <a:pt x="64508" y="310110"/>
                  </a:lnTo>
                  <a:cubicBezTo>
                    <a:pt x="73938" y="320826"/>
                    <a:pt x="83367" y="331113"/>
                    <a:pt x="92797" y="341400"/>
                  </a:cubicBezTo>
                  <a:lnTo>
                    <a:pt x="333256" y="147661"/>
                  </a:lnTo>
                  <a:lnTo>
                    <a:pt x="341400" y="73509"/>
                  </a:lnTo>
                  <a:lnTo>
                    <a:pt x="341400" y="73509"/>
                  </a:lnTo>
                  <a:cubicBezTo>
                    <a:pt x="334113" y="61936"/>
                    <a:pt x="327255" y="50363"/>
                    <a:pt x="319968" y="39219"/>
                  </a:cubicBezTo>
                  <a:cubicBezTo>
                    <a:pt x="312253" y="26789"/>
                    <a:pt x="304109" y="14788"/>
                    <a:pt x="295537" y="3215"/>
                  </a:cubicBezTo>
                  <a:lnTo>
                    <a:pt x="3215" y="238958"/>
                  </a:lnTo>
                  <a:cubicBezTo>
                    <a:pt x="10501" y="247959"/>
                    <a:pt x="18217" y="256961"/>
                    <a:pt x="25932" y="265962"/>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5" name="Freeform: Shape 94">
              <a:extLst>
                <a:ext uri="{FF2B5EF4-FFF2-40B4-BE49-F238E27FC236}">
                  <a16:creationId xmlns:a16="http://schemas.microsoft.com/office/drawing/2014/main" id="{8784D76A-04E7-431F-959B-8747988904A1}"/>
                </a:ext>
              </a:extLst>
            </p:cNvPr>
            <p:cNvSpPr/>
            <p:nvPr/>
          </p:nvSpPr>
          <p:spPr>
            <a:xfrm>
              <a:off x="7057620" y="2570678"/>
              <a:ext cx="261461" cy="295751"/>
            </a:xfrm>
            <a:custGeom>
              <a:avLst/>
              <a:gdLst>
                <a:gd name="connsiteX0" fmla="*/ 26361 w 261461"/>
                <a:gd name="connsiteY0" fmla="*/ 198668 h 295751"/>
                <a:gd name="connsiteX1" fmla="*/ 24646 w 261461"/>
                <a:gd name="connsiteY1" fmla="*/ 203811 h 295751"/>
                <a:gd name="connsiteX2" fmla="*/ 3215 w 261461"/>
                <a:gd name="connsiteY2" fmla="*/ 221385 h 295751"/>
                <a:gd name="connsiteX3" fmla="*/ 32790 w 261461"/>
                <a:gd name="connsiteY3" fmla="*/ 253960 h 295751"/>
                <a:gd name="connsiteX4" fmla="*/ 112086 w 261461"/>
                <a:gd name="connsiteY4" fmla="*/ 190095 h 295751"/>
                <a:gd name="connsiteX5" fmla="*/ 131374 w 261461"/>
                <a:gd name="connsiteY5" fmla="*/ 139946 h 295751"/>
                <a:gd name="connsiteX6" fmla="*/ 132660 w 261461"/>
                <a:gd name="connsiteY6" fmla="*/ 137374 h 295751"/>
                <a:gd name="connsiteX7" fmla="*/ 156663 w 261461"/>
                <a:gd name="connsiteY7" fmla="*/ 118086 h 295751"/>
                <a:gd name="connsiteX8" fmla="*/ 163521 w 261461"/>
                <a:gd name="connsiteY8" fmla="*/ 58936 h 295751"/>
                <a:gd name="connsiteX9" fmla="*/ 223957 w 261461"/>
                <a:gd name="connsiteY9" fmla="*/ 65794 h 295751"/>
                <a:gd name="connsiteX10" fmla="*/ 217527 w 261461"/>
                <a:gd name="connsiteY10" fmla="*/ 126230 h 295751"/>
                <a:gd name="connsiteX11" fmla="*/ 171665 w 261461"/>
                <a:gd name="connsiteY11" fmla="*/ 131374 h 295751"/>
                <a:gd name="connsiteX12" fmla="*/ 148519 w 261461"/>
                <a:gd name="connsiteY12" fmla="*/ 150233 h 295751"/>
                <a:gd name="connsiteX13" fmla="*/ 129231 w 261461"/>
                <a:gd name="connsiteY13" fmla="*/ 200382 h 295751"/>
                <a:gd name="connsiteX14" fmla="*/ 128373 w 261461"/>
                <a:gd name="connsiteY14" fmla="*/ 202525 h 295751"/>
                <a:gd name="connsiteX15" fmla="*/ 46077 w 261461"/>
                <a:gd name="connsiteY15" fmla="*/ 268962 h 295751"/>
                <a:gd name="connsiteX16" fmla="*/ 69223 w 261461"/>
                <a:gd name="connsiteY16" fmla="*/ 294680 h 295751"/>
                <a:gd name="connsiteX17" fmla="*/ 259961 w 261461"/>
                <a:gd name="connsiteY17" fmla="*/ 141232 h 295751"/>
                <a:gd name="connsiteX18" fmla="*/ 247102 w 261461"/>
                <a:gd name="connsiteY18" fmla="*/ 112086 h 295751"/>
                <a:gd name="connsiteX19" fmla="*/ 247102 w 261461"/>
                <a:gd name="connsiteY19" fmla="*/ 112086 h 295751"/>
                <a:gd name="connsiteX20" fmla="*/ 205526 w 261461"/>
                <a:gd name="connsiteY20" fmla="*/ 3215 h 295751"/>
                <a:gd name="connsiteX21" fmla="*/ 56364 w 261461"/>
                <a:gd name="connsiteY21" fmla="*/ 123658 h 295751"/>
                <a:gd name="connsiteX22" fmla="*/ 26361 w 261461"/>
                <a:gd name="connsiteY22" fmla="*/ 198668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461" h="295751">
                  <a:moveTo>
                    <a:pt x="26361" y="198668"/>
                  </a:moveTo>
                  <a:lnTo>
                    <a:pt x="24646" y="203811"/>
                  </a:lnTo>
                  <a:lnTo>
                    <a:pt x="3215" y="221385"/>
                  </a:lnTo>
                  <a:cubicBezTo>
                    <a:pt x="13073" y="232101"/>
                    <a:pt x="22932" y="243245"/>
                    <a:pt x="32790" y="253960"/>
                  </a:cubicBezTo>
                  <a:lnTo>
                    <a:pt x="112086" y="190095"/>
                  </a:lnTo>
                  <a:lnTo>
                    <a:pt x="131374" y="139946"/>
                  </a:lnTo>
                  <a:lnTo>
                    <a:pt x="132660" y="137374"/>
                  </a:lnTo>
                  <a:lnTo>
                    <a:pt x="156663" y="118086"/>
                  </a:lnTo>
                  <a:cubicBezTo>
                    <a:pt x="142947" y="99655"/>
                    <a:pt x="145518" y="73509"/>
                    <a:pt x="163521" y="58936"/>
                  </a:cubicBezTo>
                  <a:cubicBezTo>
                    <a:pt x="181951" y="43934"/>
                    <a:pt x="209384" y="47363"/>
                    <a:pt x="223957" y="65794"/>
                  </a:cubicBezTo>
                  <a:cubicBezTo>
                    <a:pt x="238958" y="84225"/>
                    <a:pt x="235958" y="111228"/>
                    <a:pt x="217527" y="126230"/>
                  </a:cubicBezTo>
                  <a:cubicBezTo>
                    <a:pt x="204240" y="136946"/>
                    <a:pt x="186238" y="138232"/>
                    <a:pt x="171665" y="131374"/>
                  </a:cubicBezTo>
                  <a:lnTo>
                    <a:pt x="148519" y="150233"/>
                  </a:lnTo>
                  <a:lnTo>
                    <a:pt x="129231" y="200382"/>
                  </a:lnTo>
                  <a:lnTo>
                    <a:pt x="128373" y="202525"/>
                  </a:lnTo>
                  <a:lnTo>
                    <a:pt x="46077" y="268962"/>
                  </a:lnTo>
                  <a:cubicBezTo>
                    <a:pt x="53793" y="277535"/>
                    <a:pt x="61508" y="286107"/>
                    <a:pt x="69223" y="294680"/>
                  </a:cubicBezTo>
                  <a:lnTo>
                    <a:pt x="259961" y="141232"/>
                  </a:lnTo>
                  <a:cubicBezTo>
                    <a:pt x="255246" y="131802"/>
                    <a:pt x="250960" y="121944"/>
                    <a:pt x="247102" y="112086"/>
                  </a:cubicBezTo>
                  <a:lnTo>
                    <a:pt x="247102" y="112086"/>
                  </a:lnTo>
                  <a:cubicBezTo>
                    <a:pt x="232958" y="75652"/>
                    <a:pt x="220099" y="39219"/>
                    <a:pt x="205526" y="3215"/>
                  </a:cubicBezTo>
                  <a:lnTo>
                    <a:pt x="56364" y="123658"/>
                  </a:lnTo>
                  <a:lnTo>
                    <a:pt x="26361" y="198668"/>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6" name="Freeform: Shape 95">
              <a:extLst>
                <a:ext uri="{FF2B5EF4-FFF2-40B4-BE49-F238E27FC236}">
                  <a16:creationId xmlns:a16="http://schemas.microsoft.com/office/drawing/2014/main" id="{677F3B31-C3E9-4831-8A49-08E1E1AC4BBC}"/>
                </a:ext>
              </a:extLst>
            </p:cNvPr>
            <p:cNvSpPr/>
            <p:nvPr/>
          </p:nvSpPr>
          <p:spPr>
            <a:xfrm>
              <a:off x="6592562" y="3826121"/>
              <a:ext cx="154305" cy="424339"/>
            </a:xfrm>
            <a:custGeom>
              <a:avLst/>
              <a:gdLst>
                <a:gd name="connsiteX0" fmla="*/ 136088 w 154305"/>
                <a:gd name="connsiteY0" fmla="*/ 8358 h 424338"/>
                <a:gd name="connsiteX1" fmla="*/ 136088 w 154305"/>
                <a:gd name="connsiteY1" fmla="*/ 8358 h 424338"/>
                <a:gd name="connsiteX2" fmla="*/ 134374 w 154305"/>
                <a:gd name="connsiteY2" fmla="*/ 3215 h 424338"/>
                <a:gd name="connsiteX3" fmla="*/ 3215 w 154305"/>
                <a:gd name="connsiteY3" fmla="*/ 134374 h 424338"/>
                <a:gd name="connsiteX4" fmla="*/ 3215 w 154305"/>
                <a:gd name="connsiteY4" fmla="*/ 409980 h 424338"/>
                <a:gd name="connsiteX5" fmla="*/ 28504 w 154305"/>
                <a:gd name="connsiteY5" fmla="*/ 421553 h 424338"/>
                <a:gd name="connsiteX6" fmla="*/ 28504 w 154305"/>
                <a:gd name="connsiteY6" fmla="*/ 193524 h 424338"/>
                <a:gd name="connsiteX7" fmla="*/ 28504 w 154305"/>
                <a:gd name="connsiteY7" fmla="*/ 189667 h 424338"/>
                <a:gd name="connsiteX8" fmla="*/ 153662 w 154305"/>
                <a:gd name="connsiteY8" fmla="*/ 64508 h 424338"/>
                <a:gd name="connsiteX9" fmla="*/ 136088 w 154305"/>
                <a:gd name="connsiteY9" fmla="*/ 8358 h 42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305" h="424338">
                  <a:moveTo>
                    <a:pt x="136088" y="8358"/>
                  </a:moveTo>
                  <a:lnTo>
                    <a:pt x="136088" y="8358"/>
                  </a:lnTo>
                  <a:cubicBezTo>
                    <a:pt x="135660" y="6644"/>
                    <a:pt x="134803" y="4929"/>
                    <a:pt x="134374" y="3215"/>
                  </a:cubicBezTo>
                  <a:lnTo>
                    <a:pt x="3215" y="134374"/>
                  </a:lnTo>
                  <a:lnTo>
                    <a:pt x="3215" y="409980"/>
                  </a:lnTo>
                  <a:cubicBezTo>
                    <a:pt x="11787" y="413837"/>
                    <a:pt x="20360" y="417695"/>
                    <a:pt x="28504" y="421553"/>
                  </a:cubicBezTo>
                  <a:lnTo>
                    <a:pt x="28504" y="193524"/>
                  </a:lnTo>
                  <a:lnTo>
                    <a:pt x="28504" y="189667"/>
                  </a:lnTo>
                  <a:lnTo>
                    <a:pt x="153662" y="64508"/>
                  </a:lnTo>
                  <a:cubicBezTo>
                    <a:pt x="148090" y="45220"/>
                    <a:pt x="142089" y="26789"/>
                    <a:pt x="136088" y="8358"/>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7" name="Freeform: Shape 96">
              <a:extLst>
                <a:ext uri="{FF2B5EF4-FFF2-40B4-BE49-F238E27FC236}">
                  <a16:creationId xmlns:a16="http://schemas.microsoft.com/office/drawing/2014/main" id="{1519D6FB-EA3B-4BF1-A9FD-ADF72C6C72A9}"/>
                </a:ext>
              </a:extLst>
            </p:cNvPr>
            <p:cNvSpPr/>
            <p:nvPr/>
          </p:nvSpPr>
          <p:spPr>
            <a:xfrm>
              <a:off x="6637139" y="3908417"/>
              <a:ext cx="124301" cy="355759"/>
            </a:xfrm>
            <a:custGeom>
              <a:avLst/>
              <a:gdLst>
                <a:gd name="connsiteX0" fmla="*/ 115515 w 124301"/>
                <a:gd name="connsiteY0" fmla="*/ 3215 h 355758"/>
                <a:gd name="connsiteX1" fmla="*/ 115515 w 124301"/>
                <a:gd name="connsiteY1" fmla="*/ 3215 h 355758"/>
                <a:gd name="connsiteX2" fmla="*/ 3215 w 124301"/>
                <a:gd name="connsiteY2" fmla="*/ 115514 h 355758"/>
                <a:gd name="connsiteX3" fmla="*/ 3215 w 124301"/>
                <a:gd name="connsiteY3" fmla="*/ 347401 h 355758"/>
                <a:gd name="connsiteX4" fmla="*/ 22503 w 124301"/>
                <a:gd name="connsiteY4" fmla="*/ 355545 h 355758"/>
                <a:gd name="connsiteX5" fmla="*/ 22503 w 124301"/>
                <a:gd name="connsiteY5" fmla="*/ 129231 h 355758"/>
                <a:gd name="connsiteX6" fmla="*/ 22074 w 124301"/>
                <a:gd name="connsiteY6" fmla="*/ 125373 h 355758"/>
                <a:gd name="connsiteX7" fmla="*/ 121944 w 124301"/>
                <a:gd name="connsiteY7" fmla="*/ 25503 h 355758"/>
                <a:gd name="connsiteX8" fmla="*/ 115515 w 124301"/>
                <a:gd name="connsiteY8" fmla="*/ 3215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301" h="355758">
                  <a:moveTo>
                    <a:pt x="115515" y="3215"/>
                  </a:moveTo>
                  <a:lnTo>
                    <a:pt x="115515" y="3215"/>
                  </a:lnTo>
                  <a:lnTo>
                    <a:pt x="3215" y="115514"/>
                  </a:lnTo>
                  <a:lnTo>
                    <a:pt x="3215" y="347401"/>
                  </a:lnTo>
                  <a:cubicBezTo>
                    <a:pt x="9644" y="349972"/>
                    <a:pt x="16073" y="352973"/>
                    <a:pt x="22503" y="355545"/>
                  </a:cubicBezTo>
                  <a:lnTo>
                    <a:pt x="22503" y="129231"/>
                  </a:lnTo>
                  <a:lnTo>
                    <a:pt x="22074" y="125373"/>
                  </a:lnTo>
                  <a:lnTo>
                    <a:pt x="121944" y="25503"/>
                  </a:lnTo>
                  <a:cubicBezTo>
                    <a:pt x="120229" y="17788"/>
                    <a:pt x="118086" y="10501"/>
                    <a:pt x="115515"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8" name="Freeform: Shape 97">
              <a:extLst>
                <a:ext uri="{FF2B5EF4-FFF2-40B4-BE49-F238E27FC236}">
                  <a16:creationId xmlns:a16="http://schemas.microsoft.com/office/drawing/2014/main" id="{21B1B9A4-E905-4196-931D-6B8703BCB145}"/>
                </a:ext>
              </a:extLst>
            </p:cNvPr>
            <p:cNvSpPr/>
            <p:nvPr/>
          </p:nvSpPr>
          <p:spPr>
            <a:xfrm>
              <a:off x="6496122" y="3624667"/>
              <a:ext cx="175736" cy="587216"/>
            </a:xfrm>
            <a:custGeom>
              <a:avLst/>
              <a:gdLst>
                <a:gd name="connsiteX0" fmla="*/ 172093 w 175736"/>
                <a:gd name="connsiteY0" fmla="*/ 47792 h 587216"/>
                <a:gd name="connsiteX1" fmla="*/ 172521 w 175736"/>
                <a:gd name="connsiteY1" fmla="*/ 43505 h 587216"/>
                <a:gd name="connsiteX2" fmla="*/ 172950 w 175736"/>
                <a:gd name="connsiteY2" fmla="*/ 43077 h 587216"/>
                <a:gd name="connsiteX3" fmla="*/ 156663 w 175736"/>
                <a:gd name="connsiteY3" fmla="*/ 3215 h 587216"/>
                <a:gd name="connsiteX4" fmla="*/ 122373 w 175736"/>
                <a:gd name="connsiteY4" fmla="*/ 37505 h 587216"/>
                <a:gd name="connsiteX5" fmla="*/ 122373 w 175736"/>
                <a:gd name="connsiteY5" fmla="*/ 178522 h 587216"/>
                <a:gd name="connsiteX6" fmla="*/ 122373 w 175736"/>
                <a:gd name="connsiteY6" fmla="*/ 182808 h 587216"/>
                <a:gd name="connsiteX7" fmla="*/ 3215 w 175736"/>
                <a:gd name="connsiteY7" fmla="*/ 301966 h 587216"/>
                <a:gd name="connsiteX8" fmla="*/ 3215 w 175736"/>
                <a:gd name="connsiteY8" fmla="*/ 565571 h 587216"/>
                <a:gd name="connsiteX9" fmla="*/ 42648 w 175736"/>
                <a:gd name="connsiteY9" fmla="*/ 584430 h 587216"/>
                <a:gd name="connsiteX10" fmla="*/ 42648 w 175736"/>
                <a:gd name="connsiteY10" fmla="*/ 328541 h 587216"/>
                <a:gd name="connsiteX11" fmla="*/ 42648 w 175736"/>
                <a:gd name="connsiteY11" fmla="*/ 324255 h 587216"/>
                <a:gd name="connsiteX12" fmla="*/ 172521 w 175736"/>
                <a:gd name="connsiteY12" fmla="*/ 194381 h 587216"/>
                <a:gd name="connsiteX13" fmla="*/ 172093 w 175736"/>
                <a:gd name="connsiteY13" fmla="*/ 47792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736" h="587216">
                  <a:moveTo>
                    <a:pt x="172093" y="47792"/>
                  </a:moveTo>
                  <a:lnTo>
                    <a:pt x="172521" y="43505"/>
                  </a:lnTo>
                  <a:lnTo>
                    <a:pt x="172950" y="43077"/>
                  </a:lnTo>
                  <a:cubicBezTo>
                    <a:pt x="167807" y="29789"/>
                    <a:pt x="162235" y="16502"/>
                    <a:pt x="156663" y="3215"/>
                  </a:cubicBezTo>
                  <a:lnTo>
                    <a:pt x="122373" y="37505"/>
                  </a:lnTo>
                  <a:lnTo>
                    <a:pt x="122373" y="178522"/>
                  </a:lnTo>
                  <a:lnTo>
                    <a:pt x="122373" y="182808"/>
                  </a:lnTo>
                  <a:lnTo>
                    <a:pt x="3215" y="301966"/>
                  </a:lnTo>
                  <a:lnTo>
                    <a:pt x="3215" y="565571"/>
                  </a:lnTo>
                  <a:cubicBezTo>
                    <a:pt x="16073" y="572000"/>
                    <a:pt x="29361" y="578429"/>
                    <a:pt x="42648" y="584430"/>
                  </a:cubicBezTo>
                  <a:lnTo>
                    <a:pt x="42648" y="328541"/>
                  </a:lnTo>
                  <a:lnTo>
                    <a:pt x="42648" y="324255"/>
                  </a:lnTo>
                  <a:lnTo>
                    <a:pt x="172521" y="194381"/>
                  </a:lnTo>
                  <a:lnTo>
                    <a:pt x="172093" y="47792"/>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99" name="Freeform: Shape 98">
              <a:extLst>
                <a:ext uri="{FF2B5EF4-FFF2-40B4-BE49-F238E27FC236}">
                  <a16:creationId xmlns:a16="http://schemas.microsoft.com/office/drawing/2014/main" id="{3DC3A8E5-1FC9-48DC-AA2B-353F39BFE56B}"/>
                </a:ext>
              </a:extLst>
            </p:cNvPr>
            <p:cNvSpPr/>
            <p:nvPr/>
          </p:nvSpPr>
          <p:spPr>
            <a:xfrm>
              <a:off x="7136916" y="2725412"/>
              <a:ext cx="210026" cy="184309"/>
            </a:xfrm>
            <a:custGeom>
              <a:avLst/>
              <a:gdLst>
                <a:gd name="connsiteX0" fmla="*/ 29361 w 210026"/>
                <a:gd name="connsiteY0" fmla="*/ 184094 h 184308"/>
                <a:gd name="connsiteX1" fmla="*/ 112086 w 210026"/>
                <a:gd name="connsiteY1" fmla="*/ 117658 h 184308"/>
                <a:gd name="connsiteX2" fmla="*/ 115943 w 210026"/>
                <a:gd name="connsiteY2" fmla="*/ 118086 h 184308"/>
                <a:gd name="connsiteX3" fmla="*/ 115943 w 210026"/>
                <a:gd name="connsiteY3" fmla="*/ 118086 h 184308"/>
                <a:gd name="connsiteX4" fmla="*/ 153662 w 210026"/>
                <a:gd name="connsiteY4" fmla="*/ 121944 h 184308"/>
                <a:gd name="connsiteX5" fmla="*/ 176808 w 210026"/>
                <a:gd name="connsiteY5" fmla="*/ 90226 h 184308"/>
                <a:gd name="connsiteX6" fmla="*/ 190953 w 210026"/>
                <a:gd name="connsiteY6" fmla="*/ 44791 h 184308"/>
                <a:gd name="connsiteX7" fmla="*/ 208098 w 210026"/>
                <a:gd name="connsiteY7" fmla="*/ 36648 h 184308"/>
                <a:gd name="connsiteX8" fmla="*/ 189667 w 210026"/>
                <a:gd name="connsiteY8" fmla="*/ 3215 h 184308"/>
                <a:gd name="connsiteX9" fmla="*/ 3215 w 210026"/>
                <a:gd name="connsiteY9" fmla="*/ 153662 h 184308"/>
                <a:gd name="connsiteX10" fmla="*/ 29361 w 210026"/>
                <a:gd name="connsiteY10" fmla="*/ 184094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026" h="184308">
                  <a:moveTo>
                    <a:pt x="29361" y="184094"/>
                  </a:moveTo>
                  <a:lnTo>
                    <a:pt x="112086" y="117658"/>
                  </a:lnTo>
                  <a:lnTo>
                    <a:pt x="115943" y="118086"/>
                  </a:lnTo>
                  <a:lnTo>
                    <a:pt x="115943" y="118086"/>
                  </a:lnTo>
                  <a:lnTo>
                    <a:pt x="153662" y="121944"/>
                  </a:lnTo>
                  <a:lnTo>
                    <a:pt x="176808" y="90226"/>
                  </a:lnTo>
                  <a:cubicBezTo>
                    <a:pt x="172093" y="73938"/>
                    <a:pt x="177237" y="56364"/>
                    <a:pt x="190953" y="44791"/>
                  </a:cubicBezTo>
                  <a:cubicBezTo>
                    <a:pt x="196096" y="40505"/>
                    <a:pt x="202097" y="37933"/>
                    <a:pt x="208098" y="36648"/>
                  </a:cubicBezTo>
                  <a:cubicBezTo>
                    <a:pt x="201668" y="25503"/>
                    <a:pt x="195667" y="14359"/>
                    <a:pt x="189667" y="3215"/>
                  </a:cubicBezTo>
                  <a:lnTo>
                    <a:pt x="3215" y="153662"/>
                  </a:lnTo>
                  <a:cubicBezTo>
                    <a:pt x="11787" y="163949"/>
                    <a:pt x="20360" y="173808"/>
                    <a:pt x="29361" y="18409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0" name="Freeform: Shape 99">
              <a:extLst>
                <a:ext uri="{FF2B5EF4-FFF2-40B4-BE49-F238E27FC236}">
                  <a16:creationId xmlns:a16="http://schemas.microsoft.com/office/drawing/2014/main" id="{F0D86045-1E7D-4B80-B129-CEA1278C7E58}"/>
                </a:ext>
              </a:extLst>
            </p:cNvPr>
            <p:cNvSpPr/>
            <p:nvPr/>
          </p:nvSpPr>
          <p:spPr>
            <a:xfrm>
              <a:off x="6915745" y="2392799"/>
              <a:ext cx="295751" cy="278606"/>
            </a:xfrm>
            <a:custGeom>
              <a:avLst/>
              <a:gdLst>
                <a:gd name="connsiteX0" fmla="*/ 24217 w 295751"/>
                <a:gd name="connsiteY0" fmla="*/ 267676 h 278606"/>
                <a:gd name="connsiteX1" fmla="*/ 32361 w 295751"/>
                <a:gd name="connsiteY1" fmla="*/ 276677 h 278606"/>
                <a:gd name="connsiteX2" fmla="*/ 293394 w 295751"/>
                <a:gd name="connsiteY2" fmla="*/ 66223 h 278606"/>
                <a:gd name="connsiteX3" fmla="*/ 258247 w 295751"/>
                <a:gd name="connsiteY3" fmla="*/ 3215 h 278606"/>
                <a:gd name="connsiteX4" fmla="*/ 258247 w 295751"/>
                <a:gd name="connsiteY4" fmla="*/ 3215 h 278606"/>
                <a:gd name="connsiteX5" fmla="*/ 254818 w 295751"/>
                <a:gd name="connsiteY5" fmla="*/ 33647 h 278606"/>
                <a:gd name="connsiteX6" fmla="*/ 253960 w 295751"/>
                <a:gd name="connsiteY6" fmla="*/ 41791 h 278606"/>
                <a:gd name="connsiteX7" fmla="*/ 3215 w 295751"/>
                <a:gd name="connsiteY7" fmla="*/ 244102 h 278606"/>
                <a:gd name="connsiteX8" fmla="*/ 24217 w 295751"/>
                <a:gd name="connsiteY8" fmla="*/ 267676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751" h="278606">
                  <a:moveTo>
                    <a:pt x="24217" y="267676"/>
                  </a:moveTo>
                  <a:cubicBezTo>
                    <a:pt x="26789" y="270677"/>
                    <a:pt x="29789" y="273677"/>
                    <a:pt x="32361" y="276677"/>
                  </a:cubicBezTo>
                  <a:lnTo>
                    <a:pt x="293394" y="66223"/>
                  </a:lnTo>
                  <a:cubicBezTo>
                    <a:pt x="281821" y="44791"/>
                    <a:pt x="270248" y="23789"/>
                    <a:pt x="258247" y="3215"/>
                  </a:cubicBezTo>
                  <a:lnTo>
                    <a:pt x="258247" y="3215"/>
                  </a:lnTo>
                  <a:lnTo>
                    <a:pt x="254818" y="33647"/>
                  </a:lnTo>
                  <a:lnTo>
                    <a:pt x="253960" y="41791"/>
                  </a:lnTo>
                  <a:lnTo>
                    <a:pt x="3215" y="244102"/>
                  </a:lnTo>
                  <a:cubicBezTo>
                    <a:pt x="10073" y="251817"/>
                    <a:pt x="17359" y="259961"/>
                    <a:pt x="24217" y="267676"/>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1" name="Freeform: Shape 100">
              <a:extLst>
                <a:ext uri="{FF2B5EF4-FFF2-40B4-BE49-F238E27FC236}">
                  <a16:creationId xmlns:a16="http://schemas.microsoft.com/office/drawing/2014/main" id="{6337F5A7-0CAF-43BF-8FFD-FC92ECAFFBCD}"/>
                </a:ext>
              </a:extLst>
            </p:cNvPr>
            <p:cNvSpPr/>
            <p:nvPr/>
          </p:nvSpPr>
          <p:spPr>
            <a:xfrm>
              <a:off x="6819305" y="4280464"/>
              <a:ext cx="12859" cy="17145"/>
            </a:xfrm>
            <a:custGeom>
              <a:avLst/>
              <a:gdLst>
                <a:gd name="connsiteX0" fmla="*/ 9216 w 12858"/>
                <a:gd name="connsiteY0" fmla="*/ 3215 h 17145"/>
                <a:gd name="connsiteX1" fmla="*/ 9216 w 12858"/>
                <a:gd name="connsiteY1" fmla="*/ 3215 h 17145"/>
                <a:gd name="connsiteX2" fmla="*/ 3215 w 12858"/>
                <a:gd name="connsiteY2" fmla="*/ 9644 h 17145"/>
                <a:gd name="connsiteX3" fmla="*/ 10501 w 12858"/>
                <a:gd name="connsiteY3" fmla="*/ 14787 h 17145"/>
                <a:gd name="connsiteX4" fmla="*/ 9216 w 12858"/>
                <a:gd name="connsiteY4" fmla="*/ 3215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9216" y="3215"/>
                  </a:moveTo>
                  <a:lnTo>
                    <a:pt x="9216" y="3215"/>
                  </a:lnTo>
                  <a:cubicBezTo>
                    <a:pt x="7072" y="5358"/>
                    <a:pt x="5358" y="7501"/>
                    <a:pt x="3215" y="9644"/>
                  </a:cubicBezTo>
                  <a:lnTo>
                    <a:pt x="10501" y="14787"/>
                  </a:lnTo>
                  <a:cubicBezTo>
                    <a:pt x="10073" y="10930"/>
                    <a:pt x="9644" y="7072"/>
                    <a:pt x="9216"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2" name="Freeform: Shape 101">
              <a:extLst>
                <a:ext uri="{FF2B5EF4-FFF2-40B4-BE49-F238E27FC236}">
                  <a16:creationId xmlns:a16="http://schemas.microsoft.com/office/drawing/2014/main" id="{722831E0-C613-467A-8C00-58A8CEB6D30D}"/>
                </a:ext>
              </a:extLst>
            </p:cNvPr>
            <p:cNvSpPr/>
            <p:nvPr/>
          </p:nvSpPr>
          <p:spPr>
            <a:xfrm>
              <a:off x="6338387" y="2212348"/>
              <a:ext cx="64294" cy="55721"/>
            </a:xfrm>
            <a:custGeom>
              <a:avLst/>
              <a:gdLst>
                <a:gd name="connsiteX0" fmla="*/ 60222 w 64293"/>
                <a:gd name="connsiteY0" fmla="*/ 56364 h 55721"/>
                <a:gd name="connsiteX1" fmla="*/ 60651 w 64293"/>
                <a:gd name="connsiteY1" fmla="*/ 34075 h 55721"/>
                <a:gd name="connsiteX2" fmla="*/ 61508 w 64293"/>
                <a:gd name="connsiteY2" fmla="*/ 9644 h 55721"/>
                <a:gd name="connsiteX3" fmla="*/ 3215 w 64293"/>
                <a:gd name="connsiteY3" fmla="*/ 3215 h 55721"/>
                <a:gd name="connsiteX4" fmla="*/ 17788 w 64293"/>
                <a:gd name="connsiteY4" fmla="*/ 51649 h 55721"/>
                <a:gd name="connsiteX5" fmla="*/ 60222 w 64293"/>
                <a:gd name="connsiteY5" fmla="*/ 56364 h 5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55721">
                  <a:moveTo>
                    <a:pt x="60222" y="56364"/>
                  </a:moveTo>
                  <a:cubicBezTo>
                    <a:pt x="60222" y="49077"/>
                    <a:pt x="60651" y="41362"/>
                    <a:pt x="60651" y="34075"/>
                  </a:cubicBezTo>
                  <a:cubicBezTo>
                    <a:pt x="61079" y="25932"/>
                    <a:pt x="61079" y="17788"/>
                    <a:pt x="61508" y="9644"/>
                  </a:cubicBezTo>
                  <a:lnTo>
                    <a:pt x="3215" y="3215"/>
                  </a:lnTo>
                  <a:cubicBezTo>
                    <a:pt x="7930" y="19502"/>
                    <a:pt x="13073" y="35362"/>
                    <a:pt x="17788" y="51649"/>
                  </a:cubicBezTo>
                  <a:lnTo>
                    <a:pt x="60222" y="56364"/>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3" name="Freeform: Shape 102">
              <a:extLst>
                <a:ext uri="{FF2B5EF4-FFF2-40B4-BE49-F238E27FC236}">
                  <a16:creationId xmlns:a16="http://schemas.microsoft.com/office/drawing/2014/main" id="{B10CAC04-B411-4694-A641-8D9C9ABB679C}"/>
                </a:ext>
              </a:extLst>
            </p:cNvPr>
            <p:cNvSpPr/>
            <p:nvPr/>
          </p:nvSpPr>
          <p:spPr>
            <a:xfrm>
              <a:off x="6814161" y="4192167"/>
              <a:ext cx="12859" cy="68580"/>
            </a:xfrm>
            <a:custGeom>
              <a:avLst/>
              <a:gdLst>
                <a:gd name="connsiteX0" fmla="*/ 3215 w 12858"/>
                <a:gd name="connsiteY0" fmla="*/ 69223 h 68580"/>
                <a:gd name="connsiteX1" fmla="*/ 3215 w 12858"/>
                <a:gd name="connsiteY1" fmla="*/ 69223 h 68580"/>
                <a:gd name="connsiteX2" fmla="*/ 10930 w 12858"/>
                <a:gd name="connsiteY2" fmla="*/ 60651 h 68580"/>
                <a:gd name="connsiteX3" fmla="*/ 3215 w 12858"/>
                <a:gd name="connsiteY3" fmla="*/ 3215 h 68580"/>
                <a:gd name="connsiteX4" fmla="*/ 3215 w 12858"/>
                <a:gd name="connsiteY4" fmla="*/ 69223 h 6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68580">
                  <a:moveTo>
                    <a:pt x="3215" y="69223"/>
                  </a:moveTo>
                  <a:lnTo>
                    <a:pt x="3215" y="69223"/>
                  </a:lnTo>
                  <a:cubicBezTo>
                    <a:pt x="5787" y="66223"/>
                    <a:pt x="8358" y="63651"/>
                    <a:pt x="10930" y="60651"/>
                  </a:cubicBezTo>
                  <a:cubicBezTo>
                    <a:pt x="8358" y="41362"/>
                    <a:pt x="5787" y="22074"/>
                    <a:pt x="3215" y="3215"/>
                  </a:cubicBezTo>
                  <a:lnTo>
                    <a:pt x="3215" y="69223"/>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4" name="Freeform: Shape 103">
              <a:extLst>
                <a:ext uri="{FF2B5EF4-FFF2-40B4-BE49-F238E27FC236}">
                  <a16:creationId xmlns:a16="http://schemas.microsoft.com/office/drawing/2014/main" id="{0774B98E-626B-434D-80D5-F96F6FA37CA7}"/>
                </a:ext>
              </a:extLst>
            </p:cNvPr>
            <p:cNvSpPr/>
            <p:nvPr/>
          </p:nvSpPr>
          <p:spPr>
            <a:xfrm>
              <a:off x="6362390" y="2291644"/>
              <a:ext cx="38576" cy="90011"/>
            </a:xfrm>
            <a:custGeom>
              <a:avLst/>
              <a:gdLst>
                <a:gd name="connsiteX0" fmla="*/ 38362 w 38576"/>
                <a:gd name="connsiteY0" fmla="*/ 87225 h 90011"/>
                <a:gd name="connsiteX1" fmla="*/ 38362 w 38576"/>
                <a:gd name="connsiteY1" fmla="*/ 87225 h 90011"/>
                <a:gd name="connsiteX2" fmla="*/ 35790 w 38576"/>
                <a:gd name="connsiteY2" fmla="*/ 6644 h 90011"/>
                <a:gd name="connsiteX3" fmla="*/ 3215 w 38576"/>
                <a:gd name="connsiteY3" fmla="*/ 3215 h 90011"/>
                <a:gd name="connsiteX4" fmla="*/ 31504 w 38576"/>
                <a:gd name="connsiteY4" fmla="*/ 86368 h 90011"/>
                <a:gd name="connsiteX5" fmla="*/ 38362 w 38576"/>
                <a:gd name="connsiteY5" fmla="*/ 87225 h 90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576" h="90011">
                  <a:moveTo>
                    <a:pt x="38362" y="87225"/>
                  </a:moveTo>
                  <a:lnTo>
                    <a:pt x="38362" y="87225"/>
                  </a:lnTo>
                  <a:cubicBezTo>
                    <a:pt x="37076" y="60222"/>
                    <a:pt x="36219" y="33647"/>
                    <a:pt x="35790" y="6644"/>
                  </a:cubicBezTo>
                  <a:lnTo>
                    <a:pt x="3215" y="3215"/>
                  </a:lnTo>
                  <a:cubicBezTo>
                    <a:pt x="12216" y="31075"/>
                    <a:pt x="21646" y="58936"/>
                    <a:pt x="31504" y="86368"/>
                  </a:cubicBezTo>
                  <a:lnTo>
                    <a:pt x="38362" y="8722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5" name="Freeform: Shape 104">
              <a:extLst>
                <a:ext uri="{FF2B5EF4-FFF2-40B4-BE49-F238E27FC236}">
                  <a16:creationId xmlns:a16="http://schemas.microsoft.com/office/drawing/2014/main" id="{CB78CA8B-EE55-4131-A6BC-820F4EDB1945}"/>
                </a:ext>
              </a:extLst>
            </p:cNvPr>
            <p:cNvSpPr/>
            <p:nvPr/>
          </p:nvSpPr>
          <p:spPr>
            <a:xfrm>
              <a:off x="6814161" y="4318611"/>
              <a:ext cx="8573" cy="8573"/>
            </a:xfrm>
            <a:custGeom>
              <a:avLst/>
              <a:gdLst>
                <a:gd name="connsiteX0" fmla="*/ 3215 w 8572"/>
                <a:gd name="connsiteY0" fmla="*/ 5358 h 8572"/>
                <a:gd name="connsiteX1" fmla="*/ 8358 w 8572"/>
                <a:gd name="connsiteY1" fmla="*/ 7072 h 8572"/>
                <a:gd name="connsiteX2" fmla="*/ 3215 w 8572"/>
                <a:gd name="connsiteY2" fmla="*/ 3215 h 8572"/>
                <a:gd name="connsiteX3" fmla="*/ 3215 w 8572"/>
                <a:gd name="connsiteY3" fmla="*/ 5358 h 8572"/>
              </a:gdLst>
              <a:ahLst/>
              <a:cxnLst>
                <a:cxn ang="0">
                  <a:pos x="connsiteX0" y="connsiteY0"/>
                </a:cxn>
                <a:cxn ang="0">
                  <a:pos x="connsiteX1" y="connsiteY1"/>
                </a:cxn>
                <a:cxn ang="0">
                  <a:pos x="connsiteX2" y="connsiteY2"/>
                </a:cxn>
                <a:cxn ang="0">
                  <a:pos x="connsiteX3" y="connsiteY3"/>
                </a:cxn>
              </a:cxnLst>
              <a:rect l="l" t="t" r="r" b="b"/>
              <a:pathLst>
                <a:path w="8572" h="8572">
                  <a:moveTo>
                    <a:pt x="3215" y="5358"/>
                  </a:moveTo>
                  <a:cubicBezTo>
                    <a:pt x="4929" y="5787"/>
                    <a:pt x="6644" y="6644"/>
                    <a:pt x="8358" y="7072"/>
                  </a:cubicBezTo>
                  <a:lnTo>
                    <a:pt x="3215" y="3215"/>
                  </a:lnTo>
                  <a:lnTo>
                    <a:pt x="3215" y="5358"/>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6" name="Freeform: Shape 105">
              <a:extLst>
                <a:ext uri="{FF2B5EF4-FFF2-40B4-BE49-F238E27FC236}">
                  <a16:creationId xmlns:a16="http://schemas.microsoft.com/office/drawing/2014/main" id="{15DDB037-96CB-4FC9-99F0-CE517773D47B}"/>
                </a:ext>
              </a:extLst>
            </p:cNvPr>
            <p:cNvSpPr/>
            <p:nvPr/>
          </p:nvSpPr>
          <p:spPr>
            <a:xfrm>
              <a:off x="6554843" y="3714250"/>
              <a:ext cx="167164" cy="514350"/>
            </a:xfrm>
            <a:custGeom>
              <a:avLst/>
              <a:gdLst>
                <a:gd name="connsiteX0" fmla="*/ 21217 w 167163"/>
                <a:gd name="connsiteY0" fmla="*/ 241530 h 514350"/>
                <a:gd name="connsiteX1" fmla="*/ 21217 w 167163"/>
                <a:gd name="connsiteY1" fmla="*/ 241530 h 514350"/>
                <a:gd name="connsiteX2" fmla="*/ 21217 w 167163"/>
                <a:gd name="connsiteY2" fmla="*/ 237673 h 514350"/>
                <a:gd name="connsiteX3" fmla="*/ 164806 w 167163"/>
                <a:gd name="connsiteY3" fmla="*/ 94083 h 514350"/>
                <a:gd name="connsiteX4" fmla="*/ 132660 w 167163"/>
                <a:gd name="connsiteY4" fmla="*/ 3215 h 514350"/>
                <a:gd name="connsiteX5" fmla="*/ 132660 w 167163"/>
                <a:gd name="connsiteY5" fmla="*/ 109942 h 514350"/>
                <a:gd name="connsiteX6" fmla="*/ 132660 w 167163"/>
                <a:gd name="connsiteY6" fmla="*/ 113800 h 514350"/>
                <a:gd name="connsiteX7" fmla="*/ 3215 w 167163"/>
                <a:gd name="connsiteY7" fmla="*/ 243245 h 514350"/>
                <a:gd name="connsiteX8" fmla="*/ 3215 w 167163"/>
                <a:gd name="connsiteY8" fmla="*/ 504277 h 514350"/>
                <a:gd name="connsiteX9" fmla="*/ 20788 w 167163"/>
                <a:gd name="connsiteY9" fmla="*/ 512850 h 514350"/>
                <a:gd name="connsiteX10" fmla="*/ 20788 w 167163"/>
                <a:gd name="connsiteY10" fmla="*/ 24153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163" h="514350">
                  <a:moveTo>
                    <a:pt x="21217" y="241530"/>
                  </a:moveTo>
                  <a:lnTo>
                    <a:pt x="21217" y="241530"/>
                  </a:lnTo>
                  <a:lnTo>
                    <a:pt x="21217" y="237673"/>
                  </a:lnTo>
                  <a:lnTo>
                    <a:pt x="164806" y="94083"/>
                  </a:lnTo>
                  <a:cubicBezTo>
                    <a:pt x="154519" y="63651"/>
                    <a:pt x="143804" y="33218"/>
                    <a:pt x="132660" y="3215"/>
                  </a:cubicBezTo>
                  <a:lnTo>
                    <a:pt x="132660" y="109942"/>
                  </a:lnTo>
                  <a:lnTo>
                    <a:pt x="132660" y="113800"/>
                  </a:lnTo>
                  <a:lnTo>
                    <a:pt x="3215" y="243245"/>
                  </a:lnTo>
                  <a:lnTo>
                    <a:pt x="3215" y="504277"/>
                  </a:lnTo>
                  <a:cubicBezTo>
                    <a:pt x="9216" y="506849"/>
                    <a:pt x="15216" y="509850"/>
                    <a:pt x="20788" y="512850"/>
                  </a:cubicBezTo>
                  <a:lnTo>
                    <a:pt x="20788" y="241530"/>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7" name="Freeform: Shape 106">
              <a:extLst>
                <a:ext uri="{FF2B5EF4-FFF2-40B4-BE49-F238E27FC236}">
                  <a16:creationId xmlns:a16="http://schemas.microsoft.com/office/drawing/2014/main" id="{41822C4E-F74F-4917-B66B-23F8EB8DC59D}"/>
                </a:ext>
              </a:extLst>
            </p:cNvPr>
            <p:cNvSpPr/>
            <p:nvPr/>
          </p:nvSpPr>
          <p:spPr>
            <a:xfrm>
              <a:off x="6783300" y="4332327"/>
              <a:ext cx="55721" cy="38576"/>
            </a:xfrm>
            <a:custGeom>
              <a:avLst/>
              <a:gdLst>
                <a:gd name="connsiteX0" fmla="*/ 52935 w 55721"/>
                <a:gd name="connsiteY0" fmla="*/ 38362 h 38576"/>
                <a:gd name="connsiteX1" fmla="*/ 52078 w 55721"/>
                <a:gd name="connsiteY1" fmla="*/ 20360 h 38576"/>
                <a:gd name="connsiteX2" fmla="*/ 3215 w 55721"/>
                <a:gd name="connsiteY2" fmla="*/ 3215 h 38576"/>
                <a:gd name="connsiteX3" fmla="*/ 52935 w 55721"/>
                <a:gd name="connsiteY3" fmla="*/ 38362 h 38576"/>
              </a:gdLst>
              <a:ahLst/>
              <a:cxnLst>
                <a:cxn ang="0">
                  <a:pos x="connsiteX0" y="connsiteY0"/>
                </a:cxn>
                <a:cxn ang="0">
                  <a:pos x="connsiteX1" y="connsiteY1"/>
                </a:cxn>
                <a:cxn ang="0">
                  <a:pos x="connsiteX2" y="connsiteY2"/>
                </a:cxn>
                <a:cxn ang="0">
                  <a:pos x="connsiteX3" y="connsiteY3"/>
                </a:cxn>
              </a:cxnLst>
              <a:rect l="l" t="t" r="r" b="b"/>
              <a:pathLst>
                <a:path w="55721" h="38576">
                  <a:moveTo>
                    <a:pt x="52935" y="38362"/>
                  </a:moveTo>
                  <a:cubicBezTo>
                    <a:pt x="52935" y="32361"/>
                    <a:pt x="52507" y="26361"/>
                    <a:pt x="52078" y="20360"/>
                  </a:cubicBezTo>
                  <a:cubicBezTo>
                    <a:pt x="35790" y="14788"/>
                    <a:pt x="19503" y="9216"/>
                    <a:pt x="3215" y="3215"/>
                  </a:cubicBezTo>
                  <a:lnTo>
                    <a:pt x="52935" y="38362"/>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8" name="Freeform: Shape 107">
              <a:extLst>
                <a:ext uri="{FF2B5EF4-FFF2-40B4-BE49-F238E27FC236}">
                  <a16:creationId xmlns:a16="http://schemas.microsoft.com/office/drawing/2014/main" id="{D5F6C68B-E33C-4D5C-B5B9-83CB54A96D8E}"/>
                </a:ext>
              </a:extLst>
            </p:cNvPr>
            <p:cNvSpPr/>
            <p:nvPr/>
          </p:nvSpPr>
          <p:spPr>
            <a:xfrm>
              <a:off x="6560415" y="3424499"/>
              <a:ext cx="8573" cy="12859"/>
            </a:xfrm>
            <a:custGeom>
              <a:avLst/>
              <a:gdLst>
                <a:gd name="connsiteX0" fmla="*/ 3215 w 8572"/>
                <a:gd name="connsiteY0" fmla="*/ 7072 h 12858"/>
                <a:gd name="connsiteX1" fmla="*/ 6644 w 8572"/>
                <a:gd name="connsiteY1" fmla="*/ 10501 h 12858"/>
                <a:gd name="connsiteX2" fmla="*/ 3215 w 8572"/>
                <a:gd name="connsiteY2" fmla="*/ 3215 h 12858"/>
                <a:gd name="connsiteX3" fmla="*/ 3215 w 8572"/>
                <a:gd name="connsiteY3" fmla="*/ 7072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7072"/>
                  </a:moveTo>
                  <a:lnTo>
                    <a:pt x="6644" y="10501"/>
                  </a:lnTo>
                  <a:cubicBezTo>
                    <a:pt x="5358" y="7929"/>
                    <a:pt x="4072" y="5358"/>
                    <a:pt x="3215" y="3215"/>
                  </a:cubicBezTo>
                  <a:lnTo>
                    <a:pt x="3215" y="7072"/>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09" name="Freeform: Shape 108">
              <a:extLst>
                <a:ext uri="{FF2B5EF4-FFF2-40B4-BE49-F238E27FC236}">
                  <a16:creationId xmlns:a16="http://schemas.microsoft.com/office/drawing/2014/main" id="{B1646FBB-1185-4A88-94FC-08808E261DDA}"/>
                </a:ext>
              </a:extLst>
            </p:cNvPr>
            <p:cNvSpPr/>
            <p:nvPr/>
          </p:nvSpPr>
          <p:spPr>
            <a:xfrm>
              <a:off x="7492246" y="3442073"/>
              <a:ext cx="145733" cy="210026"/>
            </a:xfrm>
            <a:custGeom>
              <a:avLst/>
              <a:gdLst>
                <a:gd name="connsiteX0" fmla="*/ 13930 w 145732"/>
                <a:gd name="connsiteY0" fmla="*/ 108657 h 210026"/>
                <a:gd name="connsiteX1" fmla="*/ 3215 w 145732"/>
                <a:gd name="connsiteY1" fmla="*/ 209383 h 210026"/>
                <a:gd name="connsiteX2" fmla="*/ 28932 w 145732"/>
                <a:gd name="connsiteY2" fmla="*/ 181523 h 210026"/>
                <a:gd name="connsiteX3" fmla="*/ 36219 w 145732"/>
                <a:gd name="connsiteY3" fmla="*/ 113800 h 210026"/>
                <a:gd name="connsiteX4" fmla="*/ 36219 w 145732"/>
                <a:gd name="connsiteY4" fmla="*/ 109514 h 210026"/>
                <a:gd name="connsiteX5" fmla="*/ 36219 w 145732"/>
                <a:gd name="connsiteY5" fmla="*/ 109514 h 210026"/>
                <a:gd name="connsiteX6" fmla="*/ 146376 w 145732"/>
                <a:gd name="connsiteY6" fmla="*/ 20788 h 210026"/>
                <a:gd name="connsiteX7" fmla="*/ 141661 w 145732"/>
                <a:gd name="connsiteY7" fmla="*/ 3215 h 210026"/>
                <a:gd name="connsiteX8" fmla="*/ 17788 w 145732"/>
                <a:gd name="connsiteY8" fmla="*/ 103084 h 210026"/>
                <a:gd name="connsiteX9" fmla="*/ 13930 w 145732"/>
                <a:gd name="connsiteY9" fmla="*/ 108657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5732" h="210026">
                  <a:moveTo>
                    <a:pt x="13930" y="108657"/>
                  </a:moveTo>
                  <a:lnTo>
                    <a:pt x="3215" y="209383"/>
                  </a:lnTo>
                  <a:cubicBezTo>
                    <a:pt x="12644" y="200811"/>
                    <a:pt x="19502" y="189667"/>
                    <a:pt x="28932" y="181523"/>
                  </a:cubicBezTo>
                  <a:lnTo>
                    <a:pt x="36219" y="113800"/>
                  </a:lnTo>
                  <a:lnTo>
                    <a:pt x="36219" y="109514"/>
                  </a:lnTo>
                  <a:lnTo>
                    <a:pt x="36219" y="109514"/>
                  </a:lnTo>
                  <a:lnTo>
                    <a:pt x="146376" y="20788"/>
                  </a:lnTo>
                  <a:cubicBezTo>
                    <a:pt x="144661" y="14788"/>
                    <a:pt x="143375" y="9216"/>
                    <a:pt x="141661" y="3215"/>
                  </a:cubicBezTo>
                  <a:lnTo>
                    <a:pt x="17788" y="103084"/>
                  </a:lnTo>
                  <a:cubicBezTo>
                    <a:pt x="16502" y="105227"/>
                    <a:pt x="15216" y="106942"/>
                    <a:pt x="13930" y="108657"/>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0" name="Freeform: Shape 109">
              <a:extLst>
                <a:ext uri="{FF2B5EF4-FFF2-40B4-BE49-F238E27FC236}">
                  <a16:creationId xmlns:a16="http://schemas.microsoft.com/office/drawing/2014/main" id="{E4E07487-E61B-42B9-96C3-F9296A27AAA8}"/>
                </a:ext>
              </a:extLst>
            </p:cNvPr>
            <p:cNvSpPr/>
            <p:nvPr/>
          </p:nvSpPr>
          <p:spPr>
            <a:xfrm>
              <a:off x="7343942" y="3174611"/>
              <a:ext cx="235744" cy="394335"/>
            </a:xfrm>
            <a:custGeom>
              <a:avLst/>
              <a:gdLst>
                <a:gd name="connsiteX0" fmla="*/ 66222 w 235743"/>
                <a:gd name="connsiteY0" fmla="*/ 310539 h 394335"/>
                <a:gd name="connsiteX1" fmla="*/ 49077 w 235743"/>
                <a:gd name="connsiteY1" fmla="*/ 322540 h 394335"/>
                <a:gd name="connsiteX2" fmla="*/ 4929 w 235743"/>
                <a:gd name="connsiteY2" fmla="*/ 358116 h 394335"/>
                <a:gd name="connsiteX3" fmla="*/ 3643 w 235743"/>
                <a:gd name="connsiteY3" fmla="*/ 378262 h 394335"/>
                <a:gd name="connsiteX4" fmla="*/ 18217 w 235743"/>
                <a:gd name="connsiteY4" fmla="*/ 392835 h 394335"/>
                <a:gd name="connsiteX5" fmla="*/ 29789 w 235743"/>
                <a:gd name="connsiteY5" fmla="*/ 390692 h 394335"/>
                <a:gd name="connsiteX6" fmla="*/ 30647 w 235743"/>
                <a:gd name="connsiteY6" fmla="*/ 383405 h 394335"/>
                <a:gd name="connsiteX7" fmla="*/ 215384 w 235743"/>
                <a:gd name="connsiteY7" fmla="*/ 234672 h 394335"/>
                <a:gd name="connsiteX8" fmla="*/ 215384 w 235743"/>
                <a:gd name="connsiteY8" fmla="*/ 234672 h 394335"/>
                <a:gd name="connsiteX9" fmla="*/ 233386 w 235743"/>
                <a:gd name="connsiteY9" fmla="*/ 66222 h 394335"/>
                <a:gd name="connsiteX10" fmla="*/ 214527 w 235743"/>
                <a:gd name="connsiteY10" fmla="*/ 40076 h 394335"/>
                <a:gd name="connsiteX11" fmla="*/ 196953 w 235743"/>
                <a:gd name="connsiteY11" fmla="*/ 3215 h 394335"/>
                <a:gd name="connsiteX12" fmla="*/ 174236 w 235743"/>
                <a:gd name="connsiteY12" fmla="*/ 213669 h 394335"/>
                <a:gd name="connsiteX13" fmla="*/ 173379 w 235743"/>
                <a:gd name="connsiteY13" fmla="*/ 221813 h 394335"/>
                <a:gd name="connsiteX14" fmla="*/ 72652 w 235743"/>
                <a:gd name="connsiteY14" fmla="*/ 302823 h 394335"/>
                <a:gd name="connsiteX15" fmla="*/ 66222 w 235743"/>
                <a:gd name="connsiteY15" fmla="*/ 310539 h 39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5743" h="394335">
                  <a:moveTo>
                    <a:pt x="66222" y="310539"/>
                  </a:moveTo>
                  <a:cubicBezTo>
                    <a:pt x="61079" y="315254"/>
                    <a:pt x="55078" y="319111"/>
                    <a:pt x="49077" y="322540"/>
                  </a:cubicBezTo>
                  <a:lnTo>
                    <a:pt x="4929" y="358116"/>
                  </a:lnTo>
                  <a:cubicBezTo>
                    <a:pt x="3215" y="364546"/>
                    <a:pt x="2786" y="371832"/>
                    <a:pt x="3643" y="378262"/>
                  </a:cubicBezTo>
                  <a:cubicBezTo>
                    <a:pt x="4501" y="385548"/>
                    <a:pt x="10073" y="393692"/>
                    <a:pt x="18217" y="392835"/>
                  </a:cubicBezTo>
                  <a:cubicBezTo>
                    <a:pt x="22074" y="392406"/>
                    <a:pt x="25932" y="391549"/>
                    <a:pt x="29789" y="390692"/>
                  </a:cubicBezTo>
                  <a:lnTo>
                    <a:pt x="30647" y="383405"/>
                  </a:lnTo>
                  <a:lnTo>
                    <a:pt x="215384" y="234672"/>
                  </a:lnTo>
                  <a:lnTo>
                    <a:pt x="215384" y="234672"/>
                  </a:lnTo>
                  <a:lnTo>
                    <a:pt x="233386" y="66222"/>
                  </a:lnTo>
                  <a:cubicBezTo>
                    <a:pt x="226100" y="58079"/>
                    <a:pt x="218813" y="50363"/>
                    <a:pt x="214527" y="40076"/>
                  </a:cubicBezTo>
                  <a:cubicBezTo>
                    <a:pt x="208526" y="27646"/>
                    <a:pt x="202954" y="15645"/>
                    <a:pt x="196953" y="3215"/>
                  </a:cubicBezTo>
                  <a:lnTo>
                    <a:pt x="174236" y="213669"/>
                  </a:lnTo>
                  <a:lnTo>
                    <a:pt x="173379" y="221813"/>
                  </a:lnTo>
                  <a:lnTo>
                    <a:pt x="72652" y="302823"/>
                  </a:lnTo>
                  <a:cubicBezTo>
                    <a:pt x="70509" y="305824"/>
                    <a:pt x="68366" y="308395"/>
                    <a:pt x="66222" y="310539"/>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1" name="Freeform: Shape 110">
              <a:extLst>
                <a:ext uri="{FF2B5EF4-FFF2-40B4-BE49-F238E27FC236}">
                  <a16:creationId xmlns:a16="http://schemas.microsoft.com/office/drawing/2014/main" id="{E304FC1A-34A6-4221-BD05-ED662916A3DB}"/>
                </a:ext>
              </a:extLst>
            </p:cNvPr>
            <p:cNvSpPr/>
            <p:nvPr/>
          </p:nvSpPr>
          <p:spPr>
            <a:xfrm>
              <a:off x="7538538" y="3481935"/>
              <a:ext cx="102870" cy="132874"/>
            </a:xfrm>
            <a:custGeom>
              <a:avLst/>
              <a:gdLst>
                <a:gd name="connsiteX0" fmla="*/ 3215 w 102870"/>
                <a:gd name="connsiteY0" fmla="*/ 133088 h 132873"/>
                <a:gd name="connsiteX1" fmla="*/ 16073 w 102870"/>
                <a:gd name="connsiteY1" fmla="*/ 130516 h 132873"/>
                <a:gd name="connsiteX2" fmla="*/ 18645 w 102870"/>
                <a:gd name="connsiteY2" fmla="*/ 107371 h 132873"/>
                <a:gd name="connsiteX3" fmla="*/ 19074 w 102870"/>
                <a:gd name="connsiteY3" fmla="*/ 103513 h 132873"/>
                <a:gd name="connsiteX4" fmla="*/ 19074 w 102870"/>
                <a:gd name="connsiteY4" fmla="*/ 103513 h 132873"/>
                <a:gd name="connsiteX5" fmla="*/ 70937 w 102870"/>
                <a:gd name="connsiteY5" fmla="*/ 61508 h 132873"/>
                <a:gd name="connsiteX6" fmla="*/ 95369 w 102870"/>
                <a:gd name="connsiteY6" fmla="*/ 16502 h 132873"/>
                <a:gd name="connsiteX7" fmla="*/ 103513 w 102870"/>
                <a:gd name="connsiteY7" fmla="*/ 3215 h 132873"/>
                <a:gd name="connsiteX8" fmla="*/ 8787 w 102870"/>
                <a:gd name="connsiteY8" fmla="*/ 79939 h 132873"/>
                <a:gd name="connsiteX9" fmla="*/ 3215 w 102870"/>
                <a:gd name="connsiteY9" fmla="*/ 133088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870" h="132873">
                  <a:moveTo>
                    <a:pt x="3215" y="133088"/>
                  </a:moveTo>
                  <a:cubicBezTo>
                    <a:pt x="7501" y="132231"/>
                    <a:pt x="12216" y="131802"/>
                    <a:pt x="16073" y="130516"/>
                  </a:cubicBezTo>
                  <a:lnTo>
                    <a:pt x="18645" y="107371"/>
                  </a:lnTo>
                  <a:lnTo>
                    <a:pt x="19074" y="103513"/>
                  </a:lnTo>
                  <a:lnTo>
                    <a:pt x="19074" y="103513"/>
                  </a:lnTo>
                  <a:lnTo>
                    <a:pt x="70937" y="61508"/>
                  </a:lnTo>
                  <a:cubicBezTo>
                    <a:pt x="79510" y="46934"/>
                    <a:pt x="87654" y="31504"/>
                    <a:pt x="95369" y="16502"/>
                  </a:cubicBezTo>
                  <a:cubicBezTo>
                    <a:pt x="97512" y="11787"/>
                    <a:pt x="101798" y="7930"/>
                    <a:pt x="103513" y="3215"/>
                  </a:cubicBezTo>
                  <a:lnTo>
                    <a:pt x="8787" y="79939"/>
                  </a:lnTo>
                  <a:lnTo>
                    <a:pt x="3215" y="133088"/>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2" name="Freeform: Shape 111">
              <a:extLst>
                <a:ext uri="{FF2B5EF4-FFF2-40B4-BE49-F238E27FC236}">
                  <a16:creationId xmlns:a16="http://schemas.microsoft.com/office/drawing/2014/main" id="{EC913001-FA5C-4026-85D5-706B681D49DB}"/>
                </a:ext>
              </a:extLst>
            </p:cNvPr>
            <p:cNvSpPr/>
            <p:nvPr/>
          </p:nvSpPr>
          <p:spPr>
            <a:xfrm>
              <a:off x="6316956" y="2133910"/>
              <a:ext cx="90011" cy="60008"/>
            </a:xfrm>
            <a:custGeom>
              <a:avLst/>
              <a:gdLst>
                <a:gd name="connsiteX0" fmla="*/ 85082 w 90011"/>
                <a:gd name="connsiteY0" fmla="*/ 58936 h 60007"/>
                <a:gd name="connsiteX1" fmla="*/ 88511 w 90011"/>
                <a:gd name="connsiteY1" fmla="*/ 12216 h 60007"/>
                <a:gd name="connsiteX2" fmla="*/ 3215 w 90011"/>
                <a:gd name="connsiteY2" fmla="*/ 3215 h 60007"/>
                <a:gd name="connsiteX3" fmla="*/ 16502 w 90011"/>
                <a:gd name="connsiteY3" fmla="*/ 51649 h 60007"/>
                <a:gd name="connsiteX4" fmla="*/ 85082 w 90011"/>
                <a:gd name="connsiteY4" fmla="*/ 58936 h 60007"/>
                <a:gd name="connsiteX5" fmla="*/ 85082 w 90011"/>
                <a:gd name="connsiteY5" fmla="*/ 58936 h 6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11" h="60007">
                  <a:moveTo>
                    <a:pt x="85082" y="58936"/>
                  </a:moveTo>
                  <a:cubicBezTo>
                    <a:pt x="85939" y="43505"/>
                    <a:pt x="87225" y="27646"/>
                    <a:pt x="88511" y="12216"/>
                  </a:cubicBezTo>
                  <a:lnTo>
                    <a:pt x="3215" y="3215"/>
                  </a:lnTo>
                  <a:cubicBezTo>
                    <a:pt x="7501" y="19502"/>
                    <a:pt x="11787" y="35362"/>
                    <a:pt x="16502" y="51649"/>
                  </a:cubicBezTo>
                  <a:lnTo>
                    <a:pt x="85082" y="58936"/>
                  </a:lnTo>
                  <a:lnTo>
                    <a:pt x="85082" y="58936"/>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3" name="Freeform: Shape 112">
              <a:extLst>
                <a:ext uri="{FF2B5EF4-FFF2-40B4-BE49-F238E27FC236}">
                  <a16:creationId xmlns:a16="http://schemas.microsoft.com/office/drawing/2014/main" id="{2E65E34C-626B-4AF8-BD7F-24D54B3BC1F2}"/>
                </a:ext>
              </a:extLst>
            </p:cNvPr>
            <p:cNvSpPr/>
            <p:nvPr/>
          </p:nvSpPr>
          <p:spPr>
            <a:xfrm>
              <a:off x="7449812" y="3579233"/>
              <a:ext cx="34290" cy="81439"/>
            </a:xfrm>
            <a:custGeom>
              <a:avLst/>
              <a:gdLst>
                <a:gd name="connsiteX0" fmla="*/ 25075 w 34290"/>
                <a:gd name="connsiteY0" fmla="*/ 79510 h 81438"/>
                <a:gd name="connsiteX1" fmla="*/ 33218 w 34290"/>
                <a:gd name="connsiteY1" fmla="*/ 3215 h 81438"/>
                <a:gd name="connsiteX2" fmla="*/ 29361 w 34290"/>
                <a:gd name="connsiteY2" fmla="*/ 9216 h 81438"/>
                <a:gd name="connsiteX3" fmla="*/ 3215 w 34290"/>
                <a:gd name="connsiteY3" fmla="*/ 53364 h 81438"/>
                <a:gd name="connsiteX4" fmla="*/ 25075 w 34290"/>
                <a:gd name="connsiteY4" fmla="*/ 79510 h 81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81438">
                  <a:moveTo>
                    <a:pt x="25075" y="79510"/>
                  </a:moveTo>
                  <a:lnTo>
                    <a:pt x="33218" y="3215"/>
                  </a:lnTo>
                  <a:cubicBezTo>
                    <a:pt x="31933" y="5358"/>
                    <a:pt x="30647" y="7072"/>
                    <a:pt x="29361" y="9216"/>
                  </a:cubicBezTo>
                  <a:cubicBezTo>
                    <a:pt x="19931" y="23360"/>
                    <a:pt x="7930" y="36647"/>
                    <a:pt x="3215" y="53364"/>
                  </a:cubicBezTo>
                  <a:cubicBezTo>
                    <a:pt x="4929" y="64079"/>
                    <a:pt x="13930" y="75652"/>
                    <a:pt x="25075" y="79510"/>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4" name="Freeform: Shape 113">
              <a:extLst>
                <a:ext uri="{FF2B5EF4-FFF2-40B4-BE49-F238E27FC236}">
                  <a16:creationId xmlns:a16="http://schemas.microsoft.com/office/drawing/2014/main" id="{34FA181D-DCEE-485C-9ACF-ECF6C11C2626}"/>
                </a:ext>
              </a:extLst>
            </p:cNvPr>
            <p:cNvSpPr/>
            <p:nvPr/>
          </p:nvSpPr>
          <p:spPr>
            <a:xfrm>
              <a:off x="6270665" y="1672709"/>
              <a:ext cx="458629" cy="291465"/>
            </a:xfrm>
            <a:custGeom>
              <a:avLst/>
              <a:gdLst>
                <a:gd name="connsiteX0" fmla="*/ 361974 w 458628"/>
                <a:gd name="connsiteY0" fmla="*/ 68366 h 291465"/>
                <a:gd name="connsiteX1" fmla="*/ 246245 w 458628"/>
                <a:gd name="connsiteY1" fmla="*/ 55936 h 291465"/>
                <a:gd name="connsiteX2" fmla="*/ 3215 w 458628"/>
                <a:gd name="connsiteY2" fmla="*/ 251817 h 291465"/>
                <a:gd name="connsiteX3" fmla="*/ 10073 w 458628"/>
                <a:gd name="connsiteY3" fmla="*/ 289536 h 291465"/>
                <a:gd name="connsiteX4" fmla="*/ 260390 w 458628"/>
                <a:gd name="connsiteY4" fmla="*/ 88082 h 291465"/>
                <a:gd name="connsiteX5" fmla="*/ 260390 w 458628"/>
                <a:gd name="connsiteY5" fmla="*/ 88082 h 291465"/>
                <a:gd name="connsiteX6" fmla="*/ 266819 w 458628"/>
                <a:gd name="connsiteY6" fmla="*/ 88511 h 291465"/>
                <a:gd name="connsiteX7" fmla="*/ 412123 w 458628"/>
                <a:gd name="connsiteY7" fmla="*/ 103942 h 291465"/>
                <a:gd name="connsiteX8" fmla="*/ 431840 w 458628"/>
                <a:gd name="connsiteY8" fmla="*/ 88082 h 291465"/>
                <a:gd name="connsiteX9" fmla="*/ 447270 w 458628"/>
                <a:gd name="connsiteY9" fmla="*/ 51221 h 291465"/>
                <a:gd name="connsiteX10" fmla="*/ 455843 w 458628"/>
                <a:gd name="connsiteY10" fmla="*/ 46077 h 291465"/>
                <a:gd name="connsiteX11" fmla="*/ 450271 w 458628"/>
                <a:gd name="connsiteY11" fmla="*/ 3215 h 291465"/>
                <a:gd name="connsiteX12" fmla="*/ 368403 w 458628"/>
                <a:gd name="connsiteY12" fmla="*/ 69223 h 291465"/>
                <a:gd name="connsiteX13" fmla="*/ 361974 w 458628"/>
                <a:gd name="connsiteY13" fmla="*/ 68366 h 291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628" h="291465">
                  <a:moveTo>
                    <a:pt x="361974" y="68366"/>
                  </a:moveTo>
                  <a:lnTo>
                    <a:pt x="246245" y="55936"/>
                  </a:lnTo>
                  <a:lnTo>
                    <a:pt x="3215" y="251817"/>
                  </a:lnTo>
                  <a:cubicBezTo>
                    <a:pt x="5358" y="264247"/>
                    <a:pt x="7501" y="276677"/>
                    <a:pt x="10073" y="289536"/>
                  </a:cubicBezTo>
                  <a:lnTo>
                    <a:pt x="260390" y="88082"/>
                  </a:lnTo>
                  <a:lnTo>
                    <a:pt x="260390" y="88082"/>
                  </a:lnTo>
                  <a:lnTo>
                    <a:pt x="266819" y="88511"/>
                  </a:lnTo>
                  <a:lnTo>
                    <a:pt x="412123" y="103942"/>
                  </a:lnTo>
                  <a:lnTo>
                    <a:pt x="431840" y="88082"/>
                  </a:lnTo>
                  <a:cubicBezTo>
                    <a:pt x="430554" y="74366"/>
                    <a:pt x="435697" y="60222"/>
                    <a:pt x="447270" y="51221"/>
                  </a:cubicBezTo>
                  <a:cubicBezTo>
                    <a:pt x="449842" y="49078"/>
                    <a:pt x="452842" y="47363"/>
                    <a:pt x="455843" y="46077"/>
                  </a:cubicBezTo>
                  <a:cubicBezTo>
                    <a:pt x="453700" y="31933"/>
                    <a:pt x="451556" y="17788"/>
                    <a:pt x="450271" y="3215"/>
                  </a:cubicBezTo>
                  <a:lnTo>
                    <a:pt x="368403" y="69223"/>
                  </a:lnTo>
                  <a:lnTo>
                    <a:pt x="361974" y="68366"/>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5" name="Freeform: Shape 114">
              <a:extLst>
                <a:ext uri="{FF2B5EF4-FFF2-40B4-BE49-F238E27FC236}">
                  <a16:creationId xmlns:a16="http://schemas.microsoft.com/office/drawing/2014/main" id="{4633EDDB-5FF5-4C07-9AE2-F3663C3337AE}"/>
                </a:ext>
              </a:extLst>
            </p:cNvPr>
            <p:cNvSpPr/>
            <p:nvPr/>
          </p:nvSpPr>
          <p:spPr>
            <a:xfrm>
              <a:off x="6295096" y="1940171"/>
              <a:ext cx="132874" cy="180023"/>
            </a:xfrm>
            <a:custGeom>
              <a:avLst/>
              <a:gdLst>
                <a:gd name="connsiteX0" fmla="*/ 3215 w 132873"/>
                <a:gd name="connsiteY0" fmla="*/ 106513 h 180022"/>
                <a:gd name="connsiteX1" fmla="*/ 17359 w 132873"/>
                <a:gd name="connsiteY1" fmla="*/ 166521 h 180022"/>
                <a:gd name="connsiteX2" fmla="*/ 112943 w 132873"/>
                <a:gd name="connsiteY2" fmla="*/ 176808 h 180022"/>
                <a:gd name="connsiteX3" fmla="*/ 117658 w 132873"/>
                <a:gd name="connsiteY3" fmla="*/ 130945 h 180022"/>
                <a:gd name="connsiteX4" fmla="*/ 131802 w 132873"/>
                <a:gd name="connsiteY4" fmla="*/ 3215 h 180022"/>
                <a:gd name="connsiteX5" fmla="*/ 3215 w 132873"/>
                <a:gd name="connsiteY5" fmla="*/ 106513 h 180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2873" h="180022">
                  <a:moveTo>
                    <a:pt x="3215" y="106513"/>
                  </a:moveTo>
                  <a:cubicBezTo>
                    <a:pt x="7501" y="126659"/>
                    <a:pt x="12644" y="146375"/>
                    <a:pt x="17359" y="166521"/>
                  </a:cubicBezTo>
                  <a:lnTo>
                    <a:pt x="112943" y="176808"/>
                  </a:lnTo>
                  <a:cubicBezTo>
                    <a:pt x="114229" y="161377"/>
                    <a:pt x="115943" y="146375"/>
                    <a:pt x="117658" y="130945"/>
                  </a:cubicBezTo>
                  <a:cubicBezTo>
                    <a:pt x="121944" y="88511"/>
                    <a:pt x="128373" y="45649"/>
                    <a:pt x="131802" y="3215"/>
                  </a:cubicBezTo>
                  <a:lnTo>
                    <a:pt x="3215" y="106513"/>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6" name="Freeform: Shape 115">
              <a:extLst>
                <a:ext uri="{FF2B5EF4-FFF2-40B4-BE49-F238E27FC236}">
                  <a16:creationId xmlns:a16="http://schemas.microsoft.com/office/drawing/2014/main" id="{2FEAE58A-0FFF-44D2-AB63-A52584E2833E}"/>
                </a:ext>
              </a:extLst>
            </p:cNvPr>
            <p:cNvSpPr/>
            <p:nvPr/>
          </p:nvSpPr>
          <p:spPr>
            <a:xfrm>
              <a:off x="6283952" y="1785866"/>
              <a:ext cx="531495" cy="261461"/>
            </a:xfrm>
            <a:custGeom>
              <a:avLst/>
              <a:gdLst>
                <a:gd name="connsiteX0" fmla="*/ 407408 w 531495"/>
                <a:gd name="connsiteY0" fmla="*/ 21646 h 261461"/>
                <a:gd name="connsiteX1" fmla="*/ 401407 w 531495"/>
                <a:gd name="connsiteY1" fmla="*/ 20788 h 261461"/>
                <a:gd name="connsiteX2" fmla="*/ 256532 w 531495"/>
                <a:gd name="connsiteY2" fmla="*/ 5358 h 261461"/>
                <a:gd name="connsiteX3" fmla="*/ 4929 w 531495"/>
                <a:gd name="connsiteY3" fmla="*/ 207669 h 261461"/>
                <a:gd name="connsiteX4" fmla="*/ 3215 w 531495"/>
                <a:gd name="connsiteY4" fmla="*/ 207669 h 261461"/>
                <a:gd name="connsiteX5" fmla="*/ 7501 w 531495"/>
                <a:gd name="connsiteY5" fmla="*/ 228243 h 261461"/>
                <a:gd name="connsiteX6" fmla="*/ 145518 w 531495"/>
                <a:gd name="connsiteY6" fmla="*/ 117229 h 261461"/>
                <a:gd name="connsiteX7" fmla="*/ 145947 w 531495"/>
                <a:gd name="connsiteY7" fmla="*/ 107371 h 261461"/>
                <a:gd name="connsiteX8" fmla="*/ 148519 w 531495"/>
                <a:gd name="connsiteY8" fmla="*/ 115086 h 261461"/>
                <a:gd name="connsiteX9" fmla="*/ 215384 w 531495"/>
                <a:gd name="connsiteY9" fmla="*/ 61508 h 261461"/>
                <a:gd name="connsiteX10" fmla="*/ 221385 w 531495"/>
                <a:gd name="connsiteY10" fmla="*/ 61936 h 261461"/>
                <a:gd name="connsiteX11" fmla="*/ 289108 w 531495"/>
                <a:gd name="connsiteY11" fmla="*/ 69223 h 261461"/>
                <a:gd name="connsiteX12" fmla="*/ 302824 w 531495"/>
                <a:gd name="connsiteY12" fmla="*/ 49078 h 261461"/>
                <a:gd name="connsiteX13" fmla="*/ 362831 w 531495"/>
                <a:gd name="connsiteY13" fmla="*/ 55507 h 261461"/>
                <a:gd name="connsiteX14" fmla="*/ 356830 w 531495"/>
                <a:gd name="connsiteY14" fmla="*/ 115943 h 261461"/>
                <a:gd name="connsiteX15" fmla="*/ 296394 w 531495"/>
                <a:gd name="connsiteY15" fmla="*/ 109514 h 261461"/>
                <a:gd name="connsiteX16" fmla="*/ 290393 w 531495"/>
                <a:gd name="connsiteY16" fmla="*/ 99227 h 261461"/>
                <a:gd name="connsiteX17" fmla="*/ 224385 w 531495"/>
                <a:gd name="connsiteY17" fmla="*/ 92369 h 261461"/>
                <a:gd name="connsiteX18" fmla="*/ 157091 w 531495"/>
                <a:gd name="connsiteY18" fmla="*/ 146804 h 261461"/>
                <a:gd name="connsiteX19" fmla="*/ 169950 w 531495"/>
                <a:gd name="connsiteY19" fmla="*/ 179380 h 261461"/>
                <a:gd name="connsiteX20" fmla="*/ 228243 w 531495"/>
                <a:gd name="connsiteY20" fmla="*/ 259104 h 261461"/>
                <a:gd name="connsiteX21" fmla="*/ 440841 w 531495"/>
                <a:gd name="connsiteY21" fmla="*/ 88083 h 261461"/>
                <a:gd name="connsiteX22" fmla="*/ 446842 w 531495"/>
                <a:gd name="connsiteY22" fmla="*/ 88940 h 261461"/>
                <a:gd name="connsiteX23" fmla="*/ 527852 w 531495"/>
                <a:gd name="connsiteY23" fmla="*/ 97512 h 261461"/>
                <a:gd name="connsiteX24" fmla="*/ 528709 w 531495"/>
                <a:gd name="connsiteY24" fmla="*/ 94083 h 261461"/>
                <a:gd name="connsiteX25" fmla="*/ 487990 w 531495"/>
                <a:gd name="connsiteY25" fmla="*/ 26789 h 261461"/>
                <a:gd name="connsiteX26" fmla="*/ 476845 w 531495"/>
                <a:gd name="connsiteY26" fmla="*/ 12644 h 261461"/>
                <a:gd name="connsiteX27" fmla="*/ 432697 w 531495"/>
                <a:gd name="connsiteY27" fmla="*/ 3215 h 261461"/>
                <a:gd name="connsiteX28" fmla="*/ 407408 w 531495"/>
                <a:gd name="connsiteY28" fmla="*/ 21646 h 26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1495" h="261461">
                  <a:moveTo>
                    <a:pt x="407408" y="21646"/>
                  </a:moveTo>
                  <a:lnTo>
                    <a:pt x="401407" y="20788"/>
                  </a:lnTo>
                  <a:lnTo>
                    <a:pt x="256532" y="5358"/>
                  </a:lnTo>
                  <a:lnTo>
                    <a:pt x="4929" y="207669"/>
                  </a:lnTo>
                  <a:lnTo>
                    <a:pt x="3215" y="207669"/>
                  </a:lnTo>
                  <a:cubicBezTo>
                    <a:pt x="4501" y="214527"/>
                    <a:pt x="6215" y="221385"/>
                    <a:pt x="7501" y="228243"/>
                  </a:cubicBezTo>
                  <a:lnTo>
                    <a:pt x="145518" y="117229"/>
                  </a:lnTo>
                  <a:cubicBezTo>
                    <a:pt x="145518" y="113800"/>
                    <a:pt x="145947" y="110371"/>
                    <a:pt x="145947" y="107371"/>
                  </a:cubicBezTo>
                  <a:cubicBezTo>
                    <a:pt x="146804" y="109942"/>
                    <a:pt x="147661" y="112514"/>
                    <a:pt x="148519" y="115086"/>
                  </a:cubicBezTo>
                  <a:lnTo>
                    <a:pt x="215384" y="61508"/>
                  </a:lnTo>
                  <a:lnTo>
                    <a:pt x="221385" y="61936"/>
                  </a:lnTo>
                  <a:lnTo>
                    <a:pt x="289108" y="69223"/>
                  </a:lnTo>
                  <a:cubicBezTo>
                    <a:pt x="291679" y="61508"/>
                    <a:pt x="296394" y="54650"/>
                    <a:pt x="302824" y="49078"/>
                  </a:cubicBezTo>
                  <a:cubicBezTo>
                    <a:pt x="321254" y="34076"/>
                    <a:pt x="347829" y="37076"/>
                    <a:pt x="362831" y="55507"/>
                  </a:cubicBezTo>
                  <a:cubicBezTo>
                    <a:pt x="377833" y="73938"/>
                    <a:pt x="375261" y="100941"/>
                    <a:pt x="356830" y="115943"/>
                  </a:cubicBezTo>
                  <a:cubicBezTo>
                    <a:pt x="338399" y="130945"/>
                    <a:pt x="310968" y="127945"/>
                    <a:pt x="296394" y="109514"/>
                  </a:cubicBezTo>
                  <a:cubicBezTo>
                    <a:pt x="293823" y="106085"/>
                    <a:pt x="292108" y="102656"/>
                    <a:pt x="290393" y="99227"/>
                  </a:cubicBezTo>
                  <a:lnTo>
                    <a:pt x="224385" y="92369"/>
                  </a:lnTo>
                  <a:lnTo>
                    <a:pt x="157091" y="146804"/>
                  </a:lnTo>
                  <a:cubicBezTo>
                    <a:pt x="160091" y="157948"/>
                    <a:pt x="163949" y="169093"/>
                    <a:pt x="169950" y="179380"/>
                  </a:cubicBezTo>
                  <a:cubicBezTo>
                    <a:pt x="185809" y="208526"/>
                    <a:pt x="205526" y="235101"/>
                    <a:pt x="228243" y="259104"/>
                  </a:cubicBezTo>
                  <a:lnTo>
                    <a:pt x="440841" y="88083"/>
                  </a:lnTo>
                  <a:lnTo>
                    <a:pt x="446842" y="88940"/>
                  </a:lnTo>
                  <a:lnTo>
                    <a:pt x="527852" y="97512"/>
                  </a:lnTo>
                  <a:cubicBezTo>
                    <a:pt x="528280" y="96226"/>
                    <a:pt x="528280" y="95369"/>
                    <a:pt x="528709" y="94083"/>
                  </a:cubicBezTo>
                  <a:cubicBezTo>
                    <a:pt x="517136" y="70509"/>
                    <a:pt x="504706" y="47363"/>
                    <a:pt x="487990" y="26789"/>
                  </a:cubicBezTo>
                  <a:cubicBezTo>
                    <a:pt x="484132" y="22074"/>
                    <a:pt x="480274" y="17359"/>
                    <a:pt x="476845" y="12644"/>
                  </a:cubicBezTo>
                  <a:cubicBezTo>
                    <a:pt x="461843" y="18217"/>
                    <a:pt x="444270" y="14788"/>
                    <a:pt x="432697" y="3215"/>
                  </a:cubicBezTo>
                  <a:lnTo>
                    <a:pt x="407408" y="21646"/>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7" name="Freeform: Shape 116">
              <a:extLst>
                <a:ext uri="{FF2B5EF4-FFF2-40B4-BE49-F238E27FC236}">
                  <a16:creationId xmlns:a16="http://schemas.microsoft.com/office/drawing/2014/main" id="{50DA151F-F313-4B46-8BCE-A703FD218478}"/>
                </a:ext>
              </a:extLst>
            </p:cNvPr>
            <p:cNvSpPr/>
            <p:nvPr/>
          </p:nvSpPr>
          <p:spPr>
            <a:xfrm>
              <a:off x="6773442" y="2205490"/>
              <a:ext cx="304324" cy="278606"/>
            </a:xfrm>
            <a:custGeom>
              <a:avLst/>
              <a:gdLst>
                <a:gd name="connsiteX0" fmla="*/ 250960 w 304323"/>
                <a:gd name="connsiteY0" fmla="*/ 64079 h 278606"/>
                <a:gd name="connsiteX1" fmla="*/ 249674 w 304323"/>
                <a:gd name="connsiteY1" fmla="*/ 67937 h 278606"/>
                <a:gd name="connsiteX2" fmla="*/ 3215 w 304323"/>
                <a:gd name="connsiteY2" fmla="*/ 266819 h 278606"/>
                <a:gd name="connsiteX3" fmla="*/ 10501 w 304323"/>
                <a:gd name="connsiteY3" fmla="*/ 277106 h 278606"/>
                <a:gd name="connsiteX4" fmla="*/ 304110 w 304323"/>
                <a:gd name="connsiteY4" fmla="*/ 40505 h 278606"/>
                <a:gd name="connsiteX5" fmla="*/ 274106 w 304323"/>
                <a:gd name="connsiteY5" fmla="*/ 3215 h 278606"/>
                <a:gd name="connsiteX6" fmla="*/ 274106 w 304323"/>
                <a:gd name="connsiteY6" fmla="*/ 3215 h 278606"/>
                <a:gd name="connsiteX7" fmla="*/ 250960 w 304323"/>
                <a:gd name="connsiteY7" fmla="*/ 64079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23" h="278606">
                  <a:moveTo>
                    <a:pt x="250960" y="64079"/>
                  </a:moveTo>
                  <a:lnTo>
                    <a:pt x="249674" y="67937"/>
                  </a:lnTo>
                  <a:lnTo>
                    <a:pt x="3215" y="266819"/>
                  </a:lnTo>
                  <a:cubicBezTo>
                    <a:pt x="5358" y="270248"/>
                    <a:pt x="7930" y="273677"/>
                    <a:pt x="10501" y="277106"/>
                  </a:cubicBezTo>
                  <a:lnTo>
                    <a:pt x="304110" y="40505"/>
                  </a:lnTo>
                  <a:cubicBezTo>
                    <a:pt x="294680" y="27646"/>
                    <a:pt x="284393" y="15216"/>
                    <a:pt x="274106" y="3215"/>
                  </a:cubicBezTo>
                  <a:lnTo>
                    <a:pt x="274106" y="3215"/>
                  </a:lnTo>
                  <a:lnTo>
                    <a:pt x="250960" y="64079"/>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8" name="Freeform: Shape 117">
              <a:extLst>
                <a:ext uri="{FF2B5EF4-FFF2-40B4-BE49-F238E27FC236}">
                  <a16:creationId xmlns:a16="http://schemas.microsoft.com/office/drawing/2014/main" id="{DA43CB5A-4406-4F48-8B09-55374DD10F4B}"/>
                </a:ext>
              </a:extLst>
            </p:cNvPr>
            <p:cNvSpPr/>
            <p:nvPr/>
          </p:nvSpPr>
          <p:spPr>
            <a:xfrm>
              <a:off x="5728454" y="3630239"/>
              <a:ext cx="8573" cy="17145"/>
            </a:xfrm>
            <a:custGeom>
              <a:avLst/>
              <a:gdLst>
                <a:gd name="connsiteX0" fmla="*/ 8358 w 8572"/>
                <a:gd name="connsiteY0" fmla="*/ 13930 h 17145"/>
                <a:gd name="connsiteX1" fmla="*/ 8358 w 8572"/>
                <a:gd name="connsiteY1" fmla="*/ 3215 h 17145"/>
                <a:gd name="connsiteX2" fmla="*/ 3215 w 8572"/>
                <a:gd name="connsiteY2" fmla="*/ 8787 h 17145"/>
                <a:gd name="connsiteX3" fmla="*/ 3215 w 8572"/>
                <a:gd name="connsiteY3" fmla="*/ 8787 h 17145"/>
                <a:gd name="connsiteX4" fmla="*/ 8358 w 8572"/>
                <a:gd name="connsiteY4" fmla="*/ 13930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17145">
                  <a:moveTo>
                    <a:pt x="8358" y="13930"/>
                  </a:moveTo>
                  <a:cubicBezTo>
                    <a:pt x="8358" y="10073"/>
                    <a:pt x="8358" y="6644"/>
                    <a:pt x="8358" y="3215"/>
                  </a:cubicBezTo>
                  <a:lnTo>
                    <a:pt x="3215" y="8787"/>
                  </a:lnTo>
                  <a:lnTo>
                    <a:pt x="3215" y="8787"/>
                  </a:lnTo>
                  <a:cubicBezTo>
                    <a:pt x="4929" y="10501"/>
                    <a:pt x="6644" y="12216"/>
                    <a:pt x="8358" y="13930"/>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19" name="Freeform: Shape 118">
              <a:extLst>
                <a:ext uri="{FF2B5EF4-FFF2-40B4-BE49-F238E27FC236}">
                  <a16:creationId xmlns:a16="http://schemas.microsoft.com/office/drawing/2014/main" id="{E9AA147D-A83D-4D78-A7D1-B6FB47F85AF6}"/>
                </a:ext>
              </a:extLst>
            </p:cNvPr>
            <p:cNvSpPr/>
            <p:nvPr/>
          </p:nvSpPr>
          <p:spPr>
            <a:xfrm>
              <a:off x="5454563" y="3259907"/>
              <a:ext cx="77153" cy="77153"/>
            </a:xfrm>
            <a:custGeom>
              <a:avLst/>
              <a:gdLst>
                <a:gd name="connsiteX0" fmla="*/ 11787 w 77152"/>
                <a:gd name="connsiteY0" fmla="*/ 77796 h 77152"/>
                <a:gd name="connsiteX1" fmla="*/ 11787 w 77152"/>
                <a:gd name="connsiteY1" fmla="*/ 77796 h 77152"/>
                <a:gd name="connsiteX2" fmla="*/ 76081 w 77152"/>
                <a:gd name="connsiteY2" fmla="*/ 13502 h 77152"/>
                <a:gd name="connsiteX3" fmla="*/ 65794 w 77152"/>
                <a:gd name="connsiteY3" fmla="*/ 3215 h 77152"/>
                <a:gd name="connsiteX4" fmla="*/ 3215 w 77152"/>
                <a:gd name="connsiteY4" fmla="*/ 65794 h 77152"/>
                <a:gd name="connsiteX5" fmla="*/ 11787 w 77152"/>
                <a:gd name="connsiteY5" fmla="*/ 77796 h 77152"/>
                <a:gd name="connsiteX6" fmla="*/ 11787 w 77152"/>
                <a:gd name="connsiteY6" fmla="*/ 77796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152" h="77152">
                  <a:moveTo>
                    <a:pt x="11787" y="77796"/>
                  </a:moveTo>
                  <a:lnTo>
                    <a:pt x="11787" y="77796"/>
                  </a:lnTo>
                  <a:lnTo>
                    <a:pt x="76081" y="13502"/>
                  </a:lnTo>
                  <a:cubicBezTo>
                    <a:pt x="72652" y="10073"/>
                    <a:pt x="69223" y="6644"/>
                    <a:pt x="65794" y="3215"/>
                  </a:cubicBezTo>
                  <a:lnTo>
                    <a:pt x="3215" y="65794"/>
                  </a:lnTo>
                  <a:cubicBezTo>
                    <a:pt x="5786" y="69652"/>
                    <a:pt x="8787" y="73938"/>
                    <a:pt x="11787" y="77796"/>
                  </a:cubicBezTo>
                  <a:lnTo>
                    <a:pt x="11787" y="77796"/>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0" name="Freeform: Shape 119">
              <a:extLst>
                <a:ext uri="{FF2B5EF4-FFF2-40B4-BE49-F238E27FC236}">
                  <a16:creationId xmlns:a16="http://schemas.microsoft.com/office/drawing/2014/main" id="{24AA91A6-DA09-461D-8D99-2317F50CA4DC}"/>
                </a:ext>
              </a:extLst>
            </p:cNvPr>
            <p:cNvSpPr/>
            <p:nvPr/>
          </p:nvSpPr>
          <p:spPr>
            <a:xfrm>
              <a:off x="5704022" y="346650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1" name="Freeform: Shape 120">
              <a:extLst>
                <a:ext uri="{FF2B5EF4-FFF2-40B4-BE49-F238E27FC236}">
                  <a16:creationId xmlns:a16="http://schemas.microsoft.com/office/drawing/2014/main" id="{7B83861A-C23D-4975-A5E6-79DE6735938C}"/>
                </a:ext>
              </a:extLst>
            </p:cNvPr>
            <p:cNvSpPr/>
            <p:nvPr/>
          </p:nvSpPr>
          <p:spPr>
            <a:xfrm>
              <a:off x="5610582" y="3440359"/>
              <a:ext cx="98584" cy="102870"/>
            </a:xfrm>
            <a:custGeom>
              <a:avLst/>
              <a:gdLst>
                <a:gd name="connsiteX0" fmla="*/ 96655 w 98583"/>
                <a:gd name="connsiteY0" fmla="*/ 29361 h 102870"/>
                <a:gd name="connsiteX1" fmla="*/ 75224 w 98583"/>
                <a:gd name="connsiteY1" fmla="*/ 3215 h 102870"/>
                <a:gd name="connsiteX2" fmla="*/ 73938 w 98583"/>
                <a:gd name="connsiteY2" fmla="*/ 3643 h 102870"/>
                <a:gd name="connsiteX3" fmla="*/ 3215 w 98583"/>
                <a:gd name="connsiteY3" fmla="*/ 74366 h 102870"/>
                <a:gd name="connsiteX4" fmla="*/ 26360 w 98583"/>
                <a:gd name="connsiteY4" fmla="*/ 100084 h 102870"/>
                <a:gd name="connsiteX5" fmla="*/ 96655 w 98583"/>
                <a:gd name="connsiteY5" fmla="*/ 29361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102870">
                  <a:moveTo>
                    <a:pt x="96655" y="29361"/>
                  </a:moveTo>
                  <a:cubicBezTo>
                    <a:pt x="89368" y="20360"/>
                    <a:pt x="82510" y="11787"/>
                    <a:pt x="75224" y="3215"/>
                  </a:cubicBezTo>
                  <a:cubicBezTo>
                    <a:pt x="74795" y="3215"/>
                    <a:pt x="74366" y="3215"/>
                    <a:pt x="73938" y="3643"/>
                  </a:cubicBezTo>
                  <a:lnTo>
                    <a:pt x="3215" y="74366"/>
                  </a:lnTo>
                  <a:cubicBezTo>
                    <a:pt x="10930" y="82939"/>
                    <a:pt x="18645" y="91511"/>
                    <a:pt x="26360" y="100084"/>
                  </a:cubicBezTo>
                  <a:lnTo>
                    <a:pt x="96655" y="29361"/>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2" name="Freeform: Shape 121">
              <a:extLst>
                <a:ext uri="{FF2B5EF4-FFF2-40B4-BE49-F238E27FC236}">
                  <a16:creationId xmlns:a16="http://schemas.microsoft.com/office/drawing/2014/main" id="{5DF37F6B-0E2D-47FD-89A2-EE7EBA6B6ABF}"/>
                </a:ext>
              </a:extLst>
            </p:cNvPr>
            <p:cNvSpPr/>
            <p:nvPr/>
          </p:nvSpPr>
          <p:spPr>
            <a:xfrm>
              <a:off x="5334548" y="3122319"/>
              <a:ext cx="64294" cy="64294"/>
            </a:xfrm>
            <a:custGeom>
              <a:avLst/>
              <a:gdLst>
                <a:gd name="connsiteX0" fmla="*/ 61079 w 64293"/>
                <a:gd name="connsiteY0" fmla="*/ 25932 h 64293"/>
                <a:gd name="connsiteX1" fmla="*/ 61079 w 64293"/>
                <a:gd name="connsiteY1" fmla="*/ 25932 h 64293"/>
                <a:gd name="connsiteX2" fmla="*/ 34076 w 64293"/>
                <a:gd name="connsiteY2" fmla="*/ 3215 h 64293"/>
                <a:gd name="connsiteX3" fmla="*/ 3215 w 64293"/>
                <a:gd name="connsiteY3" fmla="*/ 34076 h 64293"/>
                <a:gd name="connsiteX4" fmla="*/ 22931 w 64293"/>
                <a:gd name="connsiteY4" fmla="*/ 64079 h 64293"/>
                <a:gd name="connsiteX5" fmla="*/ 61079 w 64293"/>
                <a:gd name="connsiteY5" fmla="*/ 25932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93" h="64293">
                  <a:moveTo>
                    <a:pt x="61079" y="25932"/>
                  </a:moveTo>
                  <a:lnTo>
                    <a:pt x="61079" y="25932"/>
                  </a:lnTo>
                  <a:cubicBezTo>
                    <a:pt x="52078" y="18217"/>
                    <a:pt x="43077" y="10501"/>
                    <a:pt x="34076" y="3215"/>
                  </a:cubicBezTo>
                  <a:lnTo>
                    <a:pt x="3215" y="34076"/>
                  </a:lnTo>
                  <a:cubicBezTo>
                    <a:pt x="9644" y="43934"/>
                    <a:pt x="16502" y="53792"/>
                    <a:pt x="22931" y="64079"/>
                  </a:cubicBezTo>
                  <a:lnTo>
                    <a:pt x="61079" y="25932"/>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3" name="Freeform: Shape 122">
              <a:extLst>
                <a:ext uri="{FF2B5EF4-FFF2-40B4-BE49-F238E27FC236}">
                  <a16:creationId xmlns:a16="http://schemas.microsoft.com/office/drawing/2014/main" id="{74E72E4C-269D-4FCC-BA50-B34CDF4B6828}"/>
                </a:ext>
              </a:extLst>
            </p:cNvPr>
            <p:cNvSpPr/>
            <p:nvPr/>
          </p:nvSpPr>
          <p:spPr>
            <a:xfrm>
              <a:off x="5388126" y="3184041"/>
              <a:ext cx="85725" cy="90011"/>
            </a:xfrm>
            <a:custGeom>
              <a:avLst/>
              <a:gdLst>
                <a:gd name="connsiteX0" fmla="*/ 82939 w 85725"/>
                <a:gd name="connsiteY0" fmla="*/ 31933 h 90011"/>
                <a:gd name="connsiteX1" fmla="*/ 51649 w 85725"/>
                <a:gd name="connsiteY1" fmla="*/ 3215 h 90011"/>
                <a:gd name="connsiteX2" fmla="*/ 3215 w 85725"/>
                <a:gd name="connsiteY2" fmla="*/ 51650 h 90011"/>
                <a:gd name="connsiteX3" fmla="*/ 28075 w 85725"/>
                <a:gd name="connsiteY3" fmla="*/ 86797 h 90011"/>
                <a:gd name="connsiteX4" fmla="*/ 82939 w 85725"/>
                <a:gd name="connsiteY4" fmla="*/ 31933 h 90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90011">
                  <a:moveTo>
                    <a:pt x="82939" y="31933"/>
                  </a:moveTo>
                  <a:cubicBezTo>
                    <a:pt x="72652" y="22503"/>
                    <a:pt x="62365" y="12644"/>
                    <a:pt x="51649" y="3215"/>
                  </a:cubicBezTo>
                  <a:lnTo>
                    <a:pt x="3215" y="51650"/>
                  </a:lnTo>
                  <a:cubicBezTo>
                    <a:pt x="11359" y="63222"/>
                    <a:pt x="19502" y="75224"/>
                    <a:pt x="28075" y="86797"/>
                  </a:cubicBezTo>
                  <a:lnTo>
                    <a:pt x="82939" y="31933"/>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4" name="Freeform: Shape 123">
              <a:extLst>
                <a:ext uri="{FF2B5EF4-FFF2-40B4-BE49-F238E27FC236}">
                  <a16:creationId xmlns:a16="http://schemas.microsoft.com/office/drawing/2014/main" id="{6BD71A21-7CBB-448A-9100-E9317D5EDCF0}"/>
                </a:ext>
              </a:extLst>
            </p:cNvPr>
            <p:cNvSpPr/>
            <p:nvPr/>
          </p:nvSpPr>
          <p:spPr>
            <a:xfrm>
              <a:off x="5520142" y="3312200"/>
              <a:ext cx="55721" cy="55721"/>
            </a:xfrm>
            <a:custGeom>
              <a:avLst/>
              <a:gdLst>
                <a:gd name="connsiteX0" fmla="*/ 55078 w 55721"/>
                <a:gd name="connsiteY0" fmla="*/ 6644 h 55721"/>
                <a:gd name="connsiteX1" fmla="*/ 51649 w 55721"/>
                <a:gd name="connsiteY1" fmla="*/ 3215 h 55721"/>
                <a:gd name="connsiteX2" fmla="*/ 3215 w 55721"/>
                <a:gd name="connsiteY2" fmla="*/ 51649 h 55721"/>
                <a:gd name="connsiteX3" fmla="*/ 7501 w 55721"/>
                <a:gd name="connsiteY3" fmla="*/ 54221 h 55721"/>
                <a:gd name="connsiteX4" fmla="*/ 55078 w 55721"/>
                <a:gd name="connsiteY4" fmla="*/ 6644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21" h="55721">
                  <a:moveTo>
                    <a:pt x="55078" y="6644"/>
                  </a:moveTo>
                  <a:cubicBezTo>
                    <a:pt x="53793" y="5358"/>
                    <a:pt x="52935" y="4072"/>
                    <a:pt x="51649" y="3215"/>
                  </a:cubicBezTo>
                  <a:lnTo>
                    <a:pt x="3215" y="51649"/>
                  </a:lnTo>
                  <a:cubicBezTo>
                    <a:pt x="4501" y="52507"/>
                    <a:pt x="6215" y="53364"/>
                    <a:pt x="7501" y="54221"/>
                  </a:cubicBezTo>
                  <a:lnTo>
                    <a:pt x="55078" y="6644"/>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5" name="Freeform: Shape 124">
              <a:extLst>
                <a:ext uri="{FF2B5EF4-FFF2-40B4-BE49-F238E27FC236}">
                  <a16:creationId xmlns:a16="http://schemas.microsoft.com/office/drawing/2014/main" id="{9787C906-A0EB-49B3-9333-903FC0BCA9C7}"/>
                </a:ext>
              </a:extLst>
            </p:cNvPr>
            <p:cNvSpPr/>
            <p:nvPr/>
          </p:nvSpPr>
          <p:spPr>
            <a:xfrm>
              <a:off x="5568577" y="3402639"/>
              <a:ext cx="90011" cy="98584"/>
            </a:xfrm>
            <a:custGeom>
              <a:avLst/>
              <a:gdLst>
                <a:gd name="connsiteX0" fmla="*/ 90654 w 90011"/>
                <a:gd name="connsiteY0" fmla="*/ 39219 h 98583"/>
                <a:gd name="connsiteX1" fmla="*/ 64508 w 90011"/>
                <a:gd name="connsiteY1" fmla="*/ 3215 h 98583"/>
                <a:gd name="connsiteX2" fmla="*/ 3215 w 90011"/>
                <a:gd name="connsiteY2" fmla="*/ 64508 h 98583"/>
                <a:gd name="connsiteX3" fmla="*/ 32361 w 90011"/>
                <a:gd name="connsiteY3" fmla="*/ 97512 h 98583"/>
                <a:gd name="connsiteX4" fmla="*/ 90654 w 90011"/>
                <a:gd name="connsiteY4" fmla="*/ 39219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11" h="98583">
                  <a:moveTo>
                    <a:pt x="90654" y="39219"/>
                  </a:moveTo>
                  <a:cubicBezTo>
                    <a:pt x="76081" y="33218"/>
                    <a:pt x="65794" y="19503"/>
                    <a:pt x="64508" y="3215"/>
                  </a:cubicBezTo>
                  <a:lnTo>
                    <a:pt x="3215" y="64508"/>
                  </a:lnTo>
                  <a:cubicBezTo>
                    <a:pt x="12644" y="75652"/>
                    <a:pt x="22503" y="86797"/>
                    <a:pt x="32361" y="97512"/>
                  </a:cubicBezTo>
                  <a:lnTo>
                    <a:pt x="90654" y="39219"/>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6" name="Freeform: Shape 125">
              <a:extLst>
                <a:ext uri="{FF2B5EF4-FFF2-40B4-BE49-F238E27FC236}">
                  <a16:creationId xmlns:a16="http://schemas.microsoft.com/office/drawing/2014/main" id="{FB7B2341-E998-4AE5-B47D-A2A950D468DC}"/>
                </a:ext>
              </a:extLst>
            </p:cNvPr>
            <p:cNvSpPr/>
            <p:nvPr/>
          </p:nvSpPr>
          <p:spPr>
            <a:xfrm>
              <a:off x="5535144" y="3337060"/>
              <a:ext cx="85725" cy="102870"/>
            </a:xfrm>
            <a:custGeom>
              <a:avLst/>
              <a:gdLst>
                <a:gd name="connsiteX0" fmla="*/ 10930 w 85725"/>
                <a:gd name="connsiteY0" fmla="*/ 100084 h 102870"/>
                <a:gd name="connsiteX1" fmla="*/ 10930 w 85725"/>
                <a:gd name="connsiteY1" fmla="*/ 100084 h 102870"/>
                <a:gd name="connsiteX2" fmla="*/ 82939 w 85725"/>
                <a:gd name="connsiteY2" fmla="*/ 28075 h 102870"/>
                <a:gd name="connsiteX3" fmla="*/ 60222 w 85725"/>
                <a:gd name="connsiteY3" fmla="*/ 3215 h 102870"/>
                <a:gd name="connsiteX4" fmla="*/ 9644 w 85725"/>
                <a:gd name="connsiteY4" fmla="*/ 53792 h 102870"/>
                <a:gd name="connsiteX5" fmla="*/ 11359 w 85725"/>
                <a:gd name="connsiteY5" fmla="*/ 64937 h 102870"/>
                <a:gd name="connsiteX6" fmla="*/ 3215 w 85725"/>
                <a:gd name="connsiteY6" fmla="*/ 90226 h 102870"/>
                <a:gd name="connsiteX7" fmla="*/ 10930 w 85725"/>
                <a:gd name="connsiteY7" fmla="*/ 100084 h 102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02870">
                  <a:moveTo>
                    <a:pt x="10930" y="100084"/>
                  </a:moveTo>
                  <a:lnTo>
                    <a:pt x="10930" y="100084"/>
                  </a:lnTo>
                  <a:lnTo>
                    <a:pt x="82939" y="28075"/>
                  </a:lnTo>
                  <a:cubicBezTo>
                    <a:pt x="75224" y="19931"/>
                    <a:pt x="67937" y="11359"/>
                    <a:pt x="60222" y="3215"/>
                  </a:cubicBezTo>
                  <a:lnTo>
                    <a:pt x="9644" y="53792"/>
                  </a:lnTo>
                  <a:cubicBezTo>
                    <a:pt x="10501" y="57222"/>
                    <a:pt x="11359" y="61079"/>
                    <a:pt x="11359" y="64937"/>
                  </a:cubicBezTo>
                  <a:cubicBezTo>
                    <a:pt x="11359" y="74367"/>
                    <a:pt x="8358" y="82939"/>
                    <a:pt x="3215" y="90226"/>
                  </a:cubicBezTo>
                  <a:cubicBezTo>
                    <a:pt x="5786" y="93655"/>
                    <a:pt x="8358" y="96655"/>
                    <a:pt x="10930" y="10008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7" name="Freeform: Shape 126">
              <a:extLst>
                <a:ext uri="{FF2B5EF4-FFF2-40B4-BE49-F238E27FC236}">
                  <a16:creationId xmlns:a16="http://schemas.microsoft.com/office/drawing/2014/main" id="{59997D08-DD7D-49AA-8F9E-9E53D0C62F7F}"/>
                </a:ext>
              </a:extLst>
            </p:cNvPr>
            <p:cNvSpPr/>
            <p:nvPr/>
          </p:nvSpPr>
          <p:spPr>
            <a:xfrm>
              <a:off x="5310973" y="3095316"/>
              <a:ext cx="34290" cy="38576"/>
            </a:xfrm>
            <a:custGeom>
              <a:avLst/>
              <a:gdLst>
                <a:gd name="connsiteX0" fmla="*/ 3215 w 34290"/>
                <a:gd name="connsiteY0" fmla="*/ 24646 h 38576"/>
                <a:gd name="connsiteX1" fmla="*/ 10501 w 34290"/>
                <a:gd name="connsiteY1" fmla="*/ 35790 h 38576"/>
                <a:gd name="connsiteX2" fmla="*/ 34933 w 34290"/>
                <a:gd name="connsiteY2" fmla="*/ 11358 h 38576"/>
                <a:gd name="connsiteX3" fmla="*/ 24646 w 34290"/>
                <a:gd name="connsiteY3" fmla="*/ 3215 h 38576"/>
                <a:gd name="connsiteX4" fmla="*/ 3215 w 34290"/>
                <a:gd name="connsiteY4" fmla="*/ 24646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 h="38576">
                  <a:moveTo>
                    <a:pt x="3215" y="24646"/>
                  </a:moveTo>
                  <a:cubicBezTo>
                    <a:pt x="5358" y="28503"/>
                    <a:pt x="7930" y="31932"/>
                    <a:pt x="10501" y="35790"/>
                  </a:cubicBezTo>
                  <a:lnTo>
                    <a:pt x="34933" y="11358"/>
                  </a:lnTo>
                  <a:cubicBezTo>
                    <a:pt x="31504" y="8787"/>
                    <a:pt x="28075" y="6215"/>
                    <a:pt x="24646" y="3215"/>
                  </a:cubicBezTo>
                  <a:lnTo>
                    <a:pt x="3215" y="24646"/>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8" name="Freeform: Shape 127">
              <a:extLst>
                <a:ext uri="{FF2B5EF4-FFF2-40B4-BE49-F238E27FC236}">
                  <a16:creationId xmlns:a16="http://schemas.microsoft.com/office/drawing/2014/main" id="{34B4E804-7B51-4905-B8AB-899D14536AC7}"/>
                </a:ext>
              </a:extLst>
            </p:cNvPr>
            <p:cNvSpPr/>
            <p:nvPr/>
          </p:nvSpPr>
          <p:spPr>
            <a:xfrm>
              <a:off x="6202085" y="3276624"/>
              <a:ext cx="304324" cy="780098"/>
            </a:xfrm>
            <a:custGeom>
              <a:avLst/>
              <a:gdLst>
                <a:gd name="connsiteX0" fmla="*/ 54650 w 304323"/>
                <a:gd name="connsiteY0" fmla="*/ 627293 h 780097"/>
                <a:gd name="connsiteX1" fmla="*/ 222242 w 304323"/>
                <a:gd name="connsiteY1" fmla="*/ 459700 h 780097"/>
                <a:gd name="connsiteX2" fmla="*/ 222242 w 304323"/>
                <a:gd name="connsiteY2" fmla="*/ 459700 h 780097"/>
                <a:gd name="connsiteX3" fmla="*/ 222242 w 304323"/>
                <a:gd name="connsiteY3" fmla="*/ 126230 h 780097"/>
                <a:gd name="connsiteX4" fmla="*/ 222242 w 304323"/>
                <a:gd name="connsiteY4" fmla="*/ 118086 h 780097"/>
                <a:gd name="connsiteX5" fmla="*/ 302824 w 304323"/>
                <a:gd name="connsiteY5" fmla="*/ 37505 h 780097"/>
                <a:gd name="connsiteX6" fmla="*/ 285679 w 304323"/>
                <a:gd name="connsiteY6" fmla="*/ 3215 h 780097"/>
                <a:gd name="connsiteX7" fmla="*/ 179808 w 304323"/>
                <a:gd name="connsiteY7" fmla="*/ 109514 h 780097"/>
                <a:gd name="connsiteX8" fmla="*/ 179808 w 304323"/>
                <a:gd name="connsiteY8" fmla="*/ 443841 h 780097"/>
                <a:gd name="connsiteX9" fmla="*/ 179808 w 304323"/>
                <a:gd name="connsiteY9" fmla="*/ 451985 h 780097"/>
                <a:gd name="connsiteX10" fmla="*/ 3215 w 304323"/>
                <a:gd name="connsiteY10" fmla="*/ 628150 h 780097"/>
                <a:gd name="connsiteX11" fmla="*/ 3215 w 304323"/>
                <a:gd name="connsiteY11" fmla="*/ 746022 h 780097"/>
                <a:gd name="connsiteX12" fmla="*/ 54221 w 304323"/>
                <a:gd name="connsiteY12" fmla="*/ 778597 h 780097"/>
                <a:gd name="connsiteX13" fmla="*/ 54221 w 304323"/>
                <a:gd name="connsiteY13" fmla="*/ 627293 h 78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323" h="780097">
                  <a:moveTo>
                    <a:pt x="54650" y="627293"/>
                  </a:moveTo>
                  <a:lnTo>
                    <a:pt x="222242" y="459700"/>
                  </a:lnTo>
                  <a:lnTo>
                    <a:pt x="222242" y="459700"/>
                  </a:lnTo>
                  <a:lnTo>
                    <a:pt x="222242" y="126230"/>
                  </a:lnTo>
                  <a:lnTo>
                    <a:pt x="222242" y="118086"/>
                  </a:lnTo>
                  <a:lnTo>
                    <a:pt x="302824" y="37505"/>
                  </a:lnTo>
                  <a:cubicBezTo>
                    <a:pt x="296823" y="25932"/>
                    <a:pt x="291251" y="14788"/>
                    <a:pt x="285679" y="3215"/>
                  </a:cubicBezTo>
                  <a:lnTo>
                    <a:pt x="179808" y="109514"/>
                  </a:lnTo>
                  <a:lnTo>
                    <a:pt x="179808" y="443841"/>
                  </a:lnTo>
                  <a:lnTo>
                    <a:pt x="179808" y="451985"/>
                  </a:lnTo>
                  <a:lnTo>
                    <a:pt x="3215" y="628150"/>
                  </a:lnTo>
                  <a:lnTo>
                    <a:pt x="3215" y="746022"/>
                  </a:lnTo>
                  <a:cubicBezTo>
                    <a:pt x="20360" y="757166"/>
                    <a:pt x="37076" y="767882"/>
                    <a:pt x="54221" y="778597"/>
                  </a:cubicBezTo>
                  <a:lnTo>
                    <a:pt x="54221" y="627293"/>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9" name="Freeform: Shape 128">
              <a:extLst>
                <a:ext uri="{FF2B5EF4-FFF2-40B4-BE49-F238E27FC236}">
                  <a16:creationId xmlns:a16="http://schemas.microsoft.com/office/drawing/2014/main" id="{0B16DC30-D147-4C10-8437-6D3E0D8C64F2}"/>
                </a:ext>
              </a:extLst>
            </p:cNvPr>
            <p:cNvSpPr/>
            <p:nvPr/>
          </p:nvSpPr>
          <p:spPr>
            <a:xfrm>
              <a:off x="6292525" y="3346918"/>
              <a:ext cx="317183" cy="797243"/>
            </a:xfrm>
            <a:custGeom>
              <a:avLst/>
              <a:gdLst>
                <a:gd name="connsiteX0" fmla="*/ 222671 w 317182"/>
                <a:gd name="connsiteY0" fmla="*/ 286536 h 797242"/>
                <a:gd name="connsiteX1" fmla="*/ 222671 w 317182"/>
                <a:gd name="connsiteY1" fmla="*/ 286536 h 797242"/>
                <a:gd name="connsiteX2" fmla="*/ 222671 w 317182"/>
                <a:gd name="connsiteY2" fmla="*/ 282678 h 797242"/>
                <a:gd name="connsiteX3" fmla="*/ 314825 w 317182"/>
                <a:gd name="connsiteY3" fmla="*/ 190524 h 797242"/>
                <a:gd name="connsiteX4" fmla="*/ 304538 w 317182"/>
                <a:gd name="connsiteY4" fmla="*/ 152805 h 797242"/>
                <a:gd name="connsiteX5" fmla="*/ 298537 w 317182"/>
                <a:gd name="connsiteY5" fmla="*/ 139518 h 797242"/>
                <a:gd name="connsiteX6" fmla="*/ 251817 w 317182"/>
                <a:gd name="connsiteY6" fmla="*/ 92797 h 797242"/>
                <a:gd name="connsiteX7" fmla="*/ 251817 w 317182"/>
                <a:gd name="connsiteY7" fmla="*/ 88940 h 797242"/>
                <a:gd name="connsiteX8" fmla="*/ 251817 w 317182"/>
                <a:gd name="connsiteY8" fmla="*/ 41791 h 797242"/>
                <a:gd name="connsiteX9" fmla="*/ 248388 w 317182"/>
                <a:gd name="connsiteY9" fmla="*/ 34933 h 797242"/>
                <a:gd name="connsiteX10" fmla="*/ 231672 w 317182"/>
                <a:gd name="connsiteY10" fmla="*/ 3215 h 797242"/>
                <a:gd name="connsiteX11" fmla="*/ 171236 w 317182"/>
                <a:gd name="connsiteY11" fmla="*/ 63651 h 797242"/>
                <a:gd name="connsiteX12" fmla="*/ 171236 w 317182"/>
                <a:gd name="connsiteY12" fmla="*/ 397121 h 797242"/>
                <a:gd name="connsiteX13" fmla="*/ 171236 w 317182"/>
                <a:gd name="connsiteY13" fmla="*/ 405265 h 797242"/>
                <a:gd name="connsiteX14" fmla="*/ 3215 w 317182"/>
                <a:gd name="connsiteY14" fmla="*/ 573286 h 797242"/>
                <a:gd name="connsiteX15" fmla="*/ 3215 w 317182"/>
                <a:gd name="connsiteY15" fmla="*/ 731877 h 797242"/>
                <a:gd name="connsiteX16" fmla="*/ 74795 w 317182"/>
                <a:gd name="connsiteY16" fmla="*/ 773454 h 797242"/>
                <a:gd name="connsiteX17" fmla="*/ 74795 w 317182"/>
                <a:gd name="connsiteY17" fmla="*/ 528709 h 797242"/>
                <a:gd name="connsiteX18" fmla="*/ 74795 w 317182"/>
                <a:gd name="connsiteY18" fmla="*/ 524851 h 797242"/>
                <a:gd name="connsiteX19" fmla="*/ 190524 w 317182"/>
                <a:gd name="connsiteY19" fmla="*/ 409123 h 797242"/>
                <a:gd name="connsiteX20" fmla="*/ 190524 w 317182"/>
                <a:gd name="connsiteY20" fmla="*/ 257390 h 797242"/>
                <a:gd name="connsiteX21" fmla="*/ 190524 w 317182"/>
                <a:gd name="connsiteY21" fmla="*/ 253103 h 797242"/>
                <a:gd name="connsiteX22" fmla="*/ 223099 w 317182"/>
                <a:gd name="connsiteY22" fmla="*/ 220528 h 797242"/>
                <a:gd name="connsiteX23" fmla="*/ 212384 w 317182"/>
                <a:gd name="connsiteY23" fmla="*/ 212812 h 797242"/>
                <a:gd name="connsiteX24" fmla="*/ 212384 w 317182"/>
                <a:gd name="connsiteY24" fmla="*/ 152376 h 797242"/>
                <a:gd name="connsiteX25" fmla="*/ 273248 w 317182"/>
                <a:gd name="connsiteY25" fmla="*/ 151948 h 797242"/>
                <a:gd name="connsiteX26" fmla="*/ 273248 w 317182"/>
                <a:gd name="connsiteY26" fmla="*/ 212812 h 797242"/>
                <a:gd name="connsiteX27" fmla="*/ 247102 w 317182"/>
                <a:gd name="connsiteY27" fmla="*/ 224814 h 797242"/>
                <a:gd name="connsiteX28" fmla="*/ 211098 w 317182"/>
                <a:gd name="connsiteY28" fmla="*/ 260818 h 797242"/>
                <a:gd name="connsiteX29" fmla="*/ 211098 w 317182"/>
                <a:gd name="connsiteY29" fmla="*/ 412552 h 797242"/>
                <a:gd name="connsiteX30" fmla="*/ 210669 w 317182"/>
                <a:gd name="connsiteY30" fmla="*/ 416838 h 797242"/>
                <a:gd name="connsiteX31" fmla="*/ 94940 w 317182"/>
                <a:gd name="connsiteY31" fmla="*/ 532567 h 797242"/>
                <a:gd name="connsiteX32" fmla="*/ 94940 w 317182"/>
                <a:gd name="connsiteY32" fmla="*/ 784170 h 797242"/>
                <a:gd name="connsiteX33" fmla="*/ 117658 w 317182"/>
                <a:gd name="connsiteY33" fmla="*/ 796600 h 797242"/>
                <a:gd name="connsiteX34" fmla="*/ 117658 w 317182"/>
                <a:gd name="connsiteY34" fmla="*/ 538139 h 797242"/>
                <a:gd name="connsiteX35" fmla="*/ 117229 w 317182"/>
                <a:gd name="connsiteY35" fmla="*/ 533853 h 797242"/>
                <a:gd name="connsiteX36" fmla="*/ 222671 w 317182"/>
                <a:gd name="connsiteY36" fmla="*/ 428411 h 797242"/>
                <a:gd name="connsiteX37" fmla="*/ 222671 w 317182"/>
                <a:gd name="connsiteY37" fmla="*/ 286536 h 79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7182" h="797242">
                  <a:moveTo>
                    <a:pt x="222671" y="286536"/>
                  </a:moveTo>
                  <a:lnTo>
                    <a:pt x="222671" y="286536"/>
                  </a:lnTo>
                  <a:lnTo>
                    <a:pt x="222671" y="282678"/>
                  </a:lnTo>
                  <a:lnTo>
                    <a:pt x="314825" y="190524"/>
                  </a:lnTo>
                  <a:lnTo>
                    <a:pt x="304538" y="152805"/>
                  </a:lnTo>
                  <a:cubicBezTo>
                    <a:pt x="302395" y="148519"/>
                    <a:pt x="300680" y="143804"/>
                    <a:pt x="298537" y="139518"/>
                  </a:cubicBezTo>
                  <a:lnTo>
                    <a:pt x="251817" y="92797"/>
                  </a:lnTo>
                  <a:lnTo>
                    <a:pt x="251817" y="88940"/>
                  </a:lnTo>
                  <a:lnTo>
                    <a:pt x="251817" y="41791"/>
                  </a:lnTo>
                  <a:cubicBezTo>
                    <a:pt x="250531" y="39648"/>
                    <a:pt x="249674" y="37076"/>
                    <a:pt x="248388" y="34933"/>
                  </a:cubicBezTo>
                  <a:cubicBezTo>
                    <a:pt x="242816" y="24217"/>
                    <a:pt x="237244" y="13930"/>
                    <a:pt x="231672" y="3215"/>
                  </a:cubicBezTo>
                  <a:lnTo>
                    <a:pt x="171236" y="63651"/>
                  </a:lnTo>
                  <a:lnTo>
                    <a:pt x="171236" y="397121"/>
                  </a:lnTo>
                  <a:lnTo>
                    <a:pt x="171236" y="405265"/>
                  </a:lnTo>
                  <a:lnTo>
                    <a:pt x="3215" y="573286"/>
                  </a:lnTo>
                  <a:lnTo>
                    <a:pt x="3215" y="731877"/>
                  </a:lnTo>
                  <a:cubicBezTo>
                    <a:pt x="26789" y="746022"/>
                    <a:pt x="50792" y="759738"/>
                    <a:pt x="74795" y="773454"/>
                  </a:cubicBezTo>
                  <a:lnTo>
                    <a:pt x="74795" y="528709"/>
                  </a:lnTo>
                  <a:lnTo>
                    <a:pt x="74795" y="524851"/>
                  </a:lnTo>
                  <a:lnTo>
                    <a:pt x="190524" y="409123"/>
                  </a:lnTo>
                  <a:lnTo>
                    <a:pt x="190524" y="257390"/>
                  </a:lnTo>
                  <a:lnTo>
                    <a:pt x="190524" y="253103"/>
                  </a:lnTo>
                  <a:lnTo>
                    <a:pt x="223099" y="220528"/>
                  </a:lnTo>
                  <a:cubicBezTo>
                    <a:pt x="219242" y="218384"/>
                    <a:pt x="215384" y="215813"/>
                    <a:pt x="212384" y="212812"/>
                  </a:cubicBezTo>
                  <a:cubicBezTo>
                    <a:pt x="195667" y="196096"/>
                    <a:pt x="195667" y="169093"/>
                    <a:pt x="212384" y="152376"/>
                  </a:cubicBezTo>
                  <a:cubicBezTo>
                    <a:pt x="229100" y="135660"/>
                    <a:pt x="256103" y="135231"/>
                    <a:pt x="273248" y="151948"/>
                  </a:cubicBezTo>
                  <a:cubicBezTo>
                    <a:pt x="289965" y="168664"/>
                    <a:pt x="289965" y="196096"/>
                    <a:pt x="273248" y="212812"/>
                  </a:cubicBezTo>
                  <a:cubicBezTo>
                    <a:pt x="265962" y="220099"/>
                    <a:pt x="256532" y="223957"/>
                    <a:pt x="247102" y="224814"/>
                  </a:cubicBezTo>
                  <a:lnTo>
                    <a:pt x="211098" y="260818"/>
                  </a:lnTo>
                  <a:lnTo>
                    <a:pt x="211098" y="412552"/>
                  </a:lnTo>
                  <a:lnTo>
                    <a:pt x="210669" y="416838"/>
                  </a:lnTo>
                  <a:lnTo>
                    <a:pt x="94940" y="532567"/>
                  </a:lnTo>
                  <a:lnTo>
                    <a:pt x="94940" y="784170"/>
                  </a:lnTo>
                  <a:cubicBezTo>
                    <a:pt x="102656" y="788456"/>
                    <a:pt x="109942" y="792742"/>
                    <a:pt x="117658" y="796600"/>
                  </a:cubicBezTo>
                  <a:lnTo>
                    <a:pt x="117658" y="538139"/>
                  </a:lnTo>
                  <a:lnTo>
                    <a:pt x="117229" y="533853"/>
                  </a:lnTo>
                  <a:lnTo>
                    <a:pt x="222671" y="428411"/>
                  </a:lnTo>
                  <a:lnTo>
                    <a:pt x="222671" y="286536"/>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0" name="Freeform: Shape 129">
              <a:extLst>
                <a:ext uri="{FF2B5EF4-FFF2-40B4-BE49-F238E27FC236}">
                  <a16:creationId xmlns:a16="http://schemas.microsoft.com/office/drawing/2014/main" id="{DAEA75A7-C0AE-4420-8CEE-0BB713EB4D8B}"/>
                </a:ext>
              </a:extLst>
            </p:cNvPr>
            <p:cNvSpPr/>
            <p:nvPr/>
          </p:nvSpPr>
          <p:spPr>
            <a:xfrm>
              <a:off x="6458402" y="3594664"/>
              <a:ext cx="188595" cy="587216"/>
            </a:xfrm>
            <a:custGeom>
              <a:avLst/>
              <a:gdLst>
                <a:gd name="connsiteX0" fmla="*/ 21217 w 188595"/>
                <a:gd name="connsiteY0" fmla="*/ 585716 h 587216"/>
                <a:gd name="connsiteX1" fmla="*/ 21217 w 188595"/>
                <a:gd name="connsiteY1" fmla="*/ 327684 h 587216"/>
                <a:gd name="connsiteX2" fmla="*/ 21646 w 188595"/>
                <a:gd name="connsiteY2" fmla="*/ 323397 h 587216"/>
                <a:gd name="connsiteX3" fmla="*/ 140375 w 188595"/>
                <a:gd name="connsiteY3" fmla="*/ 204668 h 587216"/>
                <a:gd name="connsiteX4" fmla="*/ 140375 w 188595"/>
                <a:gd name="connsiteY4" fmla="*/ 62793 h 587216"/>
                <a:gd name="connsiteX5" fmla="*/ 140803 w 188595"/>
                <a:gd name="connsiteY5" fmla="*/ 58936 h 587216"/>
                <a:gd name="connsiteX6" fmla="*/ 186238 w 188595"/>
                <a:gd name="connsiteY6" fmla="*/ 13502 h 587216"/>
                <a:gd name="connsiteX7" fmla="*/ 181951 w 188595"/>
                <a:gd name="connsiteY7" fmla="*/ 3215 h 587216"/>
                <a:gd name="connsiteX8" fmla="*/ 124944 w 188595"/>
                <a:gd name="connsiteY8" fmla="*/ 60222 h 587216"/>
                <a:gd name="connsiteX9" fmla="*/ 124944 w 188595"/>
                <a:gd name="connsiteY9" fmla="*/ 199096 h 587216"/>
                <a:gd name="connsiteX10" fmla="*/ 125373 w 188595"/>
                <a:gd name="connsiteY10" fmla="*/ 203382 h 587216"/>
                <a:gd name="connsiteX11" fmla="*/ 3215 w 188595"/>
                <a:gd name="connsiteY11" fmla="*/ 325540 h 587216"/>
                <a:gd name="connsiteX12" fmla="*/ 3215 w 188595"/>
                <a:gd name="connsiteY12" fmla="*/ 576715 h 587216"/>
                <a:gd name="connsiteX13" fmla="*/ 21217 w 188595"/>
                <a:gd name="connsiteY13" fmla="*/ 585716 h 58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595" h="587216">
                  <a:moveTo>
                    <a:pt x="21217" y="585716"/>
                  </a:moveTo>
                  <a:lnTo>
                    <a:pt x="21217" y="327684"/>
                  </a:lnTo>
                  <a:lnTo>
                    <a:pt x="21646" y="323397"/>
                  </a:lnTo>
                  <a:lnTo>
                    <a:pt x="140375" y="204668"/>
                  </a:lnTo>
                  <a:lnTo>
                    <a:pt x="140375" y="62793"/>
                  </a:lnTo>
                  <a:lnTo>
                    <a:pt x="140803" y="58936"/>
                  </a:lnTo>
                  <a:lnTo>
                    <a:pt x="186238" y="13502"/>
                  </a:lnTo>
                  <a:cubicBezTo>
                    <a:pt x="184952" y="10073"/>
                    <a:pt x="183237" y="6644"/>
                    <a:pt x="181951" y="3215"/>
                  </a:cubicBezTo>
                  <a:lnTo>
                    <a:pt x="124944" y="60222"/>
                  </a:lnTo>
                  <a:lnTo>
                    <a:pt x="124944" y="199096"/>
                  </a:lnTo>
                  <a:lnTo>
                    <a:pt x="125373" y="203382"/>
                  </a:lnTo>
                  <a:lnTo>
                    <a:pt x="3215" y="325540"/>
                  </a:lnTo>
                  <a:lnTo>
                    <a:pt x="3215" y="576715"/>
                  </a:lnTo>
                  <a:cubicBezTo>
                    <a:pt x="9216" y="579715"/>
                    <a:pt x="15216" y="582716"/>
                    <a:pt x="21217" y="585716"/>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1" name="Freeform: Shape 130">
              <a:extLst>
                <a:ext uri="{FF2B5EF4-FFF2-40B4-BE49-F238E27FC236}">
                  <a16:creationId xmlns:a16="http://schemas.microsoft.com/office/drawing/2014/main" id="{9D1047FE-7370-436B-967C-C2838D4EEAA2}"/>
                </a:ext>
              </a:extLst>
            </p:cNvPr>
            <p:cNvSpPr/>
            <p:nvPr/>
          </p:nvSpPr>
          <p:spPr>
            <a:xfrm>
              <a:off x="5688163" y="3529513"/>
              <a:ext cx="94298" cy="98584"/>
            </a:xfrm>
            <a:custGeom>
              <a:avLst/>
              <a:gdLst>
                <a:gd name="connsiteX0" fmla="*/ 68366 w 94297"/>
                <a:gd name="connsiteY0" fmla="*/ 3215 h 98583"/>
                <a:gd name="connsiteX1" fmla="*/ 3215 w 94297"/>
                <a:gd name="connsiteY1" fmla="*/ 68366 h 98583"/>
                <a:gd name="connsiteX2" fmla="*/ 29361 w 94297"/>
                <a:gd name="connsiteY2" fmla="*/ 95369 h 98583"/>
                <a:gd name="connsiteX3" fmla="*/ 91083 w 94297"/>
                <a:gd name="connsiteY3" fmla="*/ 33647 h 98583"/>
                <a:gd name="connsiteX4" fmla="*/ 68366 w 94297"/>
                <a:gd name="connsiteY4" fmla="*/ 3215 h 98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7" h="98583">
                  <a:moveTo>
                    <a:pt x="68366" y="3215"/>
                  </a:moveTo>
                  <a:lnTo>
                    <a:pt x="3215" y="68366"/>
                  </a:lnTo>
                  <a:cubicBezTo>
                    <a:pt x="11787" y="77367"/>
                    <a:pt x="20360" y="86368"/>
                    <a:pt x="29361" y="95369"/>
                  </a:cubicBezTo>
                  <a:lnTo>
                    <a:pt x="91083" y="33647"/>
                  </a:lnTo>
                  <a:cubicBezTo>
                    <a:pt x="83796" y="23789"/>
                    <a:pt x="76081" y="13502"/>
                    <a:pt x="68366"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2" name="Freeform: Shape 131">
              <a:extLst>
                <a:ext uri="{FF2B5EF4-FFF2-40B4-BE49-F238E27FC236}">
                  <a16:creationId xmlns:a16="http://schemas.microsoft.com/office/drawing/2014/main" id="{989FC19D-4B0B-454C-862A-CE5ABC80E232}"/>
                </a:ext>
              </a:extLst>
            </p:cNvPr>
            <p:cNvSpPr/>
            <p:nvPr/>
          </p:nvSpPr>
          <p:spPr>
            <a:xfrm>
              <a:off x="5582293" y="2463951"/>
              <a:ext cx="840105" cy="1084421"/>
            </a:xfrm>
            <a:custGeom>
              <a:avLst/>
              <a:gdLst>
                <a:gd name="connsiteX0" fmla="*/ 689443 w 840105"/>
                <a:gd name="connsiteY0" fmla="*/ 436555 h 1084421"/>
                <a:gd name="connsiteX1" fmla="*/ 773454 w 840105"/>
                <a:gd name="connsiteY1" fmla="*/ 436555 h 1084421"/>
                <a:gd name="connsiteX2" fmla="*/ 782027 w 840105"/>
                <a:gd name="connsiteY2" fmla="*/ 424125 h 1084421"/>
                <a:gd name="connsiteX3" fmla="*/ 839462 w 840105"/>
                <a:gd name="connsiteY3" fmla="*/ 421124 h 1084421"/>
                <a:gd name="connsiteX4" fmla="*/ 835605 w 840105"/>
                <a:gd name="connsiteY4" fmla="*/ 336685 h 1084421"/>
                <a:gd name="connsiteX5" fmla="*/ 837748 w 840105"/>
                <a:gd name="connsiteY5" fmla="*/ 239816 h 1084421"/>
                <a:gd name="connsiteX6" fmla="*/ 835605 w 840105"/>
                <a:gd name="connsiteY6" fmla="*/ 241959 h 1084421"/>
                <a:gd name="connsiteX7" fmla="*/ 774740 w 840105"/>
                <a:gd name="connsiteY7" fmla="*/ 241959 h 1084421"/>
                <a:gd name="connsiteX8" fmla="*/ 774311 w 840105"/>
                <a:gd name="connsiteY8" fmla="*/ 181094 h 1084421"/>
                <a:gd name="connsiteX9" fmla="*/ 835605 w 840105"/>
                <a:gd name="connsiteY9" fmla="*/ 181094 h 1084421"/>
                <a:gd name="connsiteX10" fmla="*/ 837319 w 840105"/>
                <a:gd name="connsiteY10" fmla="*/ 182809 h 1084421"/>
                <a:gd name="connsiteX11" fmla="*/ 835605 w 840105"/>
                <a:gd name="connsiteY11" fmla="*/ 149376 h 1084421"/>
                <a:gd name="connsiteX12" fmla="*/ 833462 w 840105"/>
                <a:gd name="connsiteY12" fmla="*/ 122801 h 1084421"/>
                <a:gd name="connsiteX13" fmla="*/ 809458 w 840105"/>
                <a:gd name="connsiteY13" fmla="*/ 98798 h 1084421"/>
                <a:gd name="connsiteX14" fmla="*/ 731449 w 840105"/>
                <a:gd name="connsiteY14" fmla="*/ 98798 h 1084421"/>
                <a:gd name="connsiteX15" fmla="*/ 720305 w 840105"/>
                <a:gd name="connsiteY15" fmla="*/ 120230 h 1084421"/>
                <a:gd name="connsiteX16" fmla="*/ 659440 w 840105"/>
                <a:gd name="connsiteY16" fmla="*/ 120230 h 1084421"/>
                <a:gd name="connsiteX17" fmla="*/ 659440 w 840105"/>
                <a:gd name="connsiteY17" fmla="*/ 59365 h 1084421"/>
                <a:gd name="connsiteX18" fmla="*/ 719876 w 840105"/>
                <a:gd name="connsiteY18" fmla="*/ 59793 h 1084421"/>
                <a:gd name="connsiteX19" fmla="*/ 731020 w 840105"/>
                <a:gd name="connsiteY19" fmla="*/ 79510 h 1084421"/>
                <a:gd name="connsiteX20" fmla="*/ 813745 w 840105"/>
                <a:gd name="connsiteY20" fmla="*/ 79081 h 1084421"/>
                <a:gd name="connsiteX21" fmla="*/ 817602 w 840105"/>
                <a:gd name="connsiteY21" fmla="*/ 79081 h 1084421"/>
                <a:gd name="connsiteX22" fmla="*/ 830890 w 840105"/>
                <a:gd name="connsiteY22" fmla="*/ 92369 h 1084421"/>
                <a:gd name="connsiteX23" fmla="*/ 824032 w 840105"/>
                <a:gd name="connsiteY23" fmla="*/ 8787 h 1084421"/>
                <a:gd name="connsiteX24" fmla="*/ 821889 w 840105"/>
                <a:gd name="connsiteY24" fmla="*/ 3215 h 1084421"/>
                <a:gd name="connsiteX25" fmla="*/ 818888 w 840105"/>
                <a:gd name="connsiteY25" fmla="*/ 5787 h 1084421"/>
                <a:gd name="connsiteX26" fmla="*/ 818888 w 840105"/>
                <a:gd name="connsiteY26" fmla="*/ 5787 h 1084421"/>
                <a:gd name="connsiteX27" fmla="*/ 806458 w 840105"/>
                <a:gd name="connsiteY27" fmla="*/ 5787 h 1084421"/>
                <a:gd name="connsiteX28" fmla="*/ 670155 w 840105"/>
                <a:gd name="connsiteY28" fmla="*/ 6215 h 1084421"/>
                <a:gd name="connsiteX29" fmla="*/ 616149 w 840105"/>
                <a:gd name="connsiteY29" fmla="*/ 60222 h 1084421"/>
                <a:gd name="connsiteX30" fmla="*/ 616149 w 840105"/>
                <a:gd name="connsiteY30" fmla="*/ 211955 h 1084421"/>
                <a:gd name="connsiteX31" fmla="*/ 616149 w 840105"/>
                <a:gd name="connsiteY31" fmla="*/ 223957 h 1084421"/>
                <a:gd name="connsiteX32" fmla="*/ 3215 w 840105"/>
                <a:gd name="connsiteY32" fmla="*/ 836890 h 1084421"/>
                <a:gd name="connsiteX33" fmla="*/ 49506 w 840105"/>
                <a:gd name="connsiteY33" fmla="*/ 886611 h 1084421"/>
                <a:gd name="connsiteX34" fmla="*/ 263819 w 840105"/>
                <a:gd name="connsiteY34" fmla="*/ 672299 h 1084421"/>
                <a:gd name="connsiteX35" fmla="*/ 285250 w 840105"/>
                <a:gd name="connsiteY35" fmla="*/ 593431 h 1084421"/>
                <a:gd name="connsiteX36" fmla="*/ 286536 w 840105"/>
                <a:gd name="connsiteY36" fmla="*/ 588288 h 1084421"/>
                <a:gd name="connsiteX37" fmla="*/ 563856 w 840105"/>
                <a:gd name="connsiteY37" fmla="*/ 310968 h 1084421"/>
                <a:gd name="connsiteX38" fmla="*/ 572000 w 840105"/>
                <a:gd name="connsiteY38" fmla="*/ 310968 h 1084421"/>
                <a:gd name="connsiteX39" fmla="*/ 650439 w 840105"/>
                <a:gd name="connsiteY39" fmla="*/ 311396 h 1084421"/>
                <a:gd name="connsiteX40" fmla="*/ 660297 w 840105"/>
                <a:gd name="connsiteY40" fmla="*/ 295108 h 1084421"/>
                <a:gd name="connsiteX41" fmla="*/ 721162 w 840105"/>
                <a:gd name="connsiteY41" fmla="*/ 295108 h 1084421"/>
                <a:gd name="connsiteX42" fmla="*/ 721162 w 840105"/>
                <a:gd name="connsiteY42" fmla="*/ 355973 h 1084421"/>
                <a:gd name="connsiteX43" fmla="*/ 660297 w 840105"/>
                <a:gd name="connsiteY43" fmla="*/ 355973 h 1084421"/>
                <a:gd name="connsiteX44" fmla="*/ 655582 w 840105"/>
                <a:gd name="connsiteY44" fmla="*/ 349972 h 1084421"/>
                <a:gd name="connsiteX45" fmla="*/ 579715 w 840105"/>
                <a:gd name="connsiteY45" fmla="*/ 350401 h 1084421"/>
                <a:gd name="connsiteX46" fmla="*/ 321683 w 840105"/>
                <a:gd name="connsiteY46" fmla="*/ 608433 h 1084421"/>
                <a:gd name="connsiteX47" fmla="*/ 300252 w 840105"/>
                <a:gd name="connsiteY47" fmla="*/ 687300 h 1084421"/>
                <a:gd name="connsiteX48" fmla="*/ 298966 w 840105"/>
                <a:gd name="connsiteY48" fmla="*/ 692444 h 1084421"/>
                <a:gd name="connsiteX49" fmla="*/ 75652 w 840105"/>
                <a:gd name="connsiteY49" fmla="*/ 915757 h 1084421"/>
                <a:gd name="connsiteX50" fmla="*/ 104370 w 840105"/>
                <a:gd name="connsiteY50" fmla="*/ 949190 h 1084421"/>
                <a:gd name="connsiteX51" fmla="*/ 384691 w 840105"/>
                <a:gd name="connsiteY51" fmla="*/ 668870 h 1084421"/>
                <a:gd name="connsiteX52" fmla="*/ 398407 w 840105"/>
                <a:gd name="connsiteY52" fmla="*/ 617006 h 1084421"/>
                <a:gd name="connsiteX53" fmla="*/ 399264 w 840105"/>
                <a:gd name="connsiteY53" fmla="*/ 614434 h 1084421"/>
                <a:gd name="connsiteX54" fmla="*/ 421124 w 840105"/>
                <a:gd name="connsiteY54" fmla="*/ 592574 h 1084421"/>
                <a:gd name="connsiteX55" fmla="*/ 421981 w 840105"/>
                <a:gd name="connsiteY55" fmla="*/ 532995 h 1084421"/>
                <a:gd name="connsiteX56" fmla="*/ 482846 w 840105"/>
                <a:gd name="connsiteY56" fmla="*/ 533424 h 1084421"/>
                <a:gd name="connsiteX57" fmla="*/ 482846 w 840105"/>
                <a:gd name="connsiteY57" fmla="*/ 594289 h 1084421"/>
                <a:gd name="connsiteX58" fmla="*/ 437840 w 840105"/>
                <a:gd name="connsiteY58" fmla="*/ 604147 h 1084421"/>
                <a:gd name="connsiteX59" fmla="*/ 416838 w 840105"/>
                <a:gd name="connsiteY59" fmla="*/ 625150 h 1084421"/>
                <a:gd name="connsiteX60" fmla="*/ 403122 w 840105"/>
                <a:gd name="connsiteY60" fmla="*/ 677013 h 1084421"/>
                <a:gd name="connsiteX61" fmla="*/ 402265 w 840105"/>
                <a:gd name="connsiteY61" fmla="*/ 679585 h 1084421"/>
                <a:gd name="connsiteX62" fmla="*/ 117229 w 840105"/>
                <a:gd name="connsiteY62" fmla="*/ 964621 h 1084421"/>
                <a:gd name="connsiteX63" fmla="*/ 139089 w 840105"/>
                <a:gd name="connsiteY63" fmla="*/ 991195 h 1084421"/>
                <a:gd name="connsiteX64" fmla="*/ 532567 w 840105"/>
                <a:gd name="connsiteY64" fmla="*/ 597718 h 1084421"/>
                <a:gd name="connsiteX65" fmla="*/ 532567 w 840105"/>
                <a:gd name="connsiteY65" fmla="*/ 466130 h 1084421"/>
                <a:gd name="connsiteX66" fmla="*/ 534281 w 840105"/>
                <a:gd name="connsiteY66" fmla="*/ 460129 h 1084421"/>
                <a:gd name="connsiteX67" fmla="*/ 541139 w 840105"/>
                <a:gd name="connsiteY67" fmla="*/ 408694 h 1084421"/>
                <a:gd name="connsiteX68" fmla="*/ 602004 w 840105"/>
                <a:gd name="connsiteY68" fmla="*/ 409123 h 1084421"/>
                <a:gd name="connsiteX69" fmla="*/ 602004 w 840105"/>
                <a:gd name="connsiteY69" fmla="*/ 469559 h 1084421"/>
                <a:gd name="connsiteX70" fmla="*/ 552283 w 840105"/>
                <a:gd name="connsiteY70" fmla="*/ 477274 h 1084421"/>
                <a:gd name="connsiteX71" fmla="*/ 552283 w 840105"/>
                <a:gd name="connsiteY71" fmla="*/ 601575 h 1084421"/>
                <a:gd name="connsiteX72" fmla="*/ 551855 w 840105"/>
                <a:gd name="connsiteY72" fmla="*/ 605862 h 1084421"/>
                <a:gd name="connsiteX73" fmla="*/ 151090 w 840105"/>
                <a:gd name="connsiteY73" fmla="*/ 1006626 h 1084421"/>
                <a:gd name="connsiteX74" fmla="*/ 176379 w 840105"/>
                <a:gd name="connsiteY74" fmla="*/ 1038773 h 1084421"/>
                <a:gd name="connsiteX75" fmla="*/ 471702 w 840105"/>
                <a:gd name="connsiteY75" fmla="*/ 743450 h 1084421"/>
                <a:gd name="connsiteX76" fmla="*/ 475560 w 840105"/>
                <a:gd name="connsiteY76" fmla="*/ 743450 h 1084421"/>
                <a:gd name="connsiteX77" fmla="*/ 513279 w 840105"/>
                <a:gd name="connsiteY77" fmla="*/ 743022 h 1084421"/>
                <a:gd name="connsiteX78" fmla="*/ 532995 w 840105"/>
                <a:gd name="connsiteY78" fmla="*/ 709160 h 1084421"/>
                <a:gd name="connsiteX79" fmla="*/ 542425 w 840105"/>
                <a:gd name="connsiteY79" fmla="*/ 662440 h 1084421"/>
                <a:gd name="connsiteX80" fmla="*/ 602861 w 840105"/>
                <a:gd name="connsiteY80" fmla="*/ 662440 h 1084421"/>
                <a:gd name="connsiteX81" fmla="*/ 603290 w 840105"/>
                <a:gd name="connsiteY81" fmla="*/ 722876 h 1084421"/>
                <a:gd name="connsiteX82" fmla="*/ 546283 w 840105"/>
                <a:gd name="connsiteY82" fmla="*/ 725877 h 1084421"/>
                <a:gd name="connsiteX83" fmla="*/ 527852 w 840105"/>
                <a:gd name="connsiteY83" fmla="*/ 757595 h 1084421"/>
                <a:gd name="connsiteX84" fmla="*/ 525280 w 840105"/>
                <a:gd name="connsiteY84" fmla="*/ 762738 h 1084421"/>
                <a:gd name="connsiteX85" fmla="*/ 519708 w 840105"/>
                <a:gd name="connsiteY85" fmla="*/ 762738 h 1084421"/>
                <a:gd name="connsiteX86" fmla="*/ 480274 w 840105"/>
                <a:gd name="connsiteY86" fmla="*/ 762738 h 1084421"/>
                <a:gd name="connsiteX87" fmla="*/ 188809 w 840105"/>
                <a:gd name="connsiteY87" fmla="*/ 1054203 h 1084421"/>
                <a:gd name="connsiteX88" fmla="*/ 211527 w 840105"/>
                <a:gd name="connsiteY88" fmla="*/ 1084636 h 1084421"/>
                <a:gd name="connsiteX89" fmla="*/ 517993 w 840105"/>
                <a:gd name="connsiteY89" fmla="*/ 778169 h 1084421"/>
                <a:gd name="connsiteX90" fmla="*/ 523566 w 840105"/>
                <a:gd name="connsiteY90" fmla="*/ 779455 h 1084421"/>
                <a:gd name="connsiteX91" fmla="*/ 584859 w 840105"/>
                <a:gd name="connsiteY91" fmla="*/ 796171 h 1084421"/>
                <a:gd name="connsiteX92" fmla="*/ 646152 w 840105"/>
                <a:gd name="connsiteY92" fmla="*/ 734878 h 1084421"/>
                <a:gd name="connsiteX93" fmla="*/ 646152 w 840105"/>
                <a:gd name="connsiteY93" fmla="*/ 669727 h 1084421"/>
                <a:gd name="connsiteX94" fmla="*/ 583573 w 840105"/>
                <a:gd name="connsiteY94" fmla="*/ 605004 h 1084421"/>
                <a:gd name="connsiteX95" fmla="*/ 584002 w 840105"/>
                <a:gd name="connsiteY95" fmla="*/ 600718 h 1084421"/>
                <a:gd name="connsiteX96" fmla="*/ 584002 w 840105"/>
                <a:gd name="connsiteY96" fmla="*/ 541996 h 1084421"/>
                <a:gd name="connsiteX97" fmla="*/ 583573 w 840105"/>
                <a:gd name="connsiteY97" fmla="*/ 537710 h 1084421"/>
                <a:gd name="connsiteX98" fmla="*/ 684729 w 840105"/>
                <a:gd name="connsiteY98" fmla="*/ 436555 h 1084421"/>
                <a:gd name="connsiteX99" fmla="*/ 689443 w 840105"/>
                <a:gd name="connsiteY99" fmla="*/ 436555 h 1084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840105" h="1084421">
                  <a:moveTo>
                    <a:pt x="689443" y="436555"/>
                  </a:moveTo>
                  <a:lnTo>
                    <a:pt x="773454" y="436555"/>
                  </a:lnTo>
                  <a:cubicBezTo>
                    <a:pt x="775597" y="432268"/>
                    <a:pt x="778597" y="427982"/>
                    <a:pt x="782027" y="424125"/>
                  </a:cubicBezTo>
                  <a:cubicBezTo>
                    <a:pt x="797886" y="408265"/>
                    <a:pt x="822746" y="407408"/>
                    <a:pt x="839462" y="421124"/>
                  </a:cubicBezTo>
                  <a:cubicBezTo>
                    <a:pt x="836462" y="392835"/>
                    <a:pt x="834747" y="364974"/>
                    <a:pt x="835605" y="336685"/>
                  </a:cubicBezTo>
                  <a:cubicBezTo>
                    <a:pt x="836033" y="304538"/>
                    <a:pt x="837319" y="271963"/>
                    <a:pt x="837748" y="239816"/>
                  </a:cubicBezTo>
                  <a:cubicBezTo>
                    <a:pt x="836890" y="240673"/>
                    <a:pt x="836462" y="241530"/>
                    <a:pt x="835605" y="241959"/>
                  </a:cubicBezTo>
                  <a:cubicBezTo>
                    <a:pt x="818888" y="258675"/>
                    <a:pt x="791885" y="258675"/>
                    <a:pt x="774740" y="241959"/>
                  </a:cubicBezTo>
                  <a:cubicBezTo>
                    <a:pt x="758023" y="225243"/>
                    <a:pt x="757595" y="197811"/>
                    <a:pt x="774311" y="181094"/>
                  </a:cubicBezTo>
                  <a:cubicBezTo>
                    <a:pt x="791028" y="164378"/>
                    <a:pt x="818888" y="164378"/>
                    <a:pt x="835605" y="181094"/>
                  </a:cubicBezTo>
                  <a:cubicBezTo>
                    <a:pt x="836033" y="181523"/>
                    <a:pt x="836462" y="182380"/>
                    <a:pt x="837319" y="182809"/>
                  </a:cubicBezTo>
                  <a:cubicBezTo>
                    <a:pt x="836890" y="171665"/>
                    <a:pt x="836462" y="160520"/>
                    <a:pt x="835605" y="149376"/>
                  </a:cubicBezTo>
                  <a:cubicBezTo>
                    <a:pt x="835176" y="140375"/>
                    <a:pt x="834319" y="131802"/>
                    <a:pt x="833462" y="122801"/>
                  </a:cubicBezTo>
                  <a:lnTo>
                    <a:pt x="809458" y="98798"/>
                  </a:lnTo>
                  <a:lnTo>
                    <a:pt x="731449" y="98798"/>
                  </a:lnTo>
                  <a:cubicBezTo>
                    <a:pt x="729734" y="106513"/>
                    <a:pt x="726305" y="113800"/>
                    <a:pt x="720305" y="120230"/>
                  </a:cubicBezTo>
                  <a:cubicBezTo>
                    <a:pt x="703588" y="136946"/>
                    <a:pt x="676156" y="136946"/>
                    <a:pt x="659440" y="120230"/>
                  </a:cubicBezTo>
                  <a:cubicBezTo>
                    <a:pt x="642723" y="103513"/>
                    <a:pt x="642723" y="76081"/>
                    <a:pt x="659440" y="59365"/>
                  </a:cubicBezTo>
                  <a:cubicBezTo>
                    <a:pt x="676156" y="42648"/>
                    <a:pt x="703160" y="42648"/>
                    <a:pt x="719876" y="59793"/>
                  </a:cubicBezTo>
                  <a:cubicBezTo>
                    <a:pt x="725448" y="65365"/>
                    <a:pt x="729306" y="72223"/>
                    <a:pt x="731020" y="79510"/>
                  </a:cubicBezTo>
                  <a:lnTo>
                    <a:pt x="813745" y="79081"/>
                  </a:lnTo>
                  <a:lnTo>
                    <a:pt x="817602" y="79081"/>
                  </a:lnTo>
                  <a:lnTo>
                    <a:pt x="830890" y="92369"/>
                  </a:lnTo>
                  <a:cubicBezTo>
                    <a:pt x="828747" y="64508"/>
                    <a:pt x="826175" y="36648"/>
                    <a:pt x="824032" y="8787"/>
                  </a:cubicBezTo>
                  <a:cubicBezTo>
                    <a:pt x="823175" y="7072"/>
                    <a:pt x="822746" y="4929"/>
                    <a:pt x="821889" y="3215"/>
                  </a:cubicBezTo>
                  <a:lnTo>
                    <a:pt x="818888" y="5787"/>
                  </a:lnTo>
                  <a:lnTo>
                    <a:pt x="818888" y="5787"/>
                  </a:lnTo>
                  <a:lnTo>
                    <a:pt x="806458" y="5787"/>
                  </a:lnTo>
                  <a:lnTo>
                    <a:pt x="670155" y="6215"/>
                  </a:lnTo>
                  <a:lnTo>
                    <a:pt x="616149" y="60222"/>
                  </a:lnTo>
                  <a:lnTo>
                    <a:pt x="616149" y="211955"/>
                  </a:lnTo>
                  <a:lnTo>
                    <a:pt x="616149" y="223957"/>
                  </a:lnTo>
                  <a:lnTo>
                    <a:pt x="3215" y="836890"/>
                  </a:lnTo>
                  <a:cubicBezTo>
                    <a:pt x="18645" y="853178"/>
                    <a:pt x="34076" y="869895"/>
                    <a:pt x="49506" y="886611"/>
                  </a:cubicBezTo>
                  <a:lnTo>
                    <a:pt x="263819" y="672299"/>
                  </a:lnTo>
                  <a:lnTo>
                    <a:pt x="285250" y="593431"/>
                  </a:lnTo>
                  <a:lnTo>
                    <a:pt x="286536" y="588288"/>
                  </a:lnTo>
                  <a:lnTo>
                    <a:pt x="563856" y="310968"/>
                  </a:lnTo>
                  <a:lnTo>
                    <a:pt x="572000" y="310968"/>
                  </a:lnTo>
                  <a:lnTo>
                    <a:pt x="650439" y="311396"/>
                  </a:lnTo>
                  <a:cubicBezTo>
                    <a:pt x="652582" y="305395"/>
                    <a:pt x="655582" y="299823"/>
                    <a:pt x="660297" y="295108"/>
                  </a:cubicBezTo>
                  <a:cubicBezTo>
                    <a:pt x="677013" y="278392"/>
                    <a:pt x="704445" y="278392"/>
                    <a:pt x="721162" y="295108"/>
                  </a:cubicBezTo>
                  <a:cubicBezTo>
                    <a:pt x="737878" y="311825"/>
                    <a:pt x="737878" y="339257"/>
                    <a:pt x="721162" y="355973"/>
                  </a:cubicBezTo>
                  <a:cubicBezTo>
                    <a:pt x="704445" y="372690"/>
                    <a:pt x="677013" y="372690"/>
                    <a:pt x="660297" y="355973"/>
                  </a:cubicBezTo>
                  <a:cubicBezTo>
                    <a:pt x="658582" y="354259"/>
                    <a:pt x="656868" y="352116"/>
                    <a:pt x="655582" y="349972"/>
                  </a:cubicBezTo>
                  <a:lnTo>
                    <a:pt x="579715" y="350401"/>
                  </a:lnTo>
                  <a:lnTo>
                    <a:pt x="321683" y="608433"/>
                  </a:lnTo>
                  <a:lnTo>
                    <a:pt x="300252" y="687300"/>
                  </a:lnTo>
                  <a:lnTo>
                    <a:pt x="298966" y="692444"/>
                  </a:lnTo>
                  <a:lnTo>
                    <a:pt x="75652" y="915757"/>
                  </a:lnTo>
                  <a:cubicBezTo>
                    <a:pt x="85511" y="926902"/>
                    <a:pt x="94940" y="938046"/>
                    <a:pt x="104370" y="949190"/>
                  </a:cubicBezTo>
                  <a:lnTo>
                    <a:pt x="384691" y="668870"/>
                  </a:lnTo>
                  <a:lnTo>
                    <a:pt x="398407" y="617006"/>
                  </a:lnTo>
                  <a:lnTo>
                    <a:pt x="399264" y="614434"/>
                  </a:lnTo>
                  <a:lnTo>
                    <a:pt x="421124" y="592574"/>
                  </a:lnTo>
                  <a:cubicBezTo>
                    <a:pt x="405265" y="575858"/>
                    <a:pt x="405265" y="549283"/>
                    <a:pt x="421981" y="532995"/>
                  </a:cubicBezTo>
                  <a:cubicBezTo>
                    <a:pt x="438698" y="516279"/>
                    <a:pt x="466130" y="516279"/>
                    <a:pt x="482846" y="533424"/>
                  </a:cubicBezTo>
                  <a:cubicBezTo>
                    <a:pt x="499563" y="550140"/>
                    <a:pt x="499563" y="577144"/>
                    <a:pt x="482846" y="594289"/>
                  </a:cubicBezTo>
                  <a:cubicBezTo>
                    <a:pt x="470416" y="606719"/>
                    <a:pt x="452842" y="609719"/>
                    <a:pt x="437840" y="604147"/>
                  </a:cubicBezTo>
                  <a:lnTo>
                    <a:pt x="416838" y="625150"/>
                  </a:lnTo>
                  <a:lnTo>
                    <a:pt x="403122" y="677013"/>
                  </a:lnTo>
                  <a:lnTo>
                    <a:pt x="402265" y="679585"/>
                  </a:lnTo>
                  <a:lnTo>
                    <a:pt x="117229" y="964621"/>
                  </a:lnTo>
                  <a:cubicBezTo>
                    <a:pt x="124516" y="973622"/>
                    <a:pt x="131802" y="982194"/>
                    <a:pt x="139089" y="991195"/>
                  </a:cubicBezTo>
                  <a:lnTo>
                    <a:pt x="532567" y="597718"/>
                  </a:lnTo>
                  <a:lnTo>
                    <a:pt x="532567" y="466130"/>
                  </a:lnTo>
                  <a:cubicBezTo>
                    <a:pt x="532567" y="463987"/>
                    <a:pt x="532995" y="461843"/>
                    <a:pt x="534281" y="460129"/>
                  </a:cubicBezTo>
                  <a:cubicBezTo>
                    <a:pt x="525280" y="443841"/>
                    <a:pt x="526995" y="422410"/>
                    <a:pt x="541139" y="408694"/>
                  </a:cubicBezTo>
                  <a:cubicBezTo>
                    <a:pt x="557856" y="391978"/>
                    <a:pt x="585288" y="392406"/>
                    <a:pt x="602004" y="409123"/>
                  </a:cubicBezTo>
                  <a:cubicBezTo>
                    <a:pt x="618720" y="425839"/>
                    <a:pt x="618720" y="452842"/>
                    <a:pt x="602004" y="469559"/>
                  </a:cubicBezTo>
                  <a:cubicBezTo>
                    <a:pt x="588288" y="483275"/>
                    <a:pt x="568143" y="485847"/>
                    <a:pt x="552283" y="477274"/>
                  </a:cubicBezTo>
                  <a:lnTo>
                    <a:pt x="552283" y="601575"/>
                  </a:lnTo>
                  <a:lnTo>
                    <a:pt x="551855" y="605862"/>
                  </a:lnTo>
                  <a:lnTo>
                    <a:pt x="151090" y="1006626"/>
                  </a:lnTo>
                  <a:cubicBezTo>
                    <a:pt x="159663" y="1017342"/>
                    <a:pt x="167807" y="1028057"/>
                    <a:pt x="176379" y="1038773"/>
                  </a:cubicBezTo>
                  <a:lnTo>
                    <a:pt x="471702" y="743450"/>
                  </a:lnTo>
                  <a:lnTo>
                    <a:pt x="475560" y="743450"/>
                  </a:lnTo>
                  <a:lnTo>
                    <a:pt x="513279" y="743022"/>
                  </a:lnTo>
                  <a:lnTo>
                    <a:pt x="532995" y="709160"/>
                  </a:lnTo>
                  <a:cubicBezTo>
                    <a:pt x="526566" y="693730"/>
                    <a:pt x="529566" y="675299"/>
                    <a:pt x="542425" y="662440"/>
                  </a:cubicBezTo>
                  <a:cubicBezTo>
                    <a:pt x="559141" y="645724"/>
                    <a:pt x="586145" y="645724"/>
                    <a:pt x="602861" y="662440"/>
                  </a:cubicBezTo>
                  <a:cubicBezTo>
                    <a:pt x="619578" y="679156"/>
                    <a:pt x="620006" y="706160"/>
                    <a:pt x="603290" y="722876"/>
                  </a:cubicBezTo>
                  <a:cubicBezTo>
                    <a:pt x="587859" y="738735"/>
                    <a:pt x="562999" y="739593"/>
                    <a:pt x="546283" y="725877"/>
                  </a:cubicBezTo>
                  <a:lnTo>
                    <a:pt x="527852" y="757595"/>
                  </a:lnTo>
                  <a:lnTo>
                    <a:pt x="525280" y="762738"/>
                  </a:lnTo>
                  <a:lnTo>
                    <a:pt x="519708" y="762738"/>
                  </a:lnTo>
                  <a:lnTo>
                    <a:pt x="480274" y="762738"/>
                  </a:lnTo>
                  <a:lnTo>
                    <a:pt x="188809" y="1054203"/>
                  </a:lnTo>
                  <a:cubicBezTo>
                    <a:pt x="196525" y="1064062"/>
                    <a:pt x="203811" y="1074349"/>
                    <a:pt x="211527" y="1084636"/>
                  </a:cubicBezTo>
                  <a:lnTo>
                    <a:pt x="517993" y="778169"/>
                  </a:lnTo>
                  <a:lnTo>
                    <a:pt x="523566" y="779455"/>
                  </a:lnTo>
                  <a:lnTo>
                    <a:pt x="584859" y="796171"/>
                  </a:lnTo>
                  <a:lnTo>
                    <a:pt x="646152" y="734878"/>
                  </a:lnTo>
                  <a:lnTo>
                    <a:pt x="646152" y="669727"/>
                  </a:lnTo>
                  <a:lnTo>
                    <a:pt x="583573" y="605004"/>
                  </a:lnTo>
                  <a:lnTo>
                    <a:pt x="584002" y="600718"/>
                  </a:lnTo>
                  <a:lnTo>
                    <a:pt x="584002" y="541996"/>
                  </a:lnTo>
                  <a:lnTo>
                    <a:pt x="583573" y="537710"/>
                  </a:lnTo>
                  <a:lnTo>
                    <a:pt x="684729" y="436555"/>
                  </a:lnTo>
                  <a:lnTo>
                    <a:pt x="689443" y="43655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3" name="Freeform: Shape 132">
              <a:extLst>
                <a:ext uri="{FF2B5EF4-FFF2-40B4-BE49-F238E27FC236}">
                  <a16:creationId xmlns:a16="http://schemas.microsoft.com/office/drawing/2014/main" id="{C11302C2-FBB5-421C-9ABA-AA436AC5781F}"/>
                </a:ext>
              </a:extLst>
            </p:cNvPr>
            <p:cNvSpPr/>
            <p:nvPr/>
          </p:nvSpPr>
          <p:spPr>
            <a:xfrm>
              <a:off x="5947053" y="3832551"/>
              <a:ext cx="12859" cy="12859"/>
            </a:xfrm>
            <a:custGeom>
              <a:avLst/>
              <a:gdLst>
                <a:gd name="connsiteX0" fmla="*/ 12644 w 12858"/>
                <a:gd name="connsiteY0" fmla="*/ 10930 h 12858"/>
                <a:gd name="connsiteX1" fmla="*/ 8358 w 12858"/>
                <a:gd name="connsiteY1" fmla="*/ 3215 h 12858"/>
                <a:gd name="connsiteX2" fmla="*/ 3215 w 12858"/>
                <a:gd name="connsiteY2" fmla="*/ 3215 h 12858"/>
                <a:gd name="connsiteX3" fmla="*/ 12644 w 12858"/>
                <a:gd name="connsiteY3" fmla="*/ 10930 h 12858"/>
              </a:gdLst>
              <a:ahLst/>
              <a:cxnLst>
                <a:cxn ang="0">
                  <a:pos x="connsiteX0" y="connsiteY0"/>
                </a:cxn>
                <a:cxn ang="0">
                  <a:pos x="connsiteX1" y="connsiteY1"/>
                </a:cxn>
                <a:cxn ang="0">
                  <a:pos x="connsiteX2" y="connsiteY2"/>
                </a:cxn>
                <a:cxn ang="0">
                  <a:pos x="connsiteX3" y="connsiteY3"/>
                </a:cxn>
              </a:cxnLst>
              <a:rect l="l" t="t" r="r" b="b"/>
              <a:pathLst>
                <a:path w="12858" h="12858">
                  <a:moveTo>
                    <a:pt x="12644" y="10930"/>
                  </a:moveTo>
                  <a:cubicBezTo>
                    <a:pt x="11359" y="8358"/>
                    <a:pt x="9644" y="5786"/>
                    <a:pt x="8358" y="3215"/>
                  </a:cubicBezTo>
                  <a:lnTo>
                    <a:pt x="3215" y="3215"/>
                  </a:lnTo>
                  <a:cubicBezTo>
                    <a:pt x="6215" y="5786"/>
                    <a:pt x="9215" y="8358"/>
                    <a:pt x="12644" y="10930"/>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4" name="Freeform: Shape 133">
              <a:extLst>
                <a:ext uri="{FF2B5EF4-FFF2-40B4-BE49-F238E27FC236}">
                  <a16:creationId xmlns:a16="http://schemas.microsoft.com/office/drawing/2014/main" id="{496D59FB-D9F8-415B-B4FF-EED2F6594558}"/>
                </a:ext>
              </a:extLst>
            </p:cNvPr>
            <p:cNvSpPr/>
            <p:nvPr/>
          </p:nvSpPr>
          <p:spPr>
            <a:xfrm>
              <a:off x="5950053" y="3225617"/>
              <a:ext cx="522923" cy="771525"/>
            </a:xfrm>
            <a:custGeom>
              <a:avLst/>
              <a:gdLst>
                <a:gd name="connsiteX0" fmla="*/ 392406 w 522922"/>
                <a:gd name="connsiteY0" fmla="*/ 486704 h 771525"/>
                <a:gd name="connsiteX1" fmla="*/ 392406 w 522922"/>
                <a:gd name="connsiteY1" fmla="*/ 486704 h 771525"/>
                <a:gd name="connsiteX2" fmla="*/ 392406 w 522922"/>
                <a:gd name="connsiteY2" fmla="*/ 152376 h 771525"/>
                <a:gd name="connsiteX3" fmla="*/ 392406 w 522922"/>
                <a:gd name="connsiteY3" fmla="*/ 144232 h 771525"/>
                <a:gd name="connsiteX4" fmla="*/ 520994 w 522922"/>
                <a:gd name="connsiteY4" fmla="*/ 15645 h 771525"/>
                <a:gd name="connsiteX5" fmla="*/ 516279 w 522922"/>
                <a:gd name="connsiteY5" fmla="*/ 3215 h 771525"/>
                <a:gd name="connsiteX6" fmla="*/ 248817 w 522922"/>
                <a:gd name="connsiteY6" fmla="*/ 270248 h 771525"/>
                <a:gd name="connsiteX7" fmla="*/ 231243 w 522922"/>
                <a:gd name="connsiteY7" fmla="*/ 335399 h 771525"/>
                <a:gd name="connsiteX8" fmla="*/ 230386 w 522922"/>
                <a:gd name="connsiteY8" fmla="*/ 337542 h 771525"/>
                <a:gd name="connsiteX9" fmla="*/ 3215 w 522922"/>
                <a:gd name="connsiteY9" fmla="*/ 564713 h 771525"/>
                <a:gd name="connsiteX10" fmla="*/ 34076 w 522922"/>
                <a:gd name="connsiteY10" fmla="*/ 619149 h 771525"/>
                <a:gd name="connsiteX11" fmla="*/ 307538 w 522922"/>
                <a:gd name="connsiteY11" fmla="*/ 345686 h 771525"/>
                <a:gd name="connsiteX12" fmla="*/ 289108 w 522922"/>
                <a:gd name="connsiteY12" fmla="*/ 334971 h 771525"/>
                <a:gd name="connsiteX13" fmla="*/ 289536 w 522922"/>
                <a:gd name="connsiteY13" fmla="*/ 274106 h 771525"/>
                <a:gd name="connsiteX14" fmla="*/ 349972 w 522922"/>
                <a:gd name="connsiteY14" fmla="*/ 274106 h 771525"/>
                <a:gd name="connsiteX15" fmla="*/ 349972 w 522922"/>
                <a:gd name="connsiteY15" fmla="*/ 334971 h 771525"/>
                <a:gd name="connsiteX16" fmla="*/ 335828 w 522922"/>
                <a:gd name="connsiteY16" fmla="*/ 344400 h 771525"/>
                <a:gd name="connsiteX17" fmla="*/ 334113 w 522922"/>
                <a:gd name="connsiteY17" fmla="*/ 346543 h 771525"/>
                <a:gd name="connsiteX18" fmla="*/ 43505 w 522922"/>
                <a:gd name="connsiteY18" fmla="*/ 637151 h 771525"/>
                <a:gd name="connsiteX19" fmla="*/ 51649 w 522922"/>
                <a:gd name="connsiteY19" fmla="*/ 652153 h 771525"/>
                <a:gd name="connsiteX20" fmla="*/ 215813 w 522922"/>
                <a:gd name="connsiteY20" fmla="*/ 771311 h 771525"/>
                <a:gd name="connsiteX21" fmla="*/ 215813 w 522922"/>
                <a:gd name="connsiteY21" fmla="*/ 671441 h 771525"/>
                <a:gd name="connsiteX22" fmla="*/ 215813 w 522922"/>
                <a:gd name="connsiteY22" fmla="*/ 663297 h 771525"/>
                <a:gd name="connsiteX23" fmla="*/ 392406 w 522922"/>
                <a:gd name="connsiteY23" fmla="*/ 486704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2922" h="771525">
                  <a:moveTo>
                    <a:pt x="392406" y="486704"/>
                  </a:moveTo>
                  <a:lnTo>
                    <a:pt x="392406" y="486704"/>
                  </a:lnTo>
                  <a:lnTo>
                    <a:pt x="392406" y="152376"/>
                  </a:lnTo>
                  <a:lnTo>
                    <a:pt x="392406" y="144232"/>
                  </a:lnTo>
                  <a:lnTo>
                    <a:pt x="520994" y="15645"/>
                  </a:lnTo>
                  <a:cubicBezTo>
                    <a:pt x="519279" y="11359"/>
                    <a:pt x="517565" y="7072"/>
                    <a:pt x="516279" y="3215"/>
                  </a:cubicBezTo>
                  <a:lnTo>
                    <a:pt x="248817" y="270248"/>
                  </a:lnTo>
                  <a:lnTo>
                    <a:pt x="231243" y="335399"/>
                  </a:lnTo>
                  <a:lnTo>
                    <a:pt x="230386" y="337542"/>
                  </a:lnTo>
                  <a:lnTo>
                    <a:pt x="3215" y="564713"/>
                  </a:lnTo>
                  <a:cubicBezTo>
                    <a:pt x="13502" y="582716"/>
                    <a:pt x="23789" y="600718"/>
                    <a:pt x="34076" y="619149"/>
                  </a:cubicBezTo>
                  <a:lnTo>
                    <a:pt x="307538" y="345686"/>
                  </a:lnTo>
                  <a:cubicBezTo>
                    <a:pt x="301109" y="343543"/>
                    <a:pt x="294680" y="340543"/>
                    <a:pt x="289108" y="334971"/>
                  </a:cubicBezTo>
                  <a:cubicBezTo>
                    <a:pt x="272391" y="318254"/>
                    <a:pt x="272391" y="291251"/>
                    <a:pt x="289536" y="274106"/>
                  </a:cubicBezTo>
                  <a:cubicBezTo>
                    <a:pt x="306253" y="257389"/>
                    <a:pt x="333256" y="257389"/>
                    <a:pt x="349972" y="274106"/>
                  </a:cubicBezTo>
                  <a:cubicBezTo>
                    <a:pt x="366689" y="290822"/>
                    <a:pt x="366689" y="317826"/>
                    <a:pt x="349972" y="334971"/>
                  </a:cubicBezTo>
                  <a:cubicBezTo>
                    <a:pt x="345686" y="339257"/>
                    <a:pt x="340971" y="342257"/>
                    <a:pt x="335828" y="344400"/>
                  </a:cubicBezTo>
                  <a:cubicBezTo>
                    <a:pt x="335399" y="345257"/>
                    <a:pt x="334542" y="346115"/>
                    <a:pt x="334113" y="346543"/>
                  </a:cubicBezTo>
                  <a:lnTo>
                    <a:pt x="43505" y="637151"/>
                  </a:lnTo>
                  <a:cubicBezTo>
                    <a:pt x="46077" y="642295"/>
                    <a:pt x="49077" y="647010"/>
                    <a:pt x="51649" y="652153"/>
                  </a:cubicBezTo>
                  <a:cubicBezTo>
                    <a:pt x="105227" y="694158"/>
                    <a:pt x="160091" y="733592"/>
                    <a:pt x="215813" y="771311"/>
                  </a:cubicBezTo>
                  <a:lnTo>
                    <a:pt x="215813" y="671441"/>
                  </a:lnTo>
                  <a:lnTo>
                    <a:pt x="215813" y="663297"/>
                  </a:lnTo>
                  <a:lnTo>
                    <a:pt x="392406" y="486704"/>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5" name="Freeform: Shape 134">
              <a:extLst>
                <a:ext uri="{FF2B5EF4-FFF2-40B4-BE49-F238E27FC236}">
                  <a16:creationId xmlns:a16="http://schemas.microsoft.com/office/drawing/2014/main" id="{D3437958-C1B4-4A8B-8B1F-AF69A9566589}"/>
                </a:ext>
              </a:extLst>
            </p:cNvPr>
            <p:cNvSpPr/>
            <p:nvPr/>
          </p:nvSpPr>
          <p:spPr>
            <a:xfrm>
              <a:off x="5633728" y="487132"/>
              <a:ext cx="600075" cy="347186"/>
            </a:xfrm>
            <a:custGeom>
              <a:avLst/>
              <a:gdLst>
                <a:gd name="connsiteX0" fmla="*/ 548426 w 600075"/>
                <a:gd name="connsiteY0" fmla="*/ 347401 h 347186"/>
                <a:gd name="connsiteX1" fmla="*/ 567714 w 600075"/>
                <a:gd name="connsiteY1" fmla="*/ 340543 h 347186"/>
                <a:gd name="connsiteX2" fmla="*/ 599004 w 600075"/>
                <a:gd name="connsiteY2" fmla="*/ 290393 h 347186"/>
                <a:gd name="connsiteX3" fmla="*/ 495276 w 600075"/>
                <a:gd name="connsiteY3" fmla="*/ 186666 h 347186"/>
                <a:gd name="connsiteX4" fmla="*/ 495705 w 600075"/>
                <a:gd name="connsiteY4" fmla="*/ 182380 h 347186"/>
                <a:gd name="connsiteX5" fmla="*/ 495276 w 600075"/>
                <a:gd name="connsiteY5" fmla="*/ 126659 h 347186"/>
                <a:gd name="connsiteX6" fmla="*/ 430983 w 600075"/>
                <a:gd name="connsiteY6" fmla="*/ 62365 h 347186"/>
                <a:gd name="connsiteX7" fmla="*/ 268534 w 600075"/>
                <a:gd name="connsiteY7" fmla="*/ 62365 h 347186"/>
                <a:gd name="connsiteX8" fmla="*/ 209383 w 600075"/>
                <a:gd name="connsiteY8" fmla="*/ 3215 h 347186"/>
                <a:gd name="connsiteX9" fmla="*/ 3215 w 600075"/>
                <a:gd name="connsiteY9" fmla="*/ 3215 h 347186"/>
                <a:gd name="connsiteX10" fmla="*/ 4929 w 600075"/>
                <a:gd name="connsiteY10" fmla="*/ 22503 h 347186"/>
                <a:gd name="connsiteX11" fmla="*/ 5786 w 600075"/>
                <a:gd name="connsiteY11" fmla="*/ 32361 h 347186"/>
                <a:gd name="connsiteX12" fmla="*/ 210241 w 600075"/>
                <a:gd name="connsiteY12" fmla="*/ 31933 h 347186"/>
                <a:gd name="connsiteX13" fmla="*/ 214527 w 600075"/>
                <a:gd name="connsiteY13" fmla="*/ 32361 h 347186"/>
                <a:gd name="connsiteX14" fmla="*/ 318683 w 600075"/>
                <a:gd name="connsiteY14" fmla="*/ 136517 h 347186"/>
                <a:gd name="connsiteX15" fmla="*/ 353830 w 600075"/>
                <a:gd name="connsiteY15" fmla="*/ 136517 h 347186"/>
                <a:gd name="connsiteX16" fmla="*/ 367975 w 600075"/>
                <a:gd name="connsiteY16" fmla="*/ 94940 h 347186"/>
                <a:gd name="connsiteX17" fmla="*/ 437840 w 600075"/>
                <a:gd name="connsiteY17" fmla="*/ 94512 h 347186"/>
                <a:gd name="connsiteX18" fmla="*/ 437840 w 600075"/>
                <a:gd name="connsiteY18" fmla="*/ 164378 h 347186"/>
                <a:gd name="connsiteX19" fmla="*/ 367975 w 600075"/>
                <a:gd name="connsiteY19" fmla="*/ 164378 h 347186"/>
                <a:gd name="connsiteX20" fmla="*/ 361117 w 600075"/>
                <a:gd name="connsiteY20" fmla="*/ 155377 h 347186"/>
                <a:gd name="connsiteX21" fmla="*/ 315254 w 600075"/>
                <a:gd name="connsiteY21" fmla="*/ 155377 h 347186"/>
                <a:gd name="connsiteX22" fmla="*/ 310968 w 600075"/>
                <a:gd name="connsiteY22" fmla="*/ 155805 h 347186"/>
                <a:gd name="connsiteX23" fmla="*/ 206383 w 600075"/>
                <a:gd name="connsiteY23" fmla="*/ 51221 h 347186"/>
                <a:gd name="connsiteX24" fmla="*/ 7930 w 600075"/>
                <a:gd name="connsiteY24" fmla="*/ 51221 h 347186"/>
                <a:gd name="connsiteX25" fmla="*/ 12644 w 600075"/>
                <a:gd name="connsiteY25" fmla="*/ 82082 h 347186"/>
                <a:gd name="connsiteX26" fmla="*/ 196525 w 600075"/>
                <a:gd name="connsiteY26" fmla="*/ 82082 h 347186"/>
                <a:gd name="connsiteX27" fmla="*/ 202954 w 600075"/>
                <a:gd name="connsiteY27" fmla="*/ 82082 h 347186"/>
                <a:gd name="connsiteX28" fmla="*/ 331970 w 600075"/>
                <a:gd name="connsiteY28" fmla="*/ 211098 h 347186"/>
                <a:gd name="connsiteX29" fmla="*/ 465701 w 600075"/>
                <a:gd name="connsiteY29" fmla="*/ 211098 h 347186"/>
                <a:gd name="connsiteX30" fmla="*/ 472130 w 600075"/>
                <a:gd name="connsiteY30" fmla="*/ 211098 h 347186"/>
                <a:gd name="connsiteX31" fmla="*/ 548855 w 600075"/>
                <a:gd name="connsiteY31" fmla="*/ 287822 h 347186"/>
                <a:gd name="connsiteX32" fmla="*/ 548426 w 600075"/>
                <a:gd name="connsiteY32" fmla="*/ 294251 h 347186"/>
                <a:gd name="connsiteX33" fmla="*/ 548426 w 600075"/>
                <a:gd name="connsiteY33" fmla="*/ 347401 h 347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075" h="347186">
                  <a:moveTo>
                    <a:pt x="548426" y="347401"/>
                  </a:moveTo>
                  <a:cubicBezTo>
                    <a:pt x="554855" y="346543"/>
                    <a:pt x="561285" y="344400"/>
                    <a:pt x="567714" y="340543"/>
                  </a:cubicBezTo>
                  <a:cubicBezTo>
                    <a:pt x="584430" y="328970"/>
                    <a:pt x="591717" y="308824"/>
                    <a:pt x="599004" y="290393"/>
                  </a:cubicBezTo>
                  <a:lnTo>
                    <a:pt x="495276" y="186666"/>
                  </a:lnTo>
                  <a:lnTo>
                    <a:pt x="495705" y="182380"/>
                  </a:lnTo>
                  <a:lnTo>
                    <a:pt x="495276" y="126659"/>
                  </a:lnTo>
                  <a:lnTo>
                    <a:pt x="430983" y="62365"/>
                  </a:lnTo>
                  <a:lnTo>
                    <a:pt x="268534" y="62365"/>
                  </a:lnTo>
                  <a:lnTo>
                    <a:pt x="209383" y="3215"/>
                  </a:lnTo>
                  <a:lnTo>
                    <a:pt x="3215" y="3215"/>
                  </a:lnTo>
                  <a:cubicBezTo>
                    <a:pt x="3643" y="9644"/>
                    <a:pt x="4501" y="16073"/>
                    <a:pt x="4929" y="22503"/>
                  </a:cubicBezTo>
                  <a:cubicBezTo>
                    <a:pt x="5358" y="25932"/>
                    <a:pt x="5358" y="28932"/>
                    <a:pt x="5786" y="32361"/>
                  </a:cubicBezTo>
                  <a:lnTo>
                    <a:pt x="210241" y="31933"/>
                  </a:lnTo>
                  <a:lnTo>
                    <a:pt x="214527" y="32361"/>
                  </a:lnTo>
                  <a:lnTo>
                    <a:pt x="318683" y="136517"/>
                  </a:lnTo>
                  <a:lnTo>
                    <a:pt x="353830" y="136517"/>
                  </a:lnTo>
                  <a:cubicBezTo>
                    <a:pt x="351687" y="121944"/>
                    <a:pt x="356402" y="106085"/>
                    <a:pt x="367975" y="94940"/>
                  </a:cubicBezTo>
                  <a:cubicBezTo>
                    <a:pt x="387263" y="75652"/>
                    <a:pt x="418552" y="75224"/>
                    <a:pt x="437840" y="94512"/>
                  </a:cubicBezTo>
                  <a:cubicBezTo>
                    <a:pt x="457129" y="113800"/>
                    <a:pt x="457129" y="145090"/>
                    <a:pt x="437840" y="164378"/>
                  </a:cubicBezTo>
                  <a:cubicBezTo>
                    <a:pt x="418552" y="183666"/>
                    <a:pt x="387263" y="183666"/>
                    <a:pt x="367975" y="164378"/>
                  </a:cubicBezTo>
                  <a:cubicBezTo>
                    <a:pt x="365403" y="161806"/>
                    <a:pt x="362831" y="158806"/>
                    <a:pt x="361117" y="155377"/>
                  </a:cubicBezTo>
                  <a:lnTo>
                    <a:pt x="315254" y="155377"/>
                  </a:lnTo>
                  <a:lnTo>
                    <a:pt x="310968" y="155805"/>
                  </a:lnTo>
                  <a:lnTo>
                    <a:pt x="206383" y="51221"/>
                  </a:lnTo>
                  <a:lnTo>
                    <a:pt x="7930" y="51221"/>
                  </a:lnTo>
                  <a:cubicBezTo>
                    <a:pt x="9215" y="61508"/>
                    <a:pt x="10930" y="71795"/>
                    <a:pt x="12644" y="82082"/>
                  </a:cubicBezTo>
                  <a:lnTo>
                    <a:pt x="196525" y="82082"/>
                  </a:lnTo>
                  <a:lnTo>
                    <a:pt x="202954" y="82082"/>
                  </a:lnTo>
                  <a:lnTo>
                    <a:pt x="331970" y="211098"/>
                  </a:lnTo>
                  <a:lnTo>
                    <a:pt x="465701" y="211098"/>
                  </a:lnTo>
                  <a:lnTo>
                    <a:pt x="472130" y="211098"/>
                  </a:lnTo>
                  <a:lnTo>
                    <a:pt x="548855" y="287822"/>
                  </a:lnTo>
                  <a:lnTo>
                    <a:pt x="548426" y="294251"/>
                  </a:lnTo>
                  <a:lnTo>
                    <a:pt x="548426" y="347401"/>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6" name="Freeform: Shape 135">
              <a:extLst>
                <a:ext uri="{FF2B5EF4-FFF2-40B4-BE49-F238E27FC236}">
                  <a16:creationId xmlns:a16="http://schemas.microsoft.com/office/drawing/2014/main" id="{7DB96F7F-1B4A-43A1-8475-2E2F1D8BF736}"/>
                </a:ext>
              </a:extLst>
            </p:cNvPr>
            <p:cNvSpPr/>
            <p:nvPr/>
          </p:nvSpPr>
          <p:spPr>
            <a:xfrm>
              <a:off x="6729722" y="2099620"/>
              <a:ext cx="235744" cy="278606"/>
            </a:xfrm>
            <a:custGeom>
              <a:avLst/>
              <a:gdLst>
                <a:gd name="connsiteX0" fmla="*/ 8787 w 235743"/>
                <a:gd name="connsiteY0" fmla="*/ 272391 h 278606"/>
                <a:gd name="connsiteX1" fmla="*/ 10501 w 235743"/>
                <a:gd name="connsiteY1" fmla="*/ 278821 h 278606"/>
                <a:gd name="connsiteX2" fmla="*/ 224385 w 235743"/>
                <a:gd name="connsiteY2" fmla="*/ 106513 h 278606"/>
                <a:gd name="connsiteX3" fmla="*/ 233386 w 235743"/>
                <a:gd name="connsiteY3" fmla="*/ 29361 h 278606"/>
                <a:gd name="connsiteX4" fmla="*/ 233386 w 235743"/>
                <a:gd name="connsiteY4" fmla="*/ 29361 h 278606"/>
                <a:gd name="connsiteX5" fmla="*/ 233815 w 235743"/>
                <a:gd name="connsiteY5" fmla="*/ 26360 h 278606"/>
                <a:gd name="connsiteX6" fmla="*/ 205097 w 235743"/>
                <a:gd name="connsiteY6" fmla="*/ 3215 h 278606"/>
                <a:gd name="connsiteX7" fmla="*/ 195239 w 235743"/>
                <a:gd name="connsiteY7" fmla="*/ 94083 h 278606"/>
                <a:gd name="connsiteX8" fmla="*/ 194382 w 235743"/>
                <a:gd name="connsiteY8" fmla="*/ 100084 h 278606"/>
                <a:gd name="connsiteX9" fmla="*/ 3215 w 235743"/>
                <a:gd name="connsiteY9" fmla="*/ 253960 h 278606"/>
                <a:gd name="connsiteX10" fmla="*/ 8787 w 235743"/>
                <a:gd name="connsiteY10" fmla="*/ 272391 h 27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3" h="278606">
                  <a:moveTo>
                    <a:pt x="8787" y="272391"/>
                  </a:moveTo>
                  <a:cubicBezTo>
                    <a:pt x="9216" y="274534"/>
                    <a:pt x="10073" y="276678"/>
                    <a:pt x="10501" y="278821"/>
                  </a:cubicBezTo>
                  <a:lnTo>
                    <a:pt x="224385" y="106513"/>
                  </a:lnTo>
                  <a:lnTo>
                    <a:pt x="233386" y="29361"/>
                  </a:lnTo>
                  <a:lnTo>
                    <a:pt x="233386" y="29361"/>
                  </a:lnTo>
                  <a:lnTo>
                    <a:pt x="233815" y="26360"/>
                  </a:lnTo>
                  <a:cubicBezTo>
                    <a:pt x="223957" y="19074"/>
                    <a:pt x="214098" y="11787"/>
                    <a:pt x="205097" y="3215"/>
                  </a:cubicBezTo>
                  <a:lnTo>
                    <a:pt x="195239" y="94083"/>
                  </a:lnTo>
                  <a:lnTo>
                    <a:pt x="194382" y="100084"/>
                  </a:lnTo>
                  <a:lnTo>
                    <a:pt x="3215" y="253960"/>
                  </a:lnTo>
                  <a:cubicBezTo>
                    <a:pt x="5358" y="259961"/>
                    <a:pt x="7072" y="266390"/>
                    <a:pt x="8787" y="272391"/>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7" name="Freeform: Shape 136">
              <a:extLst>
                <a:ext uri="{FF2B5EF4-FFF2-40B4-BE49-F238E27FC236}">
                  <a16:creationId xmlns:a16="http://schemas.microsoft.com/office/drawing/2014/main" id="{538DFB90-F733-42CE-914D-9008A9842080}"/>
                </a:ext>
              </a:extLst>
            </p:cNvPr>
            <p:cNvSpPr/>
            <p:nvPr/>
          </p:nvSpPr>
          <p:spPr>
            <a:xfrm>
              <a:off x="7230356" y="2972300"/>
              <a:ext cx="227171" cy="210026"/>
            </a:xfrm>
            <a:custGeom>
              <a:avLst/>
              <a:gdLst>
                <a:gd name="connsiteX0" fmla="*/ 93654 w 227171"/>
                <a:gd name="connsiteY0" fmla="*/ 98798 h 210026"/>
                <a:gd name="connsiteX1" fmla="*/ 55507 w 227171"/>
                <a:gd name="connsiteY1" fmla="*/ 94512 h 210026"/>
                <a:gd name="connsiteX2" fmla="*/ 34504 w 227171"/>
                <a:gd name="connsiteY2" fmla="*/ 111228 h 210026"/>
                <a:gd name="connsiteX3" fmla="*/ 3215 w 227171"/>
                <a:gd name="connsiteY3" fmla="*/ 206812 h 210026"/>
                <a:gd name="connsiteX4" fmla="*/ 196524 w 227171"/>
                <a:gd name="connsiteY4" fmla="*/ 50792 h 210026"/>
                <a:gd name="connsiteX5" fmla="*/ 226528 w 227171"/>
                <a:gd name="connsiteY5" fmla="*/ 26789 h 210026"/>
                <a:gd name="connsiteX6" fmla="*/ 215813 w 227171"/>
                <a:gd name="connsiteY6" fmla="*/ 3215 h 210026"/>
                <a:gd name="connsiteX7" fmla="*/ 97083 w 227171"/>
                <a:gd name="connsiteY7" fmla="*/ 99227 h 210026"/>
                <a:gd name="connsiteX8" fmla="*/ 93654 w 227171"/>
                <a:gd name="connsiteY8" fmla="*/ 98798 h 2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171" h="210026">
                  <a:moveTo>
                    <a:pt x="93654" y="98798"/>
                  </a:moveTo>
                  <a:lnTo>
                    <a:pt x="55507" y="94512"/>
                  </a:lnTo>
                  <a:lnTo>
                    <a:pt x="34504" y="111228"/>
                  </a:lnTo>
                  <a:cubicBezTo>
                    <a:pt x="24217" y="143375"/>
                    <a:pt x="11358" y="174236"/>
                    <a:pt x="3215" y="206812"/>
                  </a:cubicBezTo>
                  <a:cubicBezTo>
                    <a:pt x="73081" y="149804"/>
                    <a:pt x="142089" y="94512"/>
                    <a:pt x="196524" y="50792"/>
                  </a:cubicBezTo>
                  <a:cubicBezTo>
                    <a:pt x="207240" y="42219"/>
                    <a:pt x="217098" y="34076"/>
                    <a:pt x="226528" y="26789"/>
                  </a:cubicBezTo>
                  <a:cubicBezTo>
                    <a:pt x="223099" y="19074"/>
                    <a:pt x="219242" y="11358"/>
                    <a:pt x="215813" y="3215"/>
                  </a:cubicBezTo>
                  <a:lnTo>
                    <a:pt x="97083" y="99227"/>
                  </a:lnTo>
                  <a:lnTo>
                    <a:pt x="93654" y="98798"/>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8" name="Freeform: Shape 137">
              <a:extLst>
                <a:ext uri="{FF2B5EF4-FFF2-40B4-BE49-F238E27FC236}">
                  <a16:creationId xmlns:a16="http://schemas.microsoft.com/office/drawing/2014/main" id="{434D96E7-9895-49FA-967A-94C900B79BDE}"/>
                </a:ext>
              </a:extLst>
            </p:cNvPr>
            <p:cNvSpPr/>
            <p:nvPr/>
          </p:nvSpPr>
          <p:spPr>
            <a:xfrm>
              <a:off x="6349960" y="1149787"/>
              <a:ext cx="51435" cy="34290"/>
            </a:xfrm>
            <a:custGeom>
              <a:avLst/>
              <a:gdLst>
                <a:gd name="connsiteX0" fmla="*/ 49078 w 51435"/>
                <a:gd name="connsiteY0" fmla="*/ 30218 h 34290"/>
                <a:gd name="connsiteX1" fmla="*/ 29361 w 51435"/>
                <a:gd name="connsiteY1" fmla="*/ 5786 h 34290"/>
                <a:gd name="connsiteX2" fmla="*/ 3215 w 51435"/>
                <a:gd name="connsiteY2" fmla="*/ 3215 h 34290"/>
                <a:gd name="connsiteX3" fmla="*/ 25503 w 51435"/>
                <a:gd name="connsiteY3" fmla="*/ 31075 h 34290"/>
                <a:gd name="connsiteX4" fmla="*/ 49078 w 51435"/>
                <a:gd name="connsiteY4" fmla="*/ 30218 h 34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5" h="34290">
                  <a:moveTo>
                    <a:pt x="49078" y="30218"/>
                  </a:moveTo>
                  <a:lnTo>
                    <a:pt x="29361" y="5786"/>
                  </a:lnTo>
                  <a:cubicBezTo>
                    <a:pt x="20788" y="4501"/>
                    <a:pt x="11787" y="4072"/>
                    <a:pt x="3215" y="3215"/>
                  </a:cubicBezTo>
                  <a:lnTo>
                    <a:pt x="25503" y="31075"/>
                  </a:lnTo>
                  <a:cubicBezTo>
                    <a:pt x="33218" y="28504"/>
                    <a:pt x="41362" y="28504"/>
                    <a:pt x="49078" y="30218"/>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9" name="Freeform: Shape 138">
              <a:extLst>
                <a:ext uri="{FF2B5EF4-FFF2-40B4-BE49-F238E27FC236}">
                  <a16:creationId xmlns:a16="http://schemas.microsoft.com/office/drawing/2014/main" id="{142ABCDD-E893-4ED9-9C71-054F10B64165}"/>
                </a:ext>
              </a:extLst>
            </p:cNvPr>
            <p:cNvSpPr/>
            <p:nvPr/>
          </p:nvSpPr>
          <p:spPr>
            <a:xfrm>
              <a:off x="6640568" y="2005322"/>
              <a:ext cx="270034" cy="321469"/>
            </a:xfrm>
            <a:custGeom>
              <a:avLst/>
              <a:gdLst>
                <a:gd name="connsiteX0" fmla="*/ 32790 w 270033"/>
                <a:gd name="connsiteY0" fmla="*/ 235529 h 321468"/>
                <a:gd name="connsiteX1" fmla="*/ 144661 w 270033"/>
                <a:gd name="connsiteY1" fmla="*/ 145518 h 321468"/>
                <a:gd name="connsiteX2" fmla="*/ 159663 w 270033"/>
                <a:gd name="connsiteY2" fmla="*/ 104799 h 321468"/>
                <a:gd name="connsiteX3" fmla="*/ 220099 w 270033"/>
                <a:gd name="connsiteY3" fmla="*/ 111228 h 321468"/>
                <a:gd name="connsiteX4" fmla="*/ 213670 w 270033"/>
                <a:gd name="connsiteY4" fmla="*/ 171664 h 321468"/>
                <a:gd name="connsiteX5" fmla="*/ 213670 w 270033"/>
                <a:gd name="connsiteY5" fmla="*/ 171664 h 321468"/>
                <a:gd name="connsiteX6" fmla="*/ 159663 w 270033"/>
                <a:gd name="connsiteY6" fmla="*/ 171664 h 321468"/>
                <a:gd name="connsiteX7" fmla="*/ 48649 w 270033"/>
                <a:gd name="connsiteY7" fmla="*/ 260818 h 321468"/>
                <a:gd name="connsiteX8" fmla="*/ 81225 w 270033"/>
                <a:gd name="connsiteY8" fmla="*/ 319540 h 321468"/>
                <a:gd name="connsiteX9" fmla="*/ 255675 w 270033"/>
                <a:gd name="connsiteY9" fmla="*/ 178951 h 321468"/>
                <a:gd name="connsiteX10" fmla="*/ 267676 w 270033"/>
                <a:gd name="connsiteY10" fmla="*/ 65794 h 321468"/>
                <a:gd name="connsiteX11" fmla="*/ 256532 w 270033"/>
                <a:gd name="connsiteY11" fmla="*/ 46506 h 321468"/>
                <a:gd name="connsiteX12" fmla="*/ 233815 w 270033"/>
                <a:gd name="connsiteY12" fmla="*/ 3215 h 321468"/>
                <a:gd name="connsiteX13" fmla="*/ 3215 w 270033"/>
                <a:gd name="connsiteY13" fmla="*/ 188809 h 321468"/>
                <a:gd name="connsiteX14" fmla="*/ 32790 w 270033"/>
                <a:gd name="connsiteY14" fmla="*/ 235529 h 32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033" h="321468">
                  <a:moveTo>
                    <a:pt x="32790" y="235529"/>
                  </a:moveTo>
                  <a:lnTo>
                    <a:pt x="144661" y="145518"/>
                  </a:lnTo>
                  <a:cubicBezTo>
                    <a:pt x="142089" y="130516"/>
                    <a:pt x="147233" y="115086"/>
                    <a:pt x="159663" y="104799"/>
                  </a:cubicBezTo>
                  <a:cubicBezTo>
                    <a:pt x="178094" y="89797"/>
                    <a:pt x="205097" y="92797"/>
                    <a:pt x="220099" y="111228"/>
                  </a:cubicBezTo>
                  <a:cubicBezTo>
                    <a:pt x="235101" y="129659"/>
                    <a:pt x="232101" y="156662"/>
                    <a:pt x="213670" y="171664"/>
                  </a:cubicBezTo>
                  <a:lnTo>
                    <a:pt x="213670" y="171664"/>
                  </a:lnTo>
                  <a:cubicBezTo>
                    <a:pt x="197382" y="184523"/>
                    <a:pt x="175094" y="184094"/>
                    <a:pt x="159663" y="171664"/>
                  </a:cubicBezTo>
                  <a:lnTo>
                    <a:pt x="48649" y="260818"/>
                  </a:lnTo>
                  <a:cubicBezTo>
                    <a:pt x="60651" y="279678"/>
                    <a:pt x="71795" y="299395"/>
                    <a:pt x="81225" y="319540"/>
                  </a:cubicBezTo>
                  <a:lnTo>
                    <a:pt x="255675" y="178951"/>
                  </a:lnTo>
                  <a:lnTo>
                    <a:pt x="267676" y="65794"/>
                  </a:lnTo>
                  <a:cubicBezTo>
                    <a:pt x="263819" y="59365"/>
                    <a:pt x="259961" y="52935"/>
                    <a:pt x="256532" y="46506"/>
                  </a:cubicBezTo>
                  <a:cubicBezTo>
                    <a:pt x="248817" y="31932"/>
                    <a:pt x="241102" y="17788"/>
                    <a:pt x="233815" y="3215"/>
                  </a:cubicBezTo>
                  <a:lnTo>
                    <a:pt x="3215" y="188809"/>
                  </a:lnTo>
                  <a:cubicBezTo>
                    <a:pt x="13502" y="204240"/>
                    <a:pt x="22932" y="219670"/>
                    <a:pt x="32790" y="235529"/>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0" name="Freeform: Shape 139">
              <a:extLst>
                <a:ext uri="{FF2B5EF4-FFF2-40B4-BE49-F238E27FC236}">
                  <a16:creationId xmlns:a16="http://schemas.microsoft.com/office/drawing/2014/main" id="{96624BCF-6012-4117-9B35-5701E67E2CF7}"/>
                </a:ext>
              </a:extLst>
            </p:cNvPr>
            <p:cNvSpPr/>
            <p:nvPr/>
          </p:nvSpPr>
          <p:spPr>
            <a:xfrm>
              <a:off x="6745153" y="2144197"/>
              <a:ext cx="282893" cy="304324"/>
            </a:xfrm>
            <a:custGeom>
              <a:avLst/>
              <a:gdLst>
                <a:gd name="connsiteX0" fmla="*/ 16931 w 282892"/>
                <a:gd name="connsiteY0" fmla="*/ 301966 h 304323"/>
                <a:gd name="connsiteX1" fmla="*/ 252675 w 282892"/>
                <a:gd name="connsiteY1" fmla="*/ 111657 h 304323"/>
                <a:gd name="connsiteX2" fmla="*/ 280535 w 282892"/>
                <a:gd name="connsiteY2" fmla="*/ 39648 h 304323"/>
                <a:gd name="connsiteX3" fmla="*/ 280535 w 282892"/>
                <a:gd name="connsiteY3" fmla="*/ 39648 h 304323"/>
                <a:gd name="connsiteX4" fmla="*/ 247960 w 282892"/>
                <a:gd name="connsiteY4" fmla="*/ 6215 h 304323"/>
                <a:gd name="connsiteX5" fmla="*/ 244959 w 282892"/>
                <a:gd name="connsiteY5" fmla="*/ 3215 h 304323"/>
                <a:gd name="connsiteX6" fmla="*/ 237673 w 282892"/>
                <a:gd name="connsiteY6" fmla="*/ 71366 h 304323"/>
                <a:gd name="connsiteX7" fmla="*/ 236815 w 282892"/>
                <a:gd name="connsiteY7" fmla="*/ 77367 h 304323"/>
                <a:gd name="connsiteX8" fmla="*/ 3215 w 282892"/>
                <a:gd name="connsiteY8" fmla="*/ 265533 h 304323"/>
                <a:gd name="connsiteX9" fmla="*/ 16931 w 282892"/>
                <a:gd name="connsiteY9" fmla="*/ 301966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892" h="304323">
                  <a:moveTo>
                    <a:pt x="16931" y="301966"/>
                  </a:moveTo>
                  <a:lnTo>
                    <a:pt x="252675" y="111657"/>
                  </a:lnTo>
                  <a:lnTo>
                    <a:pt x="280535" y="39648"/>
                  </a:lnTo>
                  <a:lnTo>
                    <a:pt x="280535" y="39648"/>
                  </a:lnTo>
                  <a:cubicBezTo>
                    <a:pt x="269820" y="28075"/>
                    <a:pt x="259104" y="16931"/>
                    <a:pt x="247960" y="6215"/>
                  </a:cubicBezTo>
                  <a:cubicBezTo>
                    <a:pt x="247102" y="5358"/>
                    <a:pt x="245816" y="4501"/>
                    <a:pt x="244959" y="3215"/>
                  </a:cubicBezTo>
                  <a:lnTo>
                    <a:pt x="237673" y="71366"/>
                  </a:lnTo>
                  <a:lnTo>
                    <a:pt x="236815" y="77367"/>
                  </a:lnTo>
                  <a:lnTo>
                    <a:pt x="3215" y="265533"/>
                  </a:lnTo>
                  <a:cubicBezTo>
                    <a:pt x="7501" y="277535"/>
                    <a:pt x="11787" y="289965"/>
                    <a:pt x="16931" y="301966"/>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1" name="Freeform: Shape 140">
              <a:extLst>
                <a:ext uri="{FF2B5EF4-FFF2-40B4-BE49-F238E27FC236}">
                  <a16:creationId xmlns:a16="http://schemas.microsoft.com/office/drawing/2014/main" id="{E5A92606-0292-4FF5-92B2-455379896025}"/>
                </a:ext>
              </a:extLst>
            </p:cNvPr>
            <p:cNvSpPr/>
            <p:nvPr/>
          </p:nvSpPr>
          <p:spPr>
            <a:xfrm>
              <a:off x="5647015" y="3481935"/>
              <a:ext cx="98584" cy="102870"/>
            </a:xfrm>
            <a:custGeom>
              <a:avLst/>
              <a:gdLst>
                <a:gd name="connsiteX0" fmla="*/ 97512 w 98583"/>
                <a:gd name="connsiteY0" fmla="*/ 35362 h 102870"/>
                <a:gd name="connsiteX1" fmla="*/ 72652 w 98583"/>
                <a:gd name="connsiteY1" fmla="*/ 3215 h 102870"/>
                <a:gd name="connsiteX2" fmla="*/ 3215 w 98583"/>
                <a:gd name="connsiteY2" fmla="*/ 72652 h 102870"/>
                <a:gd name="connsiteX3" fmla="*/ 30647 w 98583"/>
                <a:gd name="connsiteY3" fmla="*/ 102227 h 102870"/>
                <a:gd name="connsiteX4" fmla="*/ 97512 w 98583"/>
                <a:gd name="connsiteY4" fmla="*/ 35362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583" h="102870">
                  <a:moveTo>
                    <a:pt x="97512" y="35362"/>
                  </a:moveTo>
                  <a:cubicBezTo>
                    <a:pt x="89368" y="24646"/>
                    <a:pt x="80796" y="13930"/>
                    <a:pt x="72652" y="3215"/>
                  </a:cubicBezTo>
                  <a:lnTo>
                    <a:pt x="3215" y="72652"/>
                  </a:lnTo>
                  <a:cubicBezTo>
                    <a:pt x="12216" y="82510"/>
                    <a:pt x="21646" y="92369"/>
                    <a:pt x="30647" y="102227"/>
                  </a:cubicBezTo>
                  <a:lnTo>
                    <a:pt x="97512" y="35362"/>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2" name="Freeform: Shape 141">
              <a:extLst>
                <a:ext uri="{FF2B5EF4-FFF2-40B4-BE49-F238E27FC236}">
                  <a16:creationId xmlns:a16="http://schemas.microsoft.com/office/drawing/2014/main" id="{B4B97258-6A73-416D-A17A-7A028E3E4D48}"/>
                </a:ext>
              </a:extLst>
            </p:cNvPr>
            <p:cNvSpPr/>
            <p:nvPr/>
          </p:nvSpPr>
          <p:spPr>
            <a:xfrm>
              <a:off x="6529126" y="1899452"/>
              <a:ext cx="334328" cy="270034"/>
            </a:xfrm>
            <a:custGeom>
              <a:avLst/>
              <a:gdLst>
                <a:gd name="connsiteX0" fmla="*/ 3215 w 334327"/>
                <a:gd name="connsiteY0" fmla="*/ 165235 h 270033"/>
                <a:gd name="connsiteX1" fmla="*/ 51221 w 334327"/>
                <a:gd name="connsiteY1" fmla="*/ 205954 h 270033"/>
                <a:gd name="connsiteX2" fmla="*/ 152376 w 334327"/>
                <a:gd name="connsiteY2" fmla="*/ 124516 h 270033"/>
                <a:gd name="connsiteX3" fmla="*/ 154519 w 334327"/>
                <a:gd name="connsiteY3" fmla="*/ 123230 h 270033"/>
                <a:gd name="connsiteX4" fmla="*/ 165235 w 334327"/>
                <a:gd name="connsiteY4" fmla="*/ 68794 h 270033"/>
                <a:gd name="connsiteX5" fmla="*/ 225242 w 334327"/>
                <a:gd name="connsiteY5" fmla="*/ 75224 h 270033"/>
                <a:gd name="connsiteX6" fmla="*/ 219242 w 334327"/>
                <a:gd name="connsiteY6" fmla="*/ 135660 h 270033"/>
                <a:gd name="connsiteX7" fmla="*/ 175094 w 334327"/>
                <a:gd name="connsiteY7" fmla="*/ 141232 h 270033"/>
                <a:gd name="connsiteX8" fmla="*/ 170807 w 334327"/>
                <a:gd name="connsiteY8" fmla="*/ 147233 h 270033"/>
                <a:gd name="connsiteX9" fmla="*/ 72223 w 334327"/>
                <a:gd name="connsiteY9" fmla="*/ 226528 h 270033"/>
                <a:gd name="connsiteX10" fmla="*/ 75652 w 334327"/>
                <a:gd name="connsiteY10" fmla="*/ 230386 h 270033"/>
                <a:gd name="connsiteX11" fmla="*/ 99227 w 334327"/>
                <a:gd name="connsiteY11" fmla="*/ 268962 h 270033"/>
                <a:gd name="connsiteX12" fmla="*/ 331970 w 334327"/>
                <a:gd name="connsiteY12" fmla="*/ 81224 h 270033"/>
                <a:gd name="connsiteX13" fmla="*/ 307538 w 334327"/>
                <a:gd name="connsiteY13" fmla="*/ 31075 h 270033"/>
                <a:gd name="connsiteX14" fmla="*/ 289536 w 334327"/>
                <a:gd name="connsiteY14" fmla="*/ 17788 h 270033"/>
                <a:gd name="connsiteX15" fmla="*/ 285679 w 334327"/>
                <a:gd name="connsiteY15" fmla="*/ 12216 h 270033"/>
                <a:gd name="connsiteX16" fmla="*/ 202954 w 334327"/>
                <a:gd name="connsiteY16" fmla="*/ 3215 h 270033"/>
                <a:gd name="connsiteX17" fmla="*/ 3215 w 334327"/>
                <a:gd name="connsiteY17" fmla="*/ 165235 h 270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4327" h="270033">
                  <a:moveTo>
                    <a:pt x="3215" y="165235"/>
                  </a:moveTo>
                  <a:cubicBezTo>
                    <a:pt x="18645" y="179380"/>
                    <a:pt x="35362" y="192238"/>
                    <a:pt x="51221" y="205954"/>
                  </a:cubicBezTo>
                  <a:lnTo>
                    <a:pt x="152376" y="124516"/>
                  </a:lnTo>
                  <a:cubicBezTo>
                    <a:pt x="153233" y="124087"/>
                    <a:pt x="153662" y="123658"/>
                    <a:pt x="154519" y="123230"/>
                  </a:cubicBezTo>
                  <a:cubicBezTo>
                    <a:pt x="144232" y="105228"/>
                    <a:pt x="148519" y="82082"/>
                    <a:pt x="165235" y="68794"/>
                  </a:cubicBezTo>
                  <a:cubicBezTo>
                    <a:pt x="183666" y="53793"/>
                    <a:pt x="210241" y="56793"/>
                    <a:pt x="225242" y="75224"/>
                  </a:cubicBezTo>
                  <a:cubicBezTo>
                    <a:pt x="240244" y="93655"/>
                    <a:pt x="237673" y="120658"/>
                    <a:pt x="219242" y="135660"/>
                  </a:cubicBezTo>
                  <a:cubicBezTo>
                    <a:pt x="206383" y="145947"/>
                    <a:pt x="189238" y="147233"/>
                    <a:pt x="175094" y="141232"/>
                  </a:cubicBezTo>
                  <a:cubicBezTo>
                    <a:pt x="174236" y="143375"/>
                    <a:pt x="172950" y="145518"/>
                    <a:pt x="170807" y="147233"/>
                  </a:cubicBezTo>
                  <a:lnTo>
                    <a:pt x="72223" y="226528"/>
                  </a:lnTo>
                  <a:cubicBezTo>
                    <a:pt x="73509" y="227814"/>
                    <a:pt x="74795" y="229100"/>
                    <a:pt x="75652" y="230386"/>
                  </a:cubicBezTo>
                  <a:cubicBezTo>
                    <a:pt x="83368" y="243245"/>
                    <a:pt x="91512" y="256103"/>
                    <a:pt x="99227" y="268962"/>
                  </a:cubicBezTo>
                  <a:lnTo>
                    <a:pt x="331970" y="81224"/>
                  </a:lnTo>
                  <a:cubicBezTo>
                    <a:pt x="323826" y="64508"/>
                    <a:pt x="315682" y="47792"/>
                    <a:pt x="307538" y="31075"/>
                  </a:cubicBezTo>
                  <a:cubicBezTo>
                    <a:pt x="300681" y="28504"/>
                    <a:pt x="294680" y="24217"/>
                    <a:pt x="289536" y="17788"/>
                  </a:cubicBezTo>
                  <a:cubicBezTo>
                    <a:pt x="288250" y="16073"/>
                    <a:pt x="286965" y="14359"/>
                    <a:pt x="285679" y="12216"/>
                  </a:cubicBezTo>
                  <a:lnTo>
                    <a:pt x="202954" y="3215"/>
                  </a:lnTo>
                  <a:lnTo>
                    <a:pt x="3215" y="16523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3" name="Freeform: Shape 142">
              <a:extLst>
                <a:ext uri="{FF2B5EF4-FFF2-40B4-BE49-F238E27FC236}">
                  <a16:creationId xmlns:a16="http://schemas.microsoft.com/office/drawing/2014/main" id="{E458FF03-0376-45A5-A840-B2FC71859ADB}"/>
                </a:ext>
              </a:extLst>
            </p:cNvPr>
            <p:cNvSpPr/>
            <p:nvPr/>
          </p:nvSpPr>
          <p:spPr>
            <a:xfrm>
              <a:off x="6529126" y="206147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4" name="Freeform: Shape 143">
              <a:extLst>
                <a:ext uri="{FF2B5EF4-FFF2-40B4-BE49-F238E27FC236}">
                  <a16:creationId xmlns:a16="http://schemas.microsoft.com/office/drawing/2014/main" id="{AE3E9438-D516-4ACC-8101-878FAEB963A8}"/>
                </a:ext>
              </a:extLst>
            </p:cNvPr>
            <p:cNvSpPr/>
            <p:nvPr/>
          </p:nvSpPr>
          <p:spPr>
            <a:xfrm>
              <a:off x="6644426" y="1365814"/>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5" name="Freeform: Shape 144">
              <a:extLst>
                <a:ext uri="{FF2B5EF4-FFF2-40B4-BE49-F238E27FC236}">
                  <a16:creationId xmlns:a16="http://schemas.microsoft.com/office/drawing/2014/main" id="{020B6E46-07BB-4C92-AA4A-8CD348344F8F}"/>
                </a:ext>
              </a:extLst>
            </p:cNvPr>
            <p:cNvSpPr/>
            <p:nvPr/>
          </p:nvSpPr>
          <p:spPr>
            <a:xfrm>
              <a:off x="6421969" y="1162645"/>
              <a:ext cx="227171" cy="205740"/>
            </a:xfrm>
            <a:custGeom>
              <a:avLst/>
              <a:gdLst>
                <a:gd name="connsiteX0" fmla="*/ 225671 w 227171"/>
                <a:gd name="connsiteY0" fmla="*/ 206383 h 205740"/>
                <a:gd name="connsiteX1" fmla="*/ 7930 w 227171"/>
                <a:gd name="connsiteY1" fmla="*/ 4929 h 205740"/>
                <a:gd name="connsiteX2" fmla="*/ 3215 w 227171"/>
                <a:gd name="connsiteY2" fmla="*/ 3215 h 205740"/>
                <a:gd name="connsiteX3" fmla="*/ 161377 w 227171"/>
                <a:gd name="connsiteY3" fmla="*/ 199525 h 205740"/>
                <a:gd name="connsiteX4" fmla="*/ 225671 w 227171"/>
                <a:gd name="connsiteY4" fmla="*/ 206383 h 20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171" h="205740">
                  <a:moveTo>
                    <a:pt x="225671" y="206383"/>
                  </a:moveTo>
                  <a:cubicBezTo>
                    <a:pt x="178522" y="117658"/>
                    <a:pt x="102227" y="42648"/>
                    <a:pt x="7930" y="4929"/>
                  </a:cubicBezTo>
                  <a:cubicBezTo>
                    <a:pt x="6215" y="4072"/>
                    <a:pt x="4929" y="3643"/>
                    <a:pt x="3215" y="3215"/>
                  </a:cubicBezTo>
                  <a:lnTo>
                    <a:pt x="161377" y="199525"/>
                  </a:lnTo>
                  <a:lnTo>
                    <a:pt x="225671" y="206383"/>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6" name="Freeform: Shape 145">
              <a:extLst>
                <a:ext uri="{FF2B5EF4-FFF2-40B4-BE49-F238E27FC236}">
                  <a16:creationId xmlns:a16="http://schemas.microsoft.com/office/drawing/2014/main" id="{12B6329B-D722-4B3B-962E-E4315E01666F}"/>
                </a:ext>
              </a:extLst>
            </p:cNvPr>
            <p:cNvSpPr/>
            <p:nvPr/>
          </p:nvSpPr>
          <p:spPr>
            <a:xfrm>
              <a:off x="6426256" y="3548372"/>
              <a:ext cx="205740" cy="612934"/>
            </a:xfrm>
            <a:custGeom>
              <a:avLst/>
              <a:gdLst>
                <a:gd name="connsiteX0" fmla="*/ 15645 w 205740"/>
                <a:gd name="connsiteY0" fmla="*/ 612720 h 612933"/>
                <a:gd name="connsiteX1" fmla="*/ 15645 w 205740"/>
                <a:gd name="connsiteY1" fmla="*/ 367546 h 612933"/>
                <a:gd name="connsiteX2" fmla="*/ 15645 w 205740"/>
                <a:gd name="connsiteY2" fmla="*/ 363688 h 612933"/>
                <a:gd name="connsiteX3" fmla="*/ 137803 w 205740"/>
                <a:gd name="connsiteY3" fmla="*/ 241530 h 612933"/>
                <a:gd name="connsiteX4" fmla="*/ 137803 w 205740"/>
                <a:gd name="connsiteY4" fmla="*/ 241530 h 612933"/>
                <a:gd name="connsiteX5" fmla="*/ 137803 w 205740"/>
                <a:gd name="connsiteY5" fmla="*/ 102227 h 612933"/>
                <a:gd name="connsiteX6" fmla="*/ 137803 w 205740"/>
                <a:gd name="connsiteY6" fmla="*/ 97941 h 612933"/>
                <a:gd name="connsiteX7" fmla="*/ 205954 w 205740"/>
                <a:gd name="connsiteY7" fmla="*/ 29789 h 612933"/>
                <a:gd name="connsiteX8" fmla="*/ 193953 w 205740"/>
                <a:gd name="connsiteY8" fmla="*/ 3215 h 612933"/>
                <a:gd name="connsiteX9" fmla="*/ 108656 w 205740"/>
                <a:gd name="connsiteY9" fmla="*/ 88511 h 612933"/>
                <a:gd name="connsiteX10" fmla="*/ 108656 w 205740"/>
                <a:gd name="connsiteY10" fmla="*/ 234672 h 612933"/>
                <a:gd name="connsiteX11" fmla="*/ 3215 w 205740"/>
                <a:gd name="connsiteY11" fmla="*/ 340114 h 612933"/>
                <a:gd name="connsiteX12" fmla="*/ 3215 w 205740"/>
                <a:gd name="connsiteY12" fmla="*/ 605004 h 612933"/>
                <a:gd name="connsiteX13" fmla="*/ 15645 w 205740"/>
                <a:gd name="connsiteY13" fmla="*/ 612720 h 612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740" h="612933">
                  <a:moveTo>
                    <a:pt x="15645" y="612720"/>
                  </a:moveTo>
                  <a:lnTo>
                    <a:pt x="15645" y="367546"/>
                  </a:lnTo>
                  <a:lnTo>
                    <a:pt x="15645" y="363688"/>
                  </a:lnTo>
                  <a:lnTo>
                    <a:pt x="137803" y="241530"/>
                  </a:lnTo>
                  <a:lnTo>
                    <a:pt x="137803" y="241530"/>
                  </a:lnTo>
                  <a:lnTo>
                    <a:pt x="137803" y="102227"/>
                  </a:lnTo>
                  <a:lnTo>
                    <a:pt x="137803" y="97941"/>
                  </a:lnTo>
                  <a:lnTo>
                    <a:pt x="205954" y="29789"/>
                  </a:lnTo>
                  <a:cubicBezTo>
                    <a:pt x="202097" y="20788"/>
                    <a:pt x="198239" y="12216"/>
                    <a:pt x="193953" y="3215"/>
                  </a:cubicBezTo>
                  <a:lnTo>
                    <a:pt x="108656" y="88511"/>
                  </a:lnTo>
                  <a:lnTo>
                    <a:pt x="108656" y="234672"/>
                  </a:lnTo>
                  <a:lnTo>
                    <a:pt x="3215" y="340114"/>
                  </a:lnTo>
                  <a:lnTo>
                    <a:pt x="3215" y="605004"/>
                  </a:lnTo>
                  <a:cubicBezTo>
                    <a:pt x="7072" y="608005"/>
                    <a:pt x="11359" y="610576"/>
                    <a:pt x="15645" y="612720"/>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7" name="Freeform: Shape 146">
              <a:extLst>
                <a:ext uri="{FF2B5EF4-FFF2-40B4-BE49-F238E27FC236}">
                  <a16:creationId xmlns:a16="http://schemas.microsoft.com/office/drawing/2014/main" id="{9601BF3A-7BF2-4805-935B-62AA27BCFDCA}"/>
                </a:ext>
              </a:extLst>
            </p:cNvPr>
            <p:cNvSpPr/>
            <p:nvPr/>
          </p:nvSpPr>
          <p:spPr>
            <a:xfrm>
              <a:off x="6230905" y="1217081"/>
              <a:ext cx="488633" cy="677228"/>
            </a:xfrm>
            <a:custGeom>
              <a:avLst/>
              <a:gdLst>
                <a:gd name="connsiteX0" fmla="*/ 156989 w 488632"/>
                <a:gd name="connsiteY0" fmla="*/ 116800 h 677227"/>
                <a:gd name="connsiteX1" fmla="*/ 215282 w 488632"/>
                <a:gd name="connsiteY1" fmla="*/ 124516 h 677227"/>
                <a:gd name="connsiteX2" fmla="*/ 208853 w 488632"/>
                <a:gd name="connsiteY2" fmla="*/ 184952 h 677227"/>
                <a:gd name="connsiteX3" fmla="*/ 148845 w 488632"/>
                <a:gd name="connsiteY3" fmla="*/ 178522 h 677227"/>
                <a:gd name="connsiteX4" fmla="*/ 140273 w 488632"/>
                <a:gd name="connsiteY4" fmla="*/ 142946 h 677227"/>
                <a:gd name="connsiteX5" fmla="*/ 122699 w 488632"/>
                <a:gd name="connsiteY5" fmla="*/ 121087 h 677227"/>
                <a:gd name="connsiteX6" fmla="*/ 125699 w 488632"/>
                <a:gd name="connsiteY6" fmla="*/ 113371 h 677227"/>
                <a:gd name="connsiteX7" fmla="*/ 151417 w 488632"/>
                <a:gd name="connsiteY7" fmla="*/ 46934 h 677227"/>
                <a:gd name="connsiteX8" fmla="*/ 127414 w 488632"/>
                <a:gd name="connsiteY8" fmla="*/ 34933 h 677227"/>
                <a:gd name="connsiteX9" fmla="*/ 117127 w 488632"/>
                <a:gd name="connsiteY9" fmla="*/ 18217 h 677227"/>
                <a:gd name="connsiteX10" fmla="*/ 101268 w 488632"/>
                <a:gd name="connsiteY10" fmla="*/ 51221 h 677227"/>
                <a:gd name="connsiteX11" fmla="*/ 41260 w 488632"/>
                <a:gd name="connsiteY11" fmla="*/ 44791 h 677227"/>
                <a:gd name="connsiteX12" fmla="*/ 12114 w 488632"/>
                <a:gd name="connsiteY12" fmla="*/ 41791 h 677227"/>
                <a:gd name="connsiteX13" fmla="*/ 7827 w 488632"/>
                <a:gd name="connsiteY13" fmla="*/ 407408 h 677227"/>
                <a:gd name="connsiteX14" fmla="*/ 21544 w 488632"/>
                <a:gd name="connsiteY14" fmla="*/ 396264 h 677227"/>
                <a:gd name="connsiteX15" fmla="*/ 31831 w 488632"/>
                <a:gd name="connsiteY15" fmla="*/ 300680 h 677227"/>
                <a:gd name="connsiteX16" fmla="*/ 16829 w 488632"/>
                <a:gd name="connsiteY16" fmla="*/ 289107 h 677227"/>
                <a:gd name="connsiteX17" fmla="*/ 23687 w 488632"/>
                <a:gd name="connsiteY17" fmla="*/ 228671 h 677227"/>
                <a:gd name="connsiteX18" fmla="*/ 84123 w 488632"/>
                <a:gd name="connsiteY18" fmla="*/ 235101 h 677227"/>
                <a:gd name="connsiteX19" fmla="*/ 77693 w 488632"/>
                <a:gd name="connsiteY19" fmla="*/ 295537 h 677227"/>
                <a:gd name="connsiteX20" fmla="*/ 60977 w 488632"/>
                <a:gd name="connsiteY20" fmla="*/ 303681 h 677227"/>
                <a:gd name="connsiteX21" fmla="*/ 50261 w 488632"/>
                <a:gd name="connsiteY21" fmla="*/ 405265 h 677227"/>
                <a:gd name="connsiteX22" fmla="*/ 49833 w 488632"/>
                <a:gd name="connsiteY22" fmla="*/ 411266 h 677227"/>
                <a:gd name="connsiteX23" fmla="*/ 10399 w 488632"/>
                <a:gd name="connsiteY23" fmla="*/ 442984 h 677227"/>
                <a:gd name="connsiteX24" fmla="*/ 14686 w 488632"/>
                <a:gd name="connsiteY24" fmla="*/ 491847 h 677227"/>
                <a:gd name="connsiteX25" fmla="*/ 114555 w 488632"/>
                <a:gd name="connsiteY25" fmla="*/ 411266 h 677227"/>
                <a:gd name="connsiteX26" fmla="*/ 129557 w 488632"/>
                <a:gd name="connsiteY26" fmla="*/ 370118 h 677227"/>
                <a:gd name="connsiteX27" fmla="*/ 190422 w 488632"/>
                <a:gd name="connsiteY27" fmla="*/ 376547 h 677227"/>
                <a:gd name="connsiteX28" fmla="*/ 183564 w 488632"/>
                <a:gd name="connsiteY28" fmla="*/ 436983 h 677227"/>
                <a:gd name="connsiteX29" fmla="*/ 129986 w 488632"/>
                <a:gd name="connsiteY29" fmla="*/ 436554 h 677227"/>
                <a:gd name="connsiteX30" fmla="*/ 18115 w 488632"/>
                <a:gd name="connsiteY30" fmla="*/ 526994 h 677227"/>
                <a:gd name="connsiteX31" fmla="*/ 26687 w 488632"/>
                <a:gd name="connsiteY31" fmla="*/ 599432 h 677227"/>
                <a:gd name="connsiteX32" fmla="*/ 256002 w 488632"/>
                <a:gd name="connsiteY32" fmla="*/ 414695 h 677227"/>
                <a:gd name="connsiteX33" fmla="*/ 265431 w 488632"/>
                <a:gd name="connsiteY33" fmla="*/ 328541 h 677227"/>
                <a:gd name="connsiteX34" fmla="*/ 255144 w 488632"/>
                <a:gd name="connsiteY34" fmla="*/ 319540 h 677227"/>
                <a:gd name="connsiteX35" fmla="*/ 261574 w 488632"/>
                <a:gd name="connsiteY35" fmla="*/ 259104 h 677227"/>
                <a:gd name="connsiteX36" fmla="*/ 322010 w 488632"/>
                <a:gd name="connsiteY36" fmla="*/ 265533 h 677227"/>
                <a:gd name="connsiteX37" fmla="*/ 315580 w 488632"/>
                <a:gd name="connsiteY37" fmla="*/ 325969 h 677227"/>
                <a:gd name="connsiteX38" fmla="*/ 315580 w 488632"/>
                <a:gd name="connsiteY38" fmla="*/ 325969 h 677227"/>
                <a:gd name="connsiteX39" fmla="*/ 294149 w 488632"/>
                <a:gd name="connsiteY39" fmla="*/ 334970 h 677227"/>
                <a:gd name="connsiteX40" fmla="*/ 284719 w 488632"/>
                <a:gd name="connsiteY40" fmla="*/ 424124 h 677227"/>
                <a:gd name="connsiteX41" fmla="*/ 284291 w 488632"/>
                <a:gd name="connsiteY41" fmla="*/ 429697 h 677227"/>
                <a:gd name="connsiteX42" fmla="*/ 31831 w 488632"/>
                <a:gd name="connsiteY42" fmla="*/ 633293 h 677227"/>
                <a:gd name="connsiteX43" fmla="*/ 38260 w 488632"/>
                <a:gd name="connsiteY43" fmla="*/ 674441 h 677227"/>
                <a:gd name="connsiteX44" fmla="*/ 277861 w 488632"/>
                <a:gd name="connsiteY44" fmla="*/ 481560 h 677227"/>
                <a:gd name="connsiteX45" fmla="*/ 283862 w 488632"/>
                <a:gd name="connsiteY45" fmla="*/ 482417 h 677227"/>
                <a:gd name="connsiteX46" fmla="*/ 399591 w 488632"/>
                <a:gd name="connsiteY46" fmla="*/ 494419 h 677227"/>
                <a:gd name="connsiteX47" fmla="*/ 486602 w 488632"/>
                <a:gd name="connsiteY47" fmla="*/ 424124 h 677227"/>
                <a:gd name="connsiteX48" fmla="*/ 474172 w 488632"/>
                <a:gd name="connsiteY48" fmla="*/ 328541 h 677227"/>
                <a:gd name="connsiteX49" fmla="*/ 433024 w 488632"/>
                <a:gd name="connsiteY49" fmla="*/ 183237 h 677227"/>
                <a:gd name="connsiteX50" fmla="*/ 343870 w 488632"/>
                <a:gd name="connsiteY50" fmla="*/ 173379 h 677227"/>
                <a:gd name="connsiteX51" fmla="*/ 337869 w 488632"/>
                <a:gd name="connsiteY51" fmla="*/ 172950 h 677227"/>
                <a:gd name="connsiteX52" fmla="*/ 201137 w 488632"/>
                <a:gd name="connsiteY52" fmla="*/ 3215 h 677227"/>
                <a:gd name="connsiteX53" fmla="*/ 188707 w 488632"/>
                <a:gd name="connsiteY53" fmla="*/ 34933 h 677227"/>
                <a:gd name="connsiteX54" fmla="*/ 188279 w 488632"/>
                <a:gd name="connsiteY54" fmla="*/ 34933 h 677227"/>
                <a:gd name="connsiteX55" fmla="*/ 156989 w 488632"/>
                <a:gd name="connsiteY55" fmla="*/ 115514 h 677227"/>
                <a:gd name="connsiteX56" fmla="*/ 156989 w 488632"/>
                <a:gd name="connsiteY56" fmla="*/ 116800 h 6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88632" h="677227">
                  <a:moveTo>
                    <a:pt x="156989" y="116800"/>
                  </a:moveTo>
                  <a:cubicBezTo>
                    <a:pt x="175420" y="103513"/>
                    <a:pt x="200709" y="106513"/>
                    <a:pt x="215282" y="124516"/>
                  </a:cubicBezTo>
                  <a:cubicBezTo>
                    <a:pt x="230284" y="142946"/>
                    <a:pt x="227284" y="169950"/>
                    <a:pt x="208853" y="184952"/>
                  </a:cubicBezTo>
                  <a:cubicBezTo>
                    <a:pt x="190422" y="199954"/>
                    <a:pt x="163418" y="196953"/>
                    <a:pt x="148845" y="178522"/>
                  </a:cubicBezTo>
                  <a:cubicBezTo>
                    <a:pt x="140701" y="168235"/>
                    <a:pt x="138130" y="154948"/>
                    <a:pt x="140273" y="142946"/>
                  </a:cubicBezTo>
                  <a:lnTo>
                    <a:pt x="122699" y="121087"/>
                  </a:lnTo>
                  <a:lnTo>
                    <a:pt x="125699" y="113371"/>
                  </a:lnTo>
                  <a:lnTo>
                    <a:pt x="151417" y="46934"/>
                  </a:lnTo>
                  <a:cubicBezTo>
                    <a:pt x="142844" y="45649"/>
                    <a:pt x="134272" y="41791"/>
                    <a:pt x="127414" y="34933"/>
                  </a:cubicBezTo>
                  <a:cubicBezTo>
                    <a:pt x="122699" y="30218"/>
                    <a:pt x="118841" y="24217"/>
                    <a:pt x="117127" y="18217"/>
                  </a:cubicBezTo>
                  <a:cubicBezTo>
                    <a:pt x="117127" y="30647"/>
                    <a:pt x="111555" y="42648"/>
                    <a:pt x="101268" y="51221"/>
                  </a:cubicBezTo>
                  <a:cubicBezTo>
                    <a:pt x="82837" y="65794"/>
                    <a:pt x="56262" y="62794"/>
                    <a:pt x="41260" y="44791"/>
                  </a:cubicBezTo>
                  <a:lnTo>
                    <a:pt x="12114" y="41791"/>
                  </a:lnTo>
                  <a:cubicBezTo>
                    <a:pt x="1827" y="162234"/>
                    <a:pt x="541" y="284393"/>
                    <a:pt x="7827" y="407408"/>
                  </a:cubicBezTo>
                  <a:lnTo>
                    <a:pt x="21544" y="396264"/>
                  </a:lnTo>
                  <a:lnTo>
                    <a:pt x="31831" y="300680"/>
                  </a:lnTo>
                  <a:cubicBezTo>
                    <a:pt x="26258" y="298109"/>
                    <a:pt x="21115" y="294251"/>
                    <a:pt x="16829" y="289107"/>
                  </a:cubicBezTo>
                  <a:cubicBezTo>
                    <a:pt x="1827" y="270677"/>
                    <a:pt x="5256" y="243673"/>
                    <a:pt x="23687" y="228671"/>
                  </a:cubicBezTo>
                  <a:cubicBezTo>
                    <a:pt x="42117" y="213669"/>
                    <a:pt x="69121" y="216670"/>
                    <a:pt x="84123" y="235101"/>
                  </a:cubicBezTo>
                  <a:cubicBezTo>
                    <a:pt x="99125" y="253532"/>
                    <a:pt x="96124" y="280535"/>
                    <a:pt x="77693" y="295537"/>
                  </a:cubicBezTo>
                  <a:cubicBezTo>
                    <a:pt x="72979" y="299394"/>
                    <a:pt x="66978" y="301966"/>
                    <a:pt x="60977" y="303681"/>
                  </a:cubicBezTo>
                  <a:lnTo>
                    <a:pt x="50261" y="405265"/>
                  </a:lnTo>
                  <a:lnTo>
                    <a:pt x="49833" y="411266"/>
                  </a:lnTo>
                  <a:lnTo>
                    <a:pt x="10399" y="442984"/>
                  </a:lnTo>
                  <a:cubicBezTo>
                    <a:pt x="11685" y="459272"/>
                    <a:pt x="12971" y="475559"/>
                    <a:pt x="14686" y="491847"/>
                  </a:cubicBezTo>
                  <a:lnTo>
                    <a:pt x="114555" y="411266"/>
                  </a:lnTo>
                  <a:cubicBezTo>
                    <a:pt x="111555" y="396264"/>
                    <a:pt x="116698" y="380405"/>
                    <a:pt x="129557" y="370118"/>
                  </a:cubicBezTo>
                  <a:cubicBezTo>
                    <a:pt x="147988" y="355116"/>
                    <a:pt x="175420" y="358116"/>
                    <a:pt x="190422" y="376547"/>
                  </a:cubicBezTo>
                  <a:cubicBezTo>
                    <a:pt x="205424" y="394978"/>
                    <a:pt x="201995" y="422410"/>
                    <a:pt x="183564" y="436983"/>
                  </a:cubicBezTo>
                  <a:cubicBezTo>
                    <a:pt x="167705" y="449842"/>
                    <a:pt x="145416" y="448985"/>
                    <a:pt x="129986" y="436554"/>
                  </a:cubicBezTo>
                  <a:lnTo>
                    <a:pt x="18115" y="526994"/>
                  </a:lnTo>
                  <a:cubicBezTo>
                    <a:pt x="20686" y="550997"/>
                    <a:pt x="23687" y="575429"/>
                    <a:pt x="26687" y="599432"/>
                  </a:cubicBezTo>
                  <a:lnTo>
                    <a:pt x="256002" y="414695"/>
                  </a:lnTo>
                  <a:lnTo>
                    <a:pt x="265431" y="328541"/>
                  </a:lnTo>
                  <a:cubicBezTo>
                    <a:pt x="261574" y="325969"/>
                    <a:pt x="258145" y="323397"/>
                    <a:pt x="255144" y="319540"/>
                  </a:cubicBezTo>
                  <a:cubicBezTo>
                    <a:pt x="240142" y="301109"/>
                    <a:pt x="243143" y="274106"/>
                    <a:pt x="261574" y="259104"/>
                  </a:cubicBezTo>
                  <a:cubicBezTo>
                    <a:pt x="280004" y="244102"/>
                    <a:pt x="307008" y="247102"/>
                    <a:pt x="322010" y="265533"/>
                  </a:cubicBezTo>
                  <a:cubicBezTo>
                    <a:pt x="337011" y="283964"/>
                    <a:pt x="334011" y="310967"/>
                    <a:pt x="315580" y="325969"/>
                  </a:cubicBezTo>
                  <a:lnTo>
                    <a:pt x="315580" y="325969"/>
                  </a:lnTo>
                  <a:cubicBezTo>
                    <a:pt x="309151" y="331113"/>
                    <a:pt x="301864" y="334113"/>
                    <a:pt x="294149" y="334970"/>
                  </a:cubicBezTo>
                  <a:lnTo>
                    <a:pt x="284719" y="424124"/>
                  </a:lnTo>
                  <a:lnTo>
                    <a:pt x="284291" y="429697"/>
                  </a:lnTo>
                  <a:lnTo>
                    <a:pt x="31831" y="633293"/>
                  </a:lnTo>
                  <a:cubicBezTo>
                    <a:pt x="33974" y="647009"/>
                    <a:pt x="36117" y="660725"/>
                    <a:pt x="38260" y="674441"/>
                  </a:cubicBezTo>
                  <a:lnTo>
                    <a:pt x="277861" y="481560"/>
                  </a:lnTo>
                  <a:lnTo>
                    <a:pt x="283862" y="482417"/>
                  </a:lnTo>
                  <a:lnTo>
                    <a:pt x="399591" y="494419"/>
                  </a:lnTo>
                  <a:lnTo>
                    <a:pt x="486602" y="424124"/>
                  </a:lnTo>
                  <a:cubicBezTo>
                    <a:pt x="483173" y="392406"/>
                    <a:pt x="480172" y="360259"/>
                    <a:pt x="474172" y="328541"/>
                  </a:cubicBezTo>
                  <a:cubicBezTo>
                    <a:pt x="463027" y="279678"/>
                    <a:pt x="454026" y="229100"/>
                    <a:pt x="433024" y="183237"/>
                  </a:cubicBezTo>
                  <a:lnTo>
                    <a:pt x="343870" y="173379"/>
                  </a:lnTo>
                  <a:lnTo>
                    <a:pt x="337869" y="172950"/>
                  </a:lnTo>
                  <a:lnTo>
                    <a:pt x="201137" y="3215"/>
                  </a:lnTo>
                  <a:cubicBezTo>
                    <a:pt x="201566" y="14787"/>
                    <a:pt x="197280" y="25932"/>
                    <a:pt x="188707" y="34933"/>
                  </a:cubicBezTo>
                  <a:cubicBezTo>
                    <a:pt x="188707" y="34933"/>
                    <a:pt x="188707" y="34933"/>
                    <a:pt x="188279" y="34933"/>
                  </a:cubicBezTo>
                  <a:lnTo>
                    <a:pt x="156989" y="115514"/>
                  </a:lnTo>
                  <a:lnTo>
                    <a:pt x="156989" y="116800"/>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sp>
          <p:nvSpPr>
            <p:cNvPr id="148" name="Freeform: Shape 147">
              <a:extLst>
                <a:ext uri="{FF2B5EF4-FFF2-40B4-BE49-F238E27FC236}">
                  <a16:creationId xmlns:a16="http://schemas.microsoft.com/office/drawing/2014/main" id="{5419C157-2D2E-43F0-A2A5-B6E32074E594}"/>
                </a:ext>
              </a:extLst>
            </p:cNvPr>
            <p:cNvSpPr/>
            <p:nvPr/>
          </p:nvSpPr>
          <p:spPr>
            <a:xfrm>
              <a:off x="5648730" y="596860"/>
              <a:ext cx="505778" cy="240030"/>
            </a:xfrm>
            <a:custGeom>
              <a:avLst/>
              <a:gdLst>
                <a:gd name="connsiteX0" fmla="*/ 504277 w 505777"/>
                <a:gd name="connsiteY0" fmla="*/ 237244 h 240030"/>
                <a:gd name="connsiteX1" fmla="*/ 504277 w 505777"/>
                <a:gd name="connsiteY1" fmla="*/ 190952 h 240030"/>
                <a:gd name="connsiteX2" fmla="*/ 444699 w 505777"/>
                <a:gd name="connsiteY2" fmla="*/ 131374 h 240030"/>
                <a:gd name="connsiteX3" fmla="*/ 310539 w 505777"/>
                <a:gd name="connsiteY3" fmla="*/ 131802 h 240030"/>
                <a:gd name="connsiteX4" fmla="*/ 304538 w 505777"/>
                <a:gd name="connsiteY4" fmla="*/ 131802 h 240030"/>
                <a:gd name="connsiteX5" fmla="*/ 175951 w 505777"/>
                <a:gd name="connsiteY5" fmla="*/ 3215 h 240030"/>
                <a:gd name="connsiteX6" fmla="*/ 3215 w 505777"/>
                <a:gd name="connsiteY6" fmla="*/ 3215 h 240030"/>
                <a:gd name="connsiteX7" fmla="*/ 8787 w 505777"/>
                <a:gd name="connsiteY7" fmla="*/ 37505 h 240030"/>
                <a:gd name="connsiteX8" fmla="*/ 153233 w 505777"/>
                <a:gd name="connsiteY8" fmla="*/ 37505 h 240030"/>
                <a:gd name="connsiteX9" fmla="*/ 157520 w 505777"/>
                <a:gd name="connsiteY9" fmla="*/ 37505 h 240030"/>
                <a:gd name="connsiteX10" fmla="*/ 289965 w 505777"/>
                <a:gd name="connsiteY10" fmla="*/ 169950 h 240030"/>
                <a:gd name="connsiteX11" fmla="*/ 418124 w 505777"/>
                <a:gd name="connsiteY11" fmla="*/ 170378 h 240030"/>
                <a:gd name="connsiteX12" fmla="*/ 421981 w 505777"/>
                <a:gd name="connsiteY12" fmla="*/ 170378 h 240030"/>
                <a:gd name="connsiteX13" fmla="*/ 483703 w 505777"/>
                <a:gd name="connsiteY13" fmla="*/ 232100 h 240030"/>
                <a:gd name="connsiteX14" fmla="*/ 483703 w 505777"/>
                <a:gd name="connsiteY14" fmla="*/ 234672 h 240030"/>
                <a:gd name="connsiteX15" fmla="*/ 504277 w 505777"/>
                <a:gd name="connsiteY15" fmla="*/ 237244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5777" h="240030">
                  <a:moveTo>
                    <a:pt x="504277" y="237244"/>
                  </a:moveTo>
                  <a:lnTo>
                    <a:pt x="504277" y="190952"/>
                  </a:lnTo>
                  <a:lnTo>
                    <a:pt x="444699" y="131374"/>
                  </a:lnTo>
                  <a:lnTo>
                    <a:pt x="310539" y="131802"/>
                  </a:lnTo>
                  <a:lnTo>
                    <a:pt x="304538" y="131802"/>
                  </a:lnTo>
                  <a:lnTo>
                    <a:pt x="175951" y="3215"/>
                  </a:lnTo>
                  <a:lnTo>
                    <a:pt x="3215" y="3215"/>
                  </a:lnTo>
                  <a:cubicBezTo>
                    <a:pt x="5358" y="14788"/>
                    <a:pt x="7072" y="26360"/>
                    <a:pt x="8787" y="37505"/>
                  </a:cubicBezTo>
                  <a:lnTo>
                    <a:pt x="153233" y="37505"/>
                  </a:lnTo>
                  <a:lnTo>
                    <a:pt x="157520" y="37505"/>
                  </a:lnTo>
                  <a:lnTo>
                    <a:pt x="289965" y="169950"/>
                  </a:lnTo>
                  <a:lnTo>
                    <a:pt x="418124" y="170378"/>
                  </a:lnTo>
                  <a:lnTo>
                    <a:pt x="421981" y="170378"/>
                  </a:lnTo>
                  <a:lnTo>
                    <a:pt x="483703" y="232100"/>
                  </a:lnTo>
                  <a:lnTo>
                    <a:pt x="483703" y="234672"/>
                  </a:lnTo>
                  <a:cubicBezTo>
                    <a:pt x="490561" y="235101"/>
                    <a:pt x="497419" y="236387"/>
                    <a:pt x="504277" y="23724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9" name="Freeform: Shape 148">
              <a:extLst>
                <a:ext uri="{FF2B5EF4-FFF2-40B4-BE49-F238E27FC236}">
                  <a16:creationId xmlns:a16="http://schemas.microsoft.com/office/drawing/2014/main" id="{8AA978C1-CBCE-454B-907A-376D67EEF507}"/>
                </a:ext>
              </a:extLst>
            </p:cNvPr>
            <p:cNvSpPr/>
            <p:nvPr/>
          </p:nvSpPr>
          <p:spPr>
            <a:xfrm>
              <a:off x="5628584" y="437840"/>
              <a:ext cx="630079" cy="317183"/>
            </a:xfrm>
            <a:custGeom>
              <a:avLst/>
              <a:gdLst>
                <a:gd name="connsiteX0" fmla="*/ 630722 w 630078"/>
                <a:gd name="connsiteY0" fmla="*/ 238530 h 317182"/>
                <a:gd name="connsiteX1" fmla="*/ 630722 w 630078"/>
                <a:gd name="connsiteY1" fmla="*/ 238530 h 317182"/>
                <a:gd name="connsiteX2" fmla="*/ 602433 w 630078"/>
                <a:gd name="connsiteY2" fmla="*/ 228671 h 317182"/>
                <a:gd name="connsiteX3" fmla="*/ 599004 w 630078"/>
                <a:gd name="connsiteY3" fmla="*/ 225242 h 317182"/>
                <a:gd name="connsiteX4" fmla="*/ 586573 w 630078"/>
                <a:gd name="connsiteY4" fmla="*/ 200382 h 317182"/>
                <a:gd name="connsiteX5" fmla="*/ 440412 w 630078"/>
                <a:gd name="connsiteY5" fmla="*/ 54221 h 317182"/>
                <a:gd name="connsiteX6" fmla="*/ 302395 w 630078"/>
                <a:gd name="connsiteY6" fmla="*/ 54221 h 317182"/>
                <a:gd name="connsiteX7" fmla="*/ 295966 w 630078"/>
                <a:gd name="connsiteY7" fmla="*/ 54221 h 317182"/>
                <a:gd name="connsiteX8" fmla="*/ 245816 w 630078"/>
                <a:gd name="connsiteY8" fmla="*/ 3643 h 317182"/>
                <a:gd name="connsiteX9" fmla="*/ 3215 w 630078"/>
                <a:gd name="connsiteY9" fmla="*/ 3215 h 317182"/>
                <a:gd name="connsiteX10" fmla="*/ 6644 w 630078"/>
                <a:gd name="connsiteY10" fmla="*/ 32790 h 317182"/>
                <a:gd name="connsiteX11" fmla="*/ 218813 w 630078"/>
                <a:gd name="connsiteY11" fmla="*/ 32790 h 317182"/>
                <a:gd name="connsiteX12" fmla="*/ 222671 w 630078"/>
                <a:gd name="connsiteY12" fmla="*/ 32790 h 317182"/>
                <a:gd name="connsiteX13" fmla="*/ 281392 w 630078"/>
                <a:gd name="connsiteY13" fmla="*/ 91511 h 317182"/>
                <a:gd name="connsiteX14" fmla="*/ 439555 w 630078"/>
                <a:gd name="connsiteY14" fmla="*/ 91511 h 317182"/>
                <a:gd name="connsiteX15" fmla="*/ 443841 w 630078"/>
                <a:gd name="connsiteY15" fmla="*/ 91083 h 317182"/>
                <a:gd name="connsiteX16" fmla="*/ 520136 w 630078"/>
                <a:gd name="connsiteY16" fmla="*/ 167378 h 317182"/>
                <a:gd name="connsiteX17" fmla="*/ 520136 w 630078"/>
                <a:gd name="connsiteY17" fmla="*/ 171664 h 317182"/>
                <a:gd name="connsiteX18" fmla="*/ 520136 w 630078"/>
                <a:gd name="connsiteY18" fmla="*/ 226957 h 317182"/>
                <a:gd name="connsiteX19" fmla="*/ 611005 w 630078"/>
                <a:gd name="connsiteY19" fmla="*/ 317825 h 317182"/>
                <a:gd name="connsiteX20" fmla="*/ 630722 w 630078"/>
                <a:gd name="connsiteY20" fmla="*/ 238530 h 31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0078" h="317182">
                  <a:moveTo>
                    <a:pt x="630722" y="238530"/>
                  </a:moveTo>
                  <a:lnTo>
                    <a:pt x="630722" y="238530"/>
                  </a:lnTo>
                  <a:cubicBezTo>
                    <a:pt x="620435" y="238530"/>
                    <a:pt x="610576" y="235101"/>
                    <a:pt x="602433" y="228671"/>
                  </a:cubicBezTo>
                  <a:cubicBezTo>
                    <a:pt x="601147" y="227814"/>
                    <a:pt x="600289" y="226528"/>
                    <a:pt x="599004" y="225242"/>
                  </a:cubicBezTo>
                  <a:cubicBezTo>
                    <a:pt x="592146" y="218384"/>
                    <a:pt x="587859" y="209383"/>
                    <a:pt x="586573" y="200382"/>
                  </a:cubicBezTo>
                  <a:lnTo>
                    <a:pt x="440412" y="54221"/>
                  </a:lnTo>
                  <a:lnTo>
                    <a:pt x="302395" y="54221"/>
                  </a:lnTo>
                  <a:lnTo>
                    <a:pt x="295966" y="54221"/>
                  </a:lnTo>
                  <a:lnTo>
                    <a:pt x="245816" y="3643"/>
                  </a:lnTo>
                  <a:lnTo>
                    <a:pt x="3215" y="3215"/>
                  </a:lnTo>
                  <a:cubicBezTo>
                    <a:pt x="4501" y="13073"/>
                    <a:pt x="5358" y="22931"/>
                    <a:pt x="6644" y="32790"/>
                  </a:cubicBezTo>
                  <a:lnTo>
                    <a:pt x="218813" y="32790"/>
                  </a:lnTo>
                  <a:lnTo>
                    <a:pt x="222671" y="32790"/>
                  </a:lnTo>
                  <a:lnTo>
                    <a:pt x="281392" y="91511"/>
                  </a:lnTo>
                  <a:lnTo>
                    <a:pt x="439555" y="91511"/>
                  </a:lnTo>
                  <a:lnTo>
                    <a:pt x="443841" y="91083"/>
                  </a:lnTo>
                  <a:lnTo>
                    <a:pt x="520136" y="167378"/>
                  </a:lnTo>
                  <a:lnTo>
                    <a:pt x="520136" y="171664"/>
                  </a:lnTo>
                  <a:lnTo>
                    <a:pt x="520136" y="226957"/>
                  </a:lnTo>
                  <a:lnTo>
                    <a:pt x="611005" y="317825"/>
                  </a:lnTo>
                  <a:cubicBezTo>
                    <a:pt x="618720" y="292108"/>
                    <a:pt x="624292" y="265105"/>
                    <a:pt x="630722" y="238530"/>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0" name="Freeform: Shape 149">
              <a:extLst>
                <a:ext uri="{FF2B5EF4-FFF2-40B4-BE49-F238E27FC236}">
                  <a16:creationId xmlns:a16="http://schemas.microsoft.com/office/drawing/2014/main" id="{44C5C33C-8696-4010-B096-3A474446F2D1}"/>
                </a:ext>
              </a:extLst>
            </p:cNvPr>
            <p:cNvSpPr/>
            <p:nvPr/>
          </p:nvSpPr>
          <p:spPr>
            <a:xfrm>
              <a:off x="6241947" y="1152787"/>
              <a:ext cx="111443" cy="77153"/>
            </a:xfrm>
            <a:custGeom>
              <a:avLst/>
              <a:gdLst>
                <a:gd name="connsiteX0" fmla="*/ 82082 w 111442"/>
                <a:gd name="connsiteY0" fmla="*/ 10930 h 77152"/>
                <a:gd name="connsiteX1" fmla="*/ 11359 w 111442"/>
                <a:gd name="connsiteY1" fmla="*/ 3215 h 77152"/>
                <a:gd name="connsiteX2" fmla="*/ 3215 w 111442"/>
                <a:gd name="connsiteY2" fmla="*/ 76081 h 77152"/>
                <a:gd name="connsiteX3" fmla="*/ 20360 w 111442"/>
                <a:gd name="connsiteY3" fmla="*/ 77795 h 77152"/>
                <a:gd name="connsiteX4" fmla="*/ 36219 w 111442"/>
                <a:gd name="connsiteY4" fmla="*/ 47792 h 77152"/>
                <a:gd name="connsiteX5" fmla="*/ 96655 w 111442"/>
                <a:gd name="connsiteY5" fmla="*/ 54221 h 77152"/>
                <a:gd name="connsiteX6" fmla="*/ 103942 w 111442"/>
                <a:gd name="connsiteY6" fmla="*/ 67937 h 77152"/>
                <a:gd name="connsiteX7" fmla="*/ 110371 w 111442"/>
                <a:gd name="connsiteY7" fmla="*/ 45649 h 77152"/>
                <a:gd name="connsiteX8" fmla="*/ 82082 w 111442"/>
                <a:gd name="connsiteY8" fmla="*/ 10930 h 77152"/>
                <a:gd name="connsiteX9" fmla="*/ 82082 w 111442"/>
                <a:gd name="connsiteY9" fmla="*/ 10930 h 7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42" h="77152">
                  <a:moveTo>
                    <a:pt x="82082" y="10930"/>
                  </a:moveTo>
                  <a:lnTo>
                    <a:pt x="11359" y="3215"/>
                  </a:lnTo>
                  <a:cubicBezTo>
                    <a:pt x="8358" y="27646"/>
                    <a:pt x="5358" y="51649"/>
                    <a:pt x="3215" y="76081"/>
                  </a:cubicBezTo>
                  <a:lnTo>
                    <a:pt x="20360" y="77795"/>
                  </a:lnTo>
                  <a:cubicBezTo>
                    <a:pt x="21217" y="66222"/>
                    <a:pt x="26361" y="55507"/>
                    <a:pt x="36219" y="47792"/>
                  </a:cubicBezTo>
                  <a:cubicBezTo>
                    <a:pt x="54650" y="32790"/>
                    <a:pt x="81653" y="35790"/>
                    <a:pt x="96655" y="54221"/>
                  </a:cubicBezTo>
                  <a:cubicBezTo>
                    <a:pt x="100084" y="58507"/>
                    <a:pt x="102227" y="62794"/>
                    <a:pt x="103942" y="67937"/>
                  </a:cubicBezTo>
                  <a:cubicBezTo>
                    <a:pt x="103942" y="60222"/>
                    <a:pt x="106085" y="52507"/>
                    <a:pt x="110371" y="45649"/>
                  </a:cubicBezTo>
                  <a:lnTo>
                    <a:pt x="82082" y="10930"/>
                  </a:lnTo>
                  <a:lnTo>
                    <a:pt x="82082" y="10930"/>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1" name="Freeform: Shape 150">
              <a:extLst>
                <a:ext uri="{FF2B5EF4-FFF2-40B4-BE49-F238E27FC236}">
                  <a16:creationId xmlns:a16="http://schemas.microsoft.com/office/drawing/2014/main" id="{991AD919-D2D7-4F5A-9D22-ACA68118E503}"/>
                </a:ext>
              </a:extLst>
            </p:cNvPr>
            <p:cNvSpPr/>
            <p:nvPr/>
          </p:nvSpPr>
          <p:spPr>
            <a:xfrm>
              <a:off x="5656874" y="650438"/>
              <a:ext cx="450056" cy="201454"/>
            </a:xfrm>
            <a:custGeom>
              <a:avLst/>
              <a:gdLst>
                <a:gd name="connsiteX0" fmla="*/ 277963 w 450056"/>
                <a:gd name="connsiteY0" fmla="*/ 136088 h 201453"/>
                <a:gd name="connsiteX1" fmla="*/ 277963 w 450056"/>
                <a:gd name="connsiteY1" fmla="*/ 136088 h 201453"/>
                <a:gd name="connsiteX2" fmla="*/ 273677 w 450056"/>
                <a:gd name="connsiteY2" fmla="*/ 135660 h 201453"/>
                <a:gd name="connsiteX3" fmla="*/ 141232 w 450056"/>
                <a:gd name="connsiteY3" fmla="*/ 3215 h 201453"/>
                <a:gd name="connsiteX4" fmla="*/ 3215 w 450056"/>
                <a:gd name="connsiteY4" fmla="*/ 3215 h 201453"/>
                <a:gd name="connsiteX5" fmla="*/ 3215 w 450056"/>
                <a:gd name="connsiteY5" fmla="*/ 4072 h 201453"/>
                <a:gd name="connsiteX6" fmla="*/ 4501 w 450056"/>
                <a:gd name="connsiteY6" fmla="*/ 28075 h 201453"/>
                <a:gd name="connsiteX7" fmla="*/ 112943 w 450056"/>
                <a:gd name="connsiteY7" fmla="*/ 28075 h 201453"/>
                <a:gd name="connsiteX8" fmla="*/ 120658 w 450056"/>
                <a:gd name="connsiteY8" fmla="*/ 28075 h 201453"/>
                <a:gd name="connsiteX9" fmla="*/ 281392 w 450056"/>
                <a:gd name="connsiteY9" fmla="*/ 188809 h 201453"/>
                <a:gd name="connsiteX10" fmla="*/ 322969 w 450056"/>
                <a:gd name="connsiteY10" fmla="*/ 188809 h 201453"/>
                <a:gd name="connsiteX11" fmla="*/ 332827 w 450056"/>
                <a:gd name="connsiteY11" fmla="*/ 172950 h 201453"/>
                <a:gd name="connsiteX12" fmla="*/ 393692 w 450056"/>
                <a:gd name="connsiteY12" fmla="*/ 172950 h 201453"/>
                <a:gd name="connsiteX13" fmla="*/ 406122 w 450056"/>
                <a:gd name="connsiteY13" fmla="*/ 199096 h 201453"/>
                <a:gd name="connsiteX14" fmla="*/ 415552 w 450056"/>
                <a:gd name="connsiteY14" fmla="*/ 187095 h 201453"/>
                <a:gd name="connsiteX15" fmla="*/ 446842 w 450056"/>
                <a:gd name="connsiteY15" fmla="*/ 177665 h 201453"/>
                <a:gd name="connsiteX16" fmla="*/ 405265 w 450056"/>
                <a:gd name="connsiteY16" fmla="*/ 136088 h 201453"/>
                <a:gd name="connsiteX17" fmla="*/ 277963 w 450056"/>
                <a:gd name="connsiteY17" fmla="*/ 136088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056" h="201453">
                  <a:moveTo>
                    <a:pt x="277963" y="136088"/>
                  </a:moveTo>
                  <a:lnTo>
                    <a:pt x="277963" y="136088"/>
                  </a:lnTo>
                  <a:lnTo>
                    <a:pt x="273677" y="135660"/>
                  </a:lnTo>
                  <a:lnTo>
                    <a:pt x="141232" y="3215"/>
                  </a:lnTo>
                  <a:lnTo>
                    <a:pt x="3215" y="3215"/>
                  </a:lnTo>
                  <a:cubicBezTo>
                    <a:pt x="3215" y="3215"/>
                    <a:pt x="3215" y="3643"/>
                    <a:pt x="3215" y="4072"/>
                  </a:cubicBezTo>
                  <a:cubicBezTo>
                    <a:pt x="4501" y="11787"/>
                    <a:pt x="4501" y="19931"/>
                    <a:pt x="4501" y="28075"/>
                  </a:cubicBezTo>
                  <a:lnTo>
                    <a:pt x="112943" y="28075"/>
                  </a:lnTo>
                  <a:lnTo>
                    <a:pt x="120658" y="28075"/>
                  </a:lnTo>
                  <a:lnTo>
                    <a:pt x="281392" y="188809"/>
                  </a:lnTo>
                  <a:lnTo>
                    <a:pt x="322969" y="188809"/>
                  </a:lnTo>
                  <a:cubicBezTo>
                    <a:pt x="325112" y="183237"/>
                    <a:pt x="328113" y="177665"/>
                    <a:pt x="332827" y="172950"/>
                  </a:cubicBezTo>
                  <a:cubicBezTo>
                    <a:pt x="349544" y="156234"/>
                    <a:pt x="376976" y="156234"/>
                    <a:pt x="393692" y="172950"/>
                  </a:cubicBezTo>
                  <a:cubicBezTo>
                    <a:pt x="400979" y="180237"/>
                    <a:pt x="405265" y="189667"/>
                    <a:pt x="406122" y="199096"/>
                  </a:cubicBezTo>
                  <a:cubicBezTo>
                    <a:pt x="408694" y="194810"/>
                    <a:pt x="412123" y="190524"/>
                    <a:pt x="415552" y="187095"/>
                  </a:cubicBezTo>
                  <a:cubicBezTo>
                    <a:pt x="424553" y="179380"/>
                    <a:pt x="435697" y="177236"/>
                    <a:pt x="446842" y="177665"/>
                  </a:cubicBezTo>
                  <a:lnTo>
                    <a:pt x="405265" y="136088"/>
                  </a:lnTo>
                  <a:lnTo>
                    <a:pt x="277963" y="136088"/>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2" name="Freeform: Shape 151">
              <a:extLst>
                <a:ext uri="{FF2B5EF4-FFF2-40B4-BE49-F238E27FC236}">
                  <a16:creationId xmlns:a16="http://schemas.microsoft.com/office/drawing/2014/main" id="{E48C3874-6D47-4CCC-B18F-781EAF668B4D}"/>
                </a:ext>
              </a:extLst>
            </p:cNvPr>
            <p:cNvSpPr/>
            <p:nvPr/>
          </p:nvSpPr>
          <p:spPr>
            <a:xfrm>
              <a:off x="7523964" y="3343918"/>
              <a:ext cx="98584" cy="162878"/>
            </a:xfrm>
            <a:custGeom>
              <a:avLst/>
              <a:gdLst>
                <a:gd name="connsiteX0" fmla="*/ 3215 w 98583"/>
                <a:gd name="connsiteY0" fmla="*/ 162234 h 162877"/>
                <a:gd name="connsiteX1" fmla="*/ 91083 w 98583"/>
                <a:gd name="connsiteY1" fmla="*/ 91511 h 162877"/>
                <a:gd name="connsiteX2" fmla="*/ 95369 w 98583"/>
                <a:gd name="connsiteY2" fmla="*/ 52935 h 162877"/>
                <a:gd name="connsiteX3" fmla="*/ 95369 w 98583"/>
                <a:gd name="connsiteY3" fmla="*/ 52935 h 162877"/>
                <a:gd name="connsiteX4" fmla="*/ 81224 w 98583"/>
                <a:gd name="connsiteY4" fmla="*/ 3215 h 162877"/>
                <a:gd name="connsiteX5" fmla="*/ 73081 w 98583"/>
                <a:gd name="connsiteY5" fmla="*/ 77795 h 162877"/>
                <a:gd name="connsiteX6" fmla="*/ 72223 w 98583"/>
                <a:gd name="connsiteY6" fmla="*/ 85939 h 162877"/>
                <a:gd name="connsiteX7" fmla="*/ 8358 w 98583"/>
                <a:gd name="connsiteY7" fmla="*/ 137374 h 162877"/>
                <a:gd name="connsiteX8" fmla="*/ 3215 w 98583"/>
                <a:gd name="connsiteY8" fmla="*/ 162234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83" h="162877">
                  <a:moveTo>
                    <a:pt x="3215" y="162234"/>
                  </a:moveTo>
                  <a:lnTo>
                    <a:pt x="91083" y="91511"/>
                  </a:lnTo>
                  <a:lnTo>
                    <a:pt x="95369" y="52935"/>
                  </a:lnTo>
                  <a:lnTo>
                    <a:pt x="95369" y="52935"/>
                  </a:lnTo>
                  <a:cubicBezTo>
                    <a:pt x="90654" y="36647"/>
                    <a:pt x="85939" y="19931"/>
                    <a:pt x="81224" y="3215"/>
                  </a:cubicBezTo>
                  <a:lnTo>
                    <a:pt x="73081" y="77795"/>
                  </a:lnTo>
                  <a:lnTo>
                    <a:pt x="72223" y="85939"/>
                  </a:lnTo>
                  <a:lnTo>
                    <a:pt x="8358" y="137374"/>
                  </a:lnTo>
                  <a:cubicBezTo>
                    <a:pt x="7072" y="145518"/>
                    <a:pt x="4929" y="154090"/>
                    <a:pt x="3215" y="16223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3" name="Freeform: Shape 152">
              <a:extLst>
                <a:ext uri="{FF2B5EF4-FFF2-40B4-BE49-F238E27FC236}">
                  <a16:creationId xmlns:a16="http://schemas.microsoft.com/office/drawing/2014/main" id="{5DE17590-1454-4022-B14F-3F7B8AE0A03E}"/>
                </a:ext>
              </a:extLst>
            </p:cNvPr>
            <p:cNvSpPr/>
            <p:nvPr/>
          </p:nvSpPr>
          <p:spPr>
            <a:xfrm>
              <a:off x="6505123" y="4784955"/>
              <a:ext cx="514350" cy="227171"/>
            </a:xfrm>
            <a:custGeom>
              <a:avLst/>
              <a:gdLst>
                <a:gd name="connsiteX0" fmla="*/ 513279 w 514350"/>
                <a:gd name="connsiteY0" fmla="*/ 183666 h 227171"/>
                <a:gd name="connsiteX1" fmla="*/ 513279 w 514350"/>
                <a:gd name="connsiteY1" fmla="*/ 183666 h 227171"/>
                <a:gd name="connsiteX2" fmla="*/ 502991 w 514350"/>
                <a:gd name="connsiteY2" fmla="*/ 160949 h 227171"/>
                <a:gd name="connsiteX3" fmla="*/ 285678 w 514350"/>
                <a:gd name="connsiteY3" fmla="*/ 198668 h 227171"/>
                <a:gd name="connsiteX4" fmla="*/ 281392 w 514350"/>
                <a:gd name="connsiteY4" fmla="*/ 199097 h 227171"/>
                <a:gd name="connsiteX5" fmla="*/ 3215 w 514350"/>
                <a:gd name="connsiteY5" fmla="*/ 3215 h 227171"/>
                <a:gd name="connsiteX6" fmla="*/ 21646 w 514350"/>
                <a:gd name="connsiteY6" fmla="*/ 55936 h 227171"/>
                <a:gd name="connsiteX7" fmla="*/ 265105 w 514350"/>
                <a:gd name="connsiteY7" fmla="*/ 227386 h 227171"/>
                <a:gd name="connsiteX8" fmla="*/ 513279 w 514350"/>
                <a:gd name="connsiteY8" fmla="*/ 183666 h 22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50" h="227171">
                  <a:moveTo>
                    <a:pt x="513279" y="183666"/>
                  </a:moveTo>
                  <a:lnTo>
                    <a:pt x="513279" y="183666"/>
                  </a:lnTo>
                  <a:cubicBezTo>
                    <a:pt x="509850" y="175951"/>
                    <a:pt x="506420" y="168235"/>
                    <a:pt x="502991" y="160949"/>
                  </a:cubicBezTo>
                  <a:lnTo>
                    <a:pt x="285678" y="198668"/>
                  </a:lnTo>
                  <a:lnTo>
                    <a:pt x="281392" y="199097"/>
                  </a:lnTo>
                  <a:lnTo>
                    <a:pt x="3215" y="3215"/>
                  </a:lnTo>
                  <a:cubicBezTo>
                    <a:pt x="9215" y="20788"/>
                    <a:pt x="15216" y="38362"/>
                    <a:pt x="21646" y="55936"/>
                  </a:cubicBezTo>
                  <a:lnTo>
                    <a:pt x="265105" y="227386"/>
                  </a:lnTo>
                  <a:lnTo>
                    <a:pt x="513279" y="183666"/>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4" name="Freeform: Shape 153">
              <a:extLst>
                <a:ext uri="{FF2B5EF4-FFF2-40B4-BE49-F238E27FC236}">
                  <a16:creationId xmlns:a16="http://schemas.microsoft.com/office/drawing/2014/main" id="{CA973E22-F6BE-4443-8B30-E55F4ED711C3}"/>
                </a:ext>
              </a:extLst>
            </p:cNvPr>
            <p:cNvSpPr/>
            <p:nvPr/>
          </p:nvSpPr>
          <p:spPr>
            <a:xfrm>
              <a:off x="5867329" y="3702248"/>
              <a:ext cx="25718" cy="38576"/>
            </a:xfrm>
            <a:custGeom>
              <a:avLst/>
              <a:gdLst>
                <a:gd name="connsiteX0" fmla="*/ 10073 w 25717"/>
                <a:gd name="connsiteY0" fmla="*/ 3215 h 38576"/>
                <a:gd name="connsiteX1" fmla="*/ 3215 w 25717"/>
                <a:gd name="connsiteY1" fmla="*/ 10073 h 38576"/>
                <a:gd name="connsiteX2" fmla="*/ 15216 w 25717"/>
                <a:gd name="connsiteY2" fmla="*/ 37505 h 38576"/>
                <a:gd name="connsiteX3" fmla="*/ 25075 w 25717"/>
                <a:gd name="connsiteY3" fmla="*/ 27646 h 38576"/>
                <a:gd name="connsiteX4" fmla="*/ 10073 w 25717"/>
                <a:gd name="connsiteY4" fmla="*/ 3215 h 3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17" h="38576">
                  <a:moveTo>
                    <a:pt x="10073" y="3215"/>
                  </a:moveTo>
                  <a:lnTo>
                    <a:pt x="3215" y="10073"/>
                  </a:lnTo>
                  <a:cubicBezTo>
                    <a:pt x="7072" y="19074"/>
                    <a:pt x="11359" y="28075"/>
                    <a:pt x="15216" y="37505"/>
                  </a:cubicBezTo>
                  <a:cubicBezTo>
                    <a:pt x="18217" y="34076"/>
                    <a:pt x="21646" y="31075"/>
                    <a:pt x="25075" y="27646"/>
                  </a:cubicBezTo>
                  <a:cubicBezTo>
                    <a:pt x="19931" y="19502"/>
                    <a:pt x="14788" y="11359"/>
                    <a:pt x="10073"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5" name="Freeform: Shape 154">
              <a:extLst>
                <a:ext uri="{FF2B5EF4-FFF2-40B4-BE49-F238E27FC236}">
                  <a16:creationId xmlns:a16="http://schemas.microsoft.com/office/drawing/2014/main" id="{410AECFC-6479-45C2-A8C8-2B456C820A16}"/>
                </a:ext>
              </a:extLst>
            </p:cNvPr>
            <p:cNvSpPr/>
            <p:nvPr/>
          </p:nvSpPr>
          <p:spPr>
            <a:xfrm>
              <a:off x="5749028" y="3576233"/>
              <a:ext cx="68580" cy="47149"/>
            </a:xfrm>
            <a:custGeom>
              <a:avLst/>
              <a:gdLst>
                <a:gd name="connsiteX0" fmla="*/ 3215 w 68580"/>
                <a:gd name="connsiteY0" fmla="*/ 41791 h 47148"/>
                <a:gd name="connsiteX1" fmla="*/ 67080 w 68580"/>
                <a:gd name="connsiteY1" fmla="*/ 41791 h 47148"/>
                <a:gd name="connsiteX2" fmla="*/ 68794 w 68580"/>
                <a:gd name="connsiteY2" fmla="*/ 41362 h 47148"/>
                <a:gd name="connsiteX3" fmla="*/ 41791 w 68580"/>
                <a:gd name="connsiteY3" fmla="*/ 3215 h 47148"/>
                <a:gd name="connsiteX4" fmla="*/ 3215 w 68580"/>
                <a:gd name="connsiteY4" fmla="*/ 41791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 h="47148">
                  <a:moveTo>
                    <a:pt x="3215" y="41791"/>
                  </a:moveTo>
                  <a:cubicBezTo>
                    <a:pt x="24646" y="44791"/>
                    <a:pt x="46077" y="47792"/>
                    <a:pt x="67080" y="41791"/>
                  </a:cubicBezTo>
                  <a:cubicBezTo>
                    <a:pt x="67508" y="41791"/>
                    <a:pt x="68366" y="41362"/>
                    <a:pt x="68794" y="41362"/>
                  </a:cubicBezTo>
                  <a:cubicBezTo>
                    <a:pt x="59793" y="28504"/>
                    <a:pt x="50792" y="15645"/>
                    <a:pt x="41791" y="3215"/>
                  </a:cubicBezTo>
                  <a:lnTo>
                    <a:pt x="3215" y="41791"/>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6" name="Freeform: Shape 155">
              <a:extLst>
                <a:ext uri="{FF2B5EF4-FFF2-40B4-BE49-F238E27FC236}">
                  <a16:creationId xmlns:a16="http://schemas.microsoft.com/office/drawing/2014/main" id="{D417B629-41BF-4D98-A8CC-5305BDD6F9A9}"/>
                </a:ext>
              </a:extLst>
            </p:cNvPr>
            <p:cNvSpPr/>
            <p:nvPr/>
          </p:nvSpPr>
          <p:spPr>
            <a:xfrm>
              <a:off x="5803035" y="2917007"/>
              <a:ext cx="630079" cy="732949"/>
            </a:xfrm>
            <a:custGeom>
              <a:avLst/>
              <a:gdLst>
                <a:gd name="connsiteX0" fmla="*/ 309253 w 630078"/>
                <a:gd name="connsiteY0" fmla="*/ 488847 h 732948"/>
                <a:gd name="connsiteX1" fmla="*/ 309253 w 630078"/>
                <a:gd name="connsiteY1" fmla="*/ 488847 h 732948"/>
                <a:gd name="connsiteX2" fmla="*/ 347829 w 630078"/>
                <a:gd name="connsiteY2" fmla="*/ 488847 h 732948"/>
                <a:gd name="connsiteX3" fmla="*/ 513279 w 630078"/>
                <a:gd name="connsiteY3" fmla="*/ 323398 h 732948"/>
                <a:gd name="connsiteX4" fmla="*/ 513279 w 630078"/>
                <a:gd name="connsiteY4" fmla="*/ 200382 h 732948"/>
                <a:gd name="connsiteX5" fmla="*/ 513279 w 630078"/>
                <a:gd name="connsiteY5" fmla="*/ 196525 h 732948"/>
                <a:gd name="connsiteX6" fmla="*/ 630722 w 630078"/>
                <a:gd name="connsiteY6" fmla="*/ 79081 h 732948"/>
                <a:gd name="connsiteX7" fmla="*/ 626436 w 630078"/>
                <a:gd name="connsiteY7" fmla="*/ 26361 h 732948"/>
                <a:gd name="connsiteX8" fmla="*/ 621721 w 630078"/>
                <a:gd name="connsiteY8" fmla="*/ 31933 h 732948"/>
                <a:gd name="connsiteX9" fmla="*/ 560856 w 630078"/>
                <a:gd name="connsiteY9" fmla="*/ 31933 h 732948"/>
                <a:gd name="connsiteX10" fmla="*/ 548855 w 630078"/>
                <a:gd name="connsiteY10" fmla="*/ 3215 h 732948"/>
                <a:gd name="connsiteX11" fmla="*/ 472559 w 630078"/>
                <a:gd name="connsiteY11" fmla="*/ 3215 h 732948"/>
                <a:gd name="connsiteX12" fmla="*/ 382548 w 630078"/>
                <a:gd name="connsiteY12" fmla="*/ 93226 h 732948"/>
                <a:gd name="connsiteX13" fmla="*/ 382548 w 630078"/>
                <a:gd name="connsiteY13" fmla="*/ 144232 h 732948"/>
                <a:gd name="connsiteX14" fmla="*/ 445984 w 630078"/>
                <a:gd name="connsiteY14" fmla="*/ 207669 h 732948"/>
                <a:gd name="connsiteX15" fmla="*/ 445984 w 630078"/>
                <a:gd name="connsiteY15" fmla="*/ 211527 h 732948"/>
                <a:gd name="connsiteX16" fmla="*/ 445984 w 630078"/>
                <a:gd name="connsiteY16" fmla="*/ 285679 h 732948"/>
                <a:gd name="connsiteX17" fmla="*/ 445984 w 630078"/>
                <a:gd name="connsiteY17" fmla="*/ 289536 h 732948"/>
                <a:gd name="connsiteX18" fmla="*/ 370975 w 630078"/>
                <a:gd name="connsiteY18" fmla="*/ 364546 h 732948"/>
                <a:gd name="connsiteX19" fmla="*/ 365403 w 630078"/>
                <a:gd name="connsiteY19" fmla="*/ 363260 h 732948"/>
                <a:gd name="connsiteX20" fmla="*/ 304110 w 630078"/>
                <a:gd name="connsiteY20" fmla="*/ 346543 h 732948"/>
                <a:gd name="connsiteX21" fmla="*/ 3215 w 630078"/>
                <a:gd name="connsiteY21" fmla="*/ 647438 h 732948"/>
                <a:gd name="connsiteX22" fmla="*/ 37076 w 630078"/>
                <a:gd name="connsiteY22" fmla="*/ 695016 h 732948"/>
                <a:gd name="connsiteX23" fmla="*/ 318254 w 630078"/>
                <a:gd name="connsiteY23" fmla="*/ 413837 h 732948"/>
                <a:gd name="connsiteX24" fmla="*/ 322540 w 630078"/>
                <a:gd name="connsiteY24" fmla="*/ 413409 h 732948"/>
                <a:gd name="connsiteX25" fmla="*/ 371404 w 630078"/>
                <a:gd name="connsiteY25" fmla="*/ 413837 h 732948"/>
                <a:gd name="connsiteX26" fmla="*/ 478131 w 630078"/>
                <a:gd name="connsiteY26" fmla="*/ 307110 h 732948"/>
                <a:gd name="connsiteX27" fmla="*/ 478560 w 630078"/>
                <a:gd name="connsiteY27" fmla="*/ 157948 h 732948"/>
                <a:gd name="connsiteX28" fmla="*/ 442127 w 630078"/>
                <a:gd name="connsiteY28" fmla="*/ 145947 h 732948"/>
                <a:gd name="connsiteX29" fmla="*/ 442127 w 630078"/>
                <a:gd name="connsiteY29" fmla="*/ 85511 h 732948"/>
                <a:gd name="connsiteX30" fmla="*/ 502563 w 630078"/>
                <a:gd name="connsiteY30" fmla="*/ 85511 h 732948"/>
                <a:gd name="connsiteX31" fmla="*/ 502563 w 630078"/>
                <a:gd name="connsiteY31" fmla="*/ 146376 h 732948"/>
                <a:gd name="connsiteX32" fmla="*/ 497848 w 630078"/>
                <a:gd name="connsiteY32" fmla="*/ 150662 h 732948"/>
                <a:gd name="connsiteX33" fmla="*/ 497848 w 630078"/>
                <a:gd name="connsiteY33" fmla="*/ 314825 h 732948"/>
                <a:gd name="connsiteX34" fmla="*/ 379548 w 630078"/>
                <a:gd name="connsiteY34" fmla="*/ 433126 h 732948"/>
                <a:gd name="connsiteX35" fmla="*/ 375690 w 630078"/>
                <a:gd name="connsiteY35" fmla="*/ 433126 h 732948"/>
                <a:gd name="connsiteX36" fmla="*/ 326398 w 630078"/>
                <a:gd name="connsiteY36" fmla="*/ 433126 h 732948"/>
                <a:gd name="connsiteX37" fmla="*/ 48220 w 630078"/>
                <a:gd name="connsiteY37" fmla="*/ 711303 h 732948"/>
                <a:gd name="connsiteX38" fmla="*/ 62365 w 630078"/>
                <a:gd name="connsiteY38" fmla="*/ 731877 h 732948"/>
                <a:gd name="connsiteX39" fmla="*/ 305395 w 630078"/>
                <a:gd name="connsiteY39" fmla="*/ 488847 h 732948"/>
                <a:gd name="connsiteX40" fmla="*/ 309253 w 630078"/>
                <a:gd name="connsiteY40" fmla="*/ 488847 h 73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0078" h="732948">
                  <a:moveTo>
                    <a:pt x="309253" y="488847"/>
                  </a:moveTo>
                  <a:lnTo>
                    <a:pt x="309253" y="488847"/>
                  </a:lnTo>
                  <a:lnTo>
                    <a:pt x="347829" y="488847"/>
                  </a:lnTo>
                  <a:lnTo>
                    <a:pt x="513279" y="323398"/>
                  </a:lnTo>
                  <a:lnTo>
                    <a:pt x="513279" y="200382"/>
                  </a:lnTo>
                  <a:lnTo>
                    <a:pt x="513279" y="196525"/>
                  </a:lnTo>
                  <a:lnTo>
                    <a:pt x="630722" y="79081"/>
                  </a:lnTo>
                  <a:cubicBezTo>
                    <a:pt x="629865" y="61508"/>
                    <a:pt x="629007" y="43934"/>
                    <a:pt x="626436" y="26361"/>
                  </a:cubicBezTo>
                  <a:cubicBezTo>
                    <a:pt x="625150" y="28504"/>
                    <a:pt x="623435" y="30218"/>
                    <a:pt x="621721" y="31933"/>
                  </a:cubicBezTo>
                  <a:cubicBezTo>
                    <a:pt x="605004" y="48649"/>
                    <a:pt x="577572" y="48649"/>
                    <a:pt x="560856" y="31933"/>
                  </a:cubicBezTo>
                  <a:cubicBezTo>
                    <a:pt x="552712" y="23789"/>
                    <a:pt x="549283" y="13930"/>
                    <a:pt x="548855" y="3215"/>
                  </a:cubicBezTo>
                  <a:lnTo>
                    <a:pt x="472559" y="3215"/>
                  </a:lnTo>
                  <a:lnTo>
                    <a:pt x="382548" y="93226"/>
                  </a:lnTo>
                  <a:lnTo>
                    <a:pt x="382548" y="144232"/>
                  </a:lnTo>
                  <a:lnTo>
                    <a:pt x="445984" y="207669"/>
                  </a:lnTo>
                  <a:lnTo>
                    <a:pt x="445984" y="211527"/>
                  </a:lnTo>
                  <a:lnTo>
                    <a:pt x="445984" y="285679"/>
                  </a:lnTo>
                  <a:lnTo>
                    <a:pt x="445984" y="289536"/>
                  </a:lnTo>
                  <a:lnTo>
                    <a:pt x="370975" y="364546"/>
                  </a:lnTo>
                  <a:lnTo>
                    <a:pt x="365403" y="363260"/>
                  </a:lnTo>
                  <a:lnTo>
                    <a:pt x="304110" y="346543"/>
                  </a:lnTo>
                  <a:lnTo>
                    <a:pt x="3215" y="647438"/>
                  </a:lnTo>
                  <a:cubicBezTo>
                    <a:pt x="14788" y="663297"/>
                    <a:pt x="25932" y="679156"/>
                    <a:pt x="37076" y="695016"/>
                  </a:cubicBezTo>
                  <a:lnTo>
                    <a:pt x="318254" y="413837"/>
                  </a:lnTo>
                  <a:lnTo>
                    <a:pt x="322540" y="413409"/>
                  </a:lnTo>
                  <a:lnTo>
                    <a:pt x="371404" y="413837"/>
                  </a:lnTo>
                  <a:lnTo>
                    <a:pt x="478131" y="307110"/>
                  </a:lnTo>
                  <a:lnTo>
                    <a:pt x="478560" y="157948"/>
                  </a:lnTo>
                  <a:cubicBezTo>
                    <a:pt x="465701" y="159663"/>
                    <a:pt x="451985" y="155805"/>
                    <a:pt x="442127" y="145947"/>
                  </a:cubicBezTo>
                  <a:cubicBezTo>
                    <a:pt x="425410" y="129231"/>
                    <a:pt x="425410" y="102227"/>
                    <a:pt x="442127" y="85511"/>
                  </a:cubicBezTo>
                  <a:cubicBezTo>
                    <a:pt x="458843" y="68794"/>
                    <a:pt x="485847" y="68794"/>
                    <a:pt x="502563" y="85511"/>
                  </a:cubicBezTo>
                  <a:cubicBezTo>
                    <a:pt x="519279" y="102227"/>
                    <a:pt x="519279" y="129231"/>
                    <a:pt x="502563" y="146376"/>
                  </a:cubicBezTo>
                  <a:cubicBezTo>
                    <a:pt x="500848" y="148090"/>
                    <a:pt x="499563" y="149376"/>
                    <a:pt x="497848" y="150662"/>
                  </a:cubicBezTo>
                  <a:lnTo>
                    <a:pt x="497848" y="314825"/>
                  </a:lnTo>
                  <a:lnTo>
                    <a:pt x="379548" y="433126"/>
                  </a:lnTo>
                  <a:lnTo>
                    <a:pt x="375690" y="433126"/>
                  </a:lnTo>
                  <a:lnTo>
                    <a:pt x="326398" y="433126"/>
                  </a:lnTo>
                  <a:lnTo>
                    <a:pt x="48220" y="711303"/>
                  </a:lnTo>
                  <a:cubicBezTo>
                    <a:pt x="52935" y="718161"/>
                    <a:pt x="57650" y="725019"/>
                    <a:pt x="62365" y="731877"/>
                  </a:cubicBezTo>
                  <a:lnTo>
                    <a:pt x="305395" y="488847"/>
                  </a:lnTo>
                  <a:lnTo>
                    <a:pt x="309253" y="488847"/>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7" name="Freeform: Shape 156">
              <a:extLst>
                <a:ext uri="{FF2B5EF4-FFF2-40B4-BE49-F238E27FC236}">
                  <a16:creationId xmlns:a16="http://schemas.microsoft.com/office/drawing/2014/main" id="{21F62CFB-10D6-4504-94A4-4C1297D9592A}"/>
                </a:ext>
              </a:extLst>
            </p:cNvPr>
            <p:cNvSpPr/>
            <p:nvPr/>
          </p:nvSpPr>
          <p:spPr>
            <a:xfrm>
              <a:off x="5097545" y="3074741"/>
              <a:ext cx="660083" cy="1238726"/>
            </a:xfrm>
            <a:custGeom>
              <a:avLst/>
              <a:gdLst>
                <a:gd name="connsiteX0" fmla="*/ 529111 w 660082"/>
                <a:gd name="connsiteY0" fmla="*/ 761024 h 1238726"/>
                <a:gd name="connsiteX1" fmla="*/ 529111 w 660082"/>
                <a:gd name="connsiteY1" fmla="*/ 761024 h 1238726"/>
                <a:gd name="connsiteX2" fmla="*/ 506394 w 660082"/>
                <a:gd name="connsiteY2" fmla="*/ 783312 h 1238726"/>
                <a:gd name="connsiteX3" fmla="*/ 506394 w 660082"/>
                <a:gd name="connsiteY3" fmla="*/ 893469 h 1238726"/>
                <a:gd name="connsiteX4" fmla="*/ 501679 w 660082"/>
                <a:gd name="connsiteY4" fmla="*/ 896041 h 1238726"/>
                <a:gd name="connsiteX5" fmla="*/ 445529 w 660082"/>
                <a:gd name="connsiteY5" fmla="*/ 928616 h 1238726"/>
                <a:gd name="connsiteX6" fmla="*/ 443386 w 660082"/>
                <a:gd name="connsiteY6" fmla="*/ 929902 h 1238726"/>
                <a:gd name="connsiteX7" fmla="*/ 329800 w 660082"/>
                <a:gd name="connsiteY7" fmla="*/ 929902 h 1238726"/>
                <a:gd name="connsiteX8" fmla="*/ 275365 w 660082"/>
                <a:gd name="connsiteY8" fmla="*/ 984337 h 1238726"/>
                <a:gd name="connsiteX9" fmla="*/ 280508 w 660082"/>
                <a:gd name="connsiteY9" fmla="*/ 1004483 h 1238726"/>
                <a:gd name="connsiteX10" fmla="*/ 237646 w 660082"/>
                <a:gd name="connsiteY10" fmla="*/ 1047345 h 1238726"/>
                <a:gd name="connsiteX11" fmla="*/ 194783 w 660082"/>
                <a:gd name="connsiteY11" fmla="*/ 1004483 h 1238726"/>
                <a:gd name="connsiteX12" fmla="*/ 237646 w 660082"/>
                <a:gd name="connsiteY12" fmla="*/ 961192 h 1238726"/>
                <a:gd name="connsiteX13" fmla="*/ 262506 w 660082"/>
                <a:gd name="connsiteY13" fmla="*/ 968907 h 1238726"/>
                <a:gd name="connsiteX14" fmla="*/ 318656 w 660082"/>
                <a:gd name="connsiteY14" fmla="*/ 913186 h 1238726"/>
                <a:gd name="connsiteX15" fmla="*/ 321656 w 660082"/>
                <a:gd name="connsiteY15" fmla="*/ 910185 h 1238726"/>
                <a:gd name="connsiteX16" fmla="*/ 437814 w 660082"/>
                <a:gd name="connsiteY16" fmla="*/ 910185 h 1238726"/>
                <a:gd name="connsiteX17" fmla="*/ 486677 w 660082"/>
                <a:gd name="connsiteY17" fmla="*/ 881896 h 1238726"/>
                <a:gd name="connsiteX18" fmla="*/ 486677 w 660082"/>
                <a:gd name="connsiteY18" fmla="*/ 775597 h 1238726"/>
                <a:gd name="connsiteX19" fmla="*/ 489677 w 660082"/>
                <a:gd name="connsiteY19" fmla="*/ 772597 h 1238726"/>
                <a:gd name="connsiteX20" fmla="*/ 517967 w 660082"/>
                <a:gd name="connsiteY20" fmla="*/ 744307 h 1238726"/>
                <a:gd name="connsiteX21" fmla="*/ 520967 w 660082"/>
                <a:gd name="connsiteY21" fmla="*/ 741736 h 1238726"/>
                <a:gd name="connsiteX22" fmla="*/ 655984 w 660082"/>
                <a:gd name="connsiteY22" fmla="*/ 741736 h 1238726"/>
                <a:gd name="connsiteX23" fmla="*/ 654698 w 660082"/>
                <a:gd name="connsiteY23" fmla="*/ 727162 h 1238726"/>
                <a:gd name="connsiteX24" fmla="*/ 459245 w 660082"/>
                <a:gd name="connsiteY24" fmla="*/ 727162 h 1238726"/>
                <a:gd name="connsiteX25" fmla="*/ 414668 w 660082"/>
                <a:gd name="connsiteY25" fmla="*/ 771311 h 1238726"/>
                <a:gd name="connsiteX26" fmla="*/ 414668 w 660082"/>
                <a:gd name="connsiteY26" fmla="*/ 794028 h 1238726"/>
                <a:gd name="connsiteX27" fmla="*/ 449387 w 660082"/>
                <a:gd name="connsiteY27" fmla="*/ 836033 h 1238726"/>
                <a:gd name="connsiteX28" fmla="*/ 406524 w 660082"/>
                <a:gd name="connsiteY28" fmla="*/ 878896 h 1238726"/>
                <a:gd name="connsiteX29" fmla="*/ 363662 w 660082"/>
                <a:gd name="connsiteY29" fmla="*/ 836033 h 1238726"/>
                <a:gd name="connsiteX30" fmla="*/ 385093 w 660082"/>
                <a:gd name="connsiteY30" fmla="*/ 799171 h 1238726"/>
                <a:gd name="connsiteX31" fmla="*/ 385093 w 660082"/>
                <a:gd name="connsiteY31" fmla="*/ 759309 h 1238726"/>
                <a:gd name="connsiteX32" fmla="*/ 389379 w 660082"/>
                <a:gd name="connsiteY32" fmla="*/ 755023 h 1238726"/>
                <a:gd name="connsiteX33" fmla="*/ 442100 w 660082"/>
                <a:gd name="connsiteY33" fmla="*/ 702302 h 1238726"/>
                <a:gd name="connsiteX34" fmla="*/ 446386 w 660082"/>
                <a:gd name="connsiteY34" fmla="*/ 698016 h 1238726"/>
                <a:gd name="connsiteX35" fmla="*/ 650840 w 660082"/>
                <a:gd name="connsiteY35" fmla="*/ 698016 h 1238726"/>
                <a:gd name="connsiteX36" fmla="*/ 648269 w 660082"/>
                <a:gd name="connsiteY36" fmla="*/ 678728 h 1238726"/>
                <a:gd name="connsiteX37" fmla="*/ 406096 w 660082"/>
                <a:gd name="connsiteY37" fmla="*/ 678728 h 1238726"/>
                <a:gd name="connsiteX38" fmla="*/ 273222 w 660082"/>
                <a:gd name="connsiteY38" fmla="*/ 811173 h 1238726"/>
                <a:gd name="connsiteX39" fmla="*/ 281794 w 660082"/>
                <a:gd name="connsiteY39" fmla="*/ 836033 h 1238726"/>
                <a:gd name="connsiteX40" fmla="*/ 238503 w 660082"/>
                <a:gd name="connsiteY40" fmla="*/ 878896 h 1238726"/>
                <a:gd name="connsiteX41" fmla="*/ 195641 w 660082"/>
                <a:gd name="connsiteY41" fmla="*/ 836033 h 1238726"/>
                <a:gd name="connsiteX42" fmla="*/ 238503 w 660082"/>
                <a:gd name="connsiteY42" fmla="*/ 793171 h 1238726"/>
                <a:gd name="connsiteX43" fmla="*/ 248790 w 660082"/>
                <a:gd name="connsiteY43" fmla="*/ 794885 h 1238726"/>
                <a:gd name="connsiteX44" fmla="*/ 390236 w 660082"/>
                <a:gd name="connsiteY44" fmla="*/ 653439 h 1238726"/>
                <a:gd name="connsiteX45" fmla="*/ 394523 w 660082"/>
                <a:gd name="connsiteY45" fmla="*/ 649153 h 1238726"/>
                <a:gd name="connsiteX46" fmla="*/ 644840 w 660082"/>
                <a:gd name="connsiteY46" fmla="*/ 649153 h 1238726"/>
                <a:gd name="connsiteX47" fmla="*/ 643982 w 660082"/>
                <a:gd name="connsiteY47" fmla="*/ 643581 h 1238726"/>
                <a:gd name="connsiteX48" fmla="*/ 640125 w 660082"/>
                <a:gd name="connsiteY48" fmla="*/ 599861 h 1238726"/>
                <a:gd name="connsiteX49" fmla="*/ 639268 w 660082"/>
                <a:gd name="connsiteY49" fmla="*/ 599432 h 1238726"/>
                <a:gd name="connsiteX50" fmla="*/ 331943 w 660082"/>
                <a:gd name="connsiteY50" fmla="*/ 599432 h 1238726"/>
                <a:gd name="connsiteX51" fmla="*/ 280508 w 660082"/>
                <a:gd name="connsiteY51" fmla="*/ 650438 h 1238726"/>
                <a:gd name="connsiteX52" fmla="*/ 282223 w 660082"/>
                <a:gd name="connsiteY52" fmla="*/ 660726 h 1238726"/>
                <a:gd name="connsiteX53" fmla="*/ 238932 w 660082"/>
                <a:gd name="connsiteY53" fmla="*/ 703588 h 1238726"/>
                <a:gd name="connsiteX54" fmla="*/ 196069 w 660082"/>
                <a:gd name="connsiteY54" fmla="*/ 660726 h 1238726"/>
                <a:gd name="connsiteX55" fmla="*/ 238932 w 660082"/>
                <a:gd name="connsiteY55" fmla="*/ 617435 h 1238726"/>
                <a:gd name="connsiteX56" fmla="*/ 264221 w 660082"/>
                <a:gd name="connsiteY56" fmla="*/ 625578 h 1238726"/>
                <a:gd name="connsiteX57" fmla="*/ 315656 w 660082"/>
                <a:gd name="connsiteY57" fmla="*/ 574143 h 1238726"/>
                <a:gd name="connsiteX58" fmla="*/ 319942 w 660082"/>
                <a:gd name="connsiteY58" fmla="*/ 569857 h 1238726"/>
                <a:gd name="connsiteX59" fmla="*/ 609264 w 660082"/>
                <a:gd name="connsiteY59" fmla="*/ 569857 h 1238726"/>
                <a:gd name="connsiteX60" fmla="*/ 424098 w 660082"/>
                <a:gd name="connsiteY60" fmla="*/ 366260 h 1238726"/>
                <a:gd name="connsiteX61" fmla="*/ 406096 w 660082"/>
                <a:gd name="connsiteY61" fmla="*/ 370118 h 1238726"/>
                <a:gd name="connsiteX62" fmla="*/ 363233 w 660082"/>
                <a:gd name="connsiteY62" fmla="*/ 327255 h 1238726"/>
                <a:gd name="connsiteX63" fmla="*/ 371806 w 660082"/>
                <a:gd name="connsiteY63" fmla="*/ 301538 h 1238726"/>
                <a:gd name="connsiteX64" fmla="*/ 355089 w 660082"/>
                <a:gd name="connsiteY64" fmla="*/ 280107 h 1238726"/>
                <a:gd name="connsiteX65" fmla="*/ 355089 w 660082"/>
                <a:gd name="connsiteY65" fmla="*/ 392406 h 1238726"/>
                <a:gd name="connsiteX66" fmla="*/ 346088 w 660082"/>
                <a:gd name="connsiteY66" fmla="*/ 400979 h 1238726"/>
                <a:gd name="connsiteX67" fmla="*/ 145492 w 660082"/>
                <a:gd name="connsiteY67" fmla="*/ 602433 h 1238726"/>
                <a:gd name="connsiteX68" fmla="*/ 145492 w 660082"/>
                <a:gd name="connsiteY68" fmla="*/ 734449 h 1238726"/>
                <a:gd name="connsiteX69" fmla="*/ 153635 w 660082"/>
                <a:gd name="connsiteY69" fmla="*/ 759738 h 1238726"/>
                <a:gd name="connsiteX70" fmla="*/ 110773 w 660082"/>
                <a:gd name="connsiteY70" fmla="*/ 803029 h 1238726"/>
                <a:gd name="connsiteX71" fmla="*/ 67910 w 660082"/>
                <a:gd name="connsiteY71" fmla="*/ 759738 h 1238726"/>
                <a:gd name="connsiteX72" fmla="*/ 86341 w 660082"/>
                <a:gd name="connsiteY72" fmla="*/ 724162 h 1238726"/>
                <a:gd name="connsiteX73" fmla="*/ 86341 w 660082"/>
                <a:gd name="connsiteY73" fmla="*/ 578001 h 1238726"/>
                <a:gd name="connsiteX74" fmla="*/ 94914 w 660082"/>
                <a:gd name="connsiteY74" fmla="*/ 569429 h 1238726"/>
                <a:gd name="connsiteX75" fmla="*/ 296368 w 660082"/>
                <a:gd name="connsiteY75" fmla="*/ 368403 h 1238726"/>
                <a:gd name="connsiteX76" fmla="*/ 296368 w 660082"/>
                <a:gd name="connsiteY76" fmla="*/ 232101 h 1238726"/>
                <a:gd name="connsiteX77" fmla="*/ 304940 w 660082"/>
                <a:gd name="connsiteY77" fmla="*/ 223528 h 1238726"/>
                <a:gd name="connsiteX78" fmla="*/ 309226 w 660082"/>
                <a:gd name="connsiteY78" fmla="*/ 219242 h 1238726"/>
                <a:gd name="connsiteX79" fmla="*/ 166066 w 660082"/>
                <a:gd name="connsiteY79" fmla="*/ 3215 h 1238726"/>
                <a:gd name="connsiteX80" fmla="*/ 166066 w 660082"/>
                <a:gd name="connsiteY80" fmla="*/ 229529 h 1238726"/>
                <a:gd name="connsiteX81" fmla="*/ 163494 w 660082"/>
                <a:gd name="connsiteY81" fmla="*/ 232529 h 1238726"/>
                <a:gd name="connsiteX82" fmla="*/ 97486 w 660082"/>
                <a:gd name="connsiteY82" fmla="*/ 298109 h 1238726"/>
                <a:gd name="connsiteX83" fmla="*/ 109058 w 660082"/>
                <a:gd name="connsiteY83" fmla="*/ 327255 h 1238726"/>
                <a:gd name="connsiteX84" fmla="*/ 66196 w 660082"/>
                <a:gd name="connsiteY84" fmla="*/ 370118 h 1238726"/>
                <a:gd name="connsiteX85" fmla="*/ 24191 w 660082"/>
                <a:gd name="connsiteY85" fmla="*/ 336256 h 1238726"/>
                <a:gd name="connsiteX86" fmla="*/ 20333 w 660082"/>
                <a:gd name="connsiteY86" fmla="*/ 370118 h 1238726"/>
                <a:gd name="connsiteX87" fmla="*/ 4045 w 660082"/>
                <a:gd name="connsiteY87" fmla="*/ 631579 h 1238726"/>
                <a:gd name="connsiteX88" fmla="*/ 21190 w 660082"/>
                <a:gd name="connsiteY88" fmla="*/ 797028 h 1238726"/>
                <a:gd name="connsiteX89" fmla="*/ 76912 w 660082"/>
                <a:gd name="connsiteY89" fmla="*/ 1104781 h 1238726"/>
                <a:gd name="connsiteX90" fmla="*/ 91485 w 660082"/>
                <a:gd name="connsiteY90" fmla="*/ 1227368 h 1238726"/>
                <a:gd name="connsiteX91" fmla="*/ 92771 w 660082"/>
                <a:gd name="connsiteY91" fmla="*/ 1236369 h 1238726"/>
                <a:gd name="connsiteX92" fmla="*/ 436099 w 660082"/>
                <a:gd name="connsiteY92" fmla="*/ 1236369 h 1238726"/>
                <a:gd name="connsiteX93" fmla="*/ 511109 w 660082"/>
                <a:gd name="connsiteY93" fmla="*/ 1161788 h 1238726"/>
                <a:gd name="connsiteX94" fmla="*/ 514109 w 660082"/>
                <a:gd name="connsiteY94" fmla="*/ 1158788 h 1238726"/>
                <a:gd name="connsiteX95" fmla="*/ 640982 w 660082"/>
                <a:gd name="connsiteY95" fmla="*/ 1158788 h 1238726"/>
                <a:gd name="connsiteX96" fmla="*/ 641839 w 660082"/>
                <a:gd name="connsiteY96" fmla="*/ 1147644 h 1238726"/>
                <a:gd name="connsiteX97" fmla="*/ 507251 w 660082"/>
                <a:gd name="connsiteY97" fmla="*/ 1147644 h 1238726"/>
                <a:gd name="connsiteX98" fmla="*/ 448529 w 660082"/>
                <a:gd name="connsiteY98" fmla="*/ 1206794 h 1238726"/>
                <a:gd name="connsiteX99" fmla="*/ 435242 w 660082"/>
                <a:gd name="connsiteY99" fmla="*/ 1207222 h 1238726"/>
                <a:gd name="connsiteX100" fmla="*/ 400952 w 660082"/>
                <a:gd name="connsiteY100" fmla="*/ 1224367 h 1238726"/>
                <a:gd name="connsiteX101" fmla="*/ 358090 w 660082"/>
                <a:gd name="connsiteY101" fmla="*/ 1181934 h 1238726"/>
                <a:gd name="connsiteX102" fmla="*/ 400952 w 660082"/>
                <a:gd name="connsiteY102" fmla="*/ 1138642 h 1238726"/>
                <a:gd name="connsiteX103" fmla="*/ 443815 w 660082"/>
                <a:gd name="connsiteY103" fmla="*/ 1181934 h 1238726"/>
                <a:gd name="connsiteX104" fmla="*/ 443815 w 660082"/>
                <a:gd name="connsiteY104" fmla="*/ 1184077 h 1238726"/>
                <a:gd name="connsiteX105" fmla="*/ 496964 w 660082"/>
                <a:gd name="connsiteY105" fmla="*/ 1130927 h 1238726"/>
                <a:gd name="connsiteX106" fmla="*/ 499536 w 660082"/>
                <a:gd name="connsiteY106" fmla="*/ 1128355 h 1238726"/>
                <a:gd name="connsiteX107" fmla="*/ 643125 w 660082"/>
                <a:gd name="connsiteY107" fmla="*/ 1128355 h 1238726"/>
                <a:gd name="connsiteX108" fmla="*/ 645268 w 660082"/>
                <a:gd name="connsiteY108" fmla="*/ 1096637 h 1238726"/>
                <a:gd name="connsiteX109" fmla="*/ 329372 w 660082"/>
                <a:gd name="connsiteY109" fmla="*/ 1096637 h 1238726"/>
                <a:gd name="connsiteX110" fmla="*/ 272365 w 660082"/>
                <a:gd name="connsiteY110" fmla="*/ 1153644 h 1238726"/>
                <a:gd name="connsiteX111" fmla="*/ 283080 w 660082"/>
                <a:gd name="connsiteY111" fmla="*/ 1181934 h 1238726"/>
                <a:gd name="connsiteX112" fmla="*/ 239789 w 660082"/>
                <a:gd name="connsiteY112" fmla="*/ 1224367 h 1238726"/>
                <a:gd name="connsiteX113" fmla="*/ 196927 w 660082"/>
                <a:gd name="connsiteY113" fmla="*/ 1181934 h 1238726"/>
                <a:gd name="connsiteX114" fmla="*/ 239789 w 660082"/>
                <a:gd name="connsiteY114" fmla="*/ 1138642 h 1238726"/>
                <a:gd name="connsiteX115" fmla="*/ 255648 w 660082"/>
                <a:gd name="connsiteY115" fmla="*/ 1141643 h 1238726"/>
                <a:gd name="connsiteX116" fmla="*/ 316942 w 660082"/>
                <a:gd name="connsiteY116" fmla="*/ 1078635 h 1238726"/>
                <a:gd name="connsiteX117" fmla="*/ 319942 w 660082"/>
                <a:gd name="connsiteY117" fmla="*/ 1076063 h 1238726"/>
                <a:gd name="connsiteX118" fmla="*/ 645268 w 660082"/>
                <a:gd name="connsiteY118" fmla="*/ 1076063 h 1238726"/>
                <a:gd name="connsiteX119" fmla="*/ 648697 w 660082"/>
                <a:gd name="connsiteY119" fmla="*/ 1022914 h 1238726"/>
                <a:gd name="connsiteX120" fmla="*/ 616550 w 660082"/>
                <a:gd name="connsiteY120" fmla="*/ 1022914 h 1238726"/>
                <a:gd name="connsiteX121" fmla="*/ 577974 w 660082"/>
                <a:gd name="connsiteY121" fmla="*/ 1047345 h 1238726"/>
                <a:gd name="connsiteX122" fmla="*/ 535540 w 660082"/>
                <a:gd name="connsiteY122" fmla="*/ 1004483 h 1238726"/>
                <a:gd name="connsiteX123" fmla="*/ 577974 w 660082"/>
                <a:gd name="connsiteY123" fmla="*/ 961192 h 1238726"/>
                <a:gd name="connsiteX124" fmla="*/ 621265 w 660082"/>
                <a:gd name="connsiteY124" fmla="*/ 1003197 h 1238726"/>
                <a:gd name="connsiteX125" fmla="*/ 650412 w 660082"/>
                <a:gd name="connsiteY125" fmla="*/ 1003197 h 1238726"/>
                <a:gd name="connsiteX126" fmla="*/ 653841 w 660082"/>
                <a:gd name="connsiteY126" fmla="*/ 932474 h 1238726"/>
                <a:gd name="connsiteX127" fmla="*/ 539827 w 660082"/>
                <a:gd name="connsiteY127" fmla="*/ 932474 h 1238726"/>
                <a:gd name="connsiteX128" fmla="*/ 435242 w 660082"/>
                <a:gd name="connsiteY128" fmla="*/ 1037058 h 1238726"/>
                <a:gd name="connsiteX129" fmla="*/ 430956 w 660082"/>
                <a:gd name="connsiteY129" fmla="*/ 1039630 h 1238726"/>
                <a:gd name="connsiteX130" fmla="*/ 406524 w 660082"/>
                <a:gd name="connsiteY130" fmla="*/ 1047345 h 1238726"/>
                <a:gd name="connsiteX131" fmla="*/ 363662 w 660082"/>
                <a:gd name="connsiteY131" fmla="*/ 1004483 h 1238726"/>
                <a:gd name="connsiteX132" fmla="*/ 406524 w 660082"/>
                <a:gd name="connsiteY132" fmla="*/ 961192 h 1238726"/>
                <a:gd name="connsiteX133" fmla="*/ 448529 w 660082"/>
                <a:gd name="connsiteY133" fmla="*/ 995482 h 1238726"/>
                <a:gd name="connsiteX134" fmla="*/ 529111 w 660082"/>
                <a:gd name="connsiteY134" fmla="*/ 915757 h 1238726"/>
                <a:gd name="connsiteX135" fmla="*/ 532111 w 660082"/>
                <a:gd name="connsiteY135" fmla="*/ 912757 h 1238726"/>
                <a:gd name="connsiteX136" fmla="*/ 655127 w 660082"/>
                <a:gd name="connsiteY136" fmla="*/ 912757 h 1238726"/>
                <a:gd name="connsiteX137" fmla="*/ 657698 w 660082"/>
                <a:gd name="connsiteY137" fmla="*/ 848463 h 1238726"/>
                <a:gd name="connsiteX138" fmla="*/ 620837 w 660082"/>
                <a:gd name="connsiteY138" fmla="*/ 848463 h 1238726"/>
                <a:gd name="connsiteX139" fmla="*/ 580117 w 660082"/>
                <a:gd name="connsiteY139" fmla="*/ 878896 h 1238726"/>
                <a:gd name="connsiteX140" fmla="*/ 536826 w 660082"/>
                <a:gd name="connsiteY140" fmla="*/ 836033 h 1238726"/>
                <a:gd name="connsiteX141" fmla="*/ 580117 w 660082"/>
                <a:gd name="connsiteY141" fmla="*/ 793171 h 1238726"/>
                <a:gd name="connsiteX142" fmla="*/ 622551 w 660082"/>
                <a:gd name="connsiteY142" fmla="*/ 828747 h 1238726"/>
                <a:gd name="connsiteX143" fmla="*/ 658127 w 660082"/>
                <a:gd name="connsiteY143" fmla="*/ 828747 h 1238726"/>
                <a:gd name="connsiteX144" fmla="*/ 658556 w 660082"/>
                <a:gd name="connsiteY144" fmla="*/ 777740 h 1238726"/>
                <a:gd name="connsiteX145" fmla="*/ 658127 w 660082"/>
                <a:gd name="connsiteY145" fmla="*/ 761024 h 1238726"/>
                <a:gd name="connsiteX146" fmla="*/ 529111 w 660082"/>
                <a:gd name="connsiteY146" fmla="*/ 761024 h 123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60082" h="1238726">
                  <a:moveTo>
                    <a:pt x="529111" y="761024"/>
                  </a:moveTo>
                  <a:lnTo>
                    <a:pt x="529111" y="761024"/>
                  </a:lnTo>
                  <a:lnTo>
                    <a:pt x="506394" y="783312"/>
                  </a:lnTo>
                  <a:lnTo>
                    <a:pt x="506394" y="893469"/>
                  </a:lnTo>
                  <a:lnTo>
                    <a:pt x="501679" y="896041"/>
                  </a:lnTo>
                  <a:lnTo>
                    <a:pt x="445529" y="928616"/>
                  </a:lnTo>
                  <a:lnTo>
                    <a:pt x="443386" y="929902"/>
                  </a:lnTo>
                  <a:lnTo>
                    <a:pt x="329800" y="929902"/>
                  </a:lnTo>
                  <a:lnTo>
                    <a:pt x="275365" y="984337"/>
                  </a:lnTo>
                  <a:cubicBezTo>
                    <a:pt x="278365" y="990338"/>
                    <a:pt x="280508" y="997196"/>
                    <a:pt x="280508" y="1004483"/>
                  </a:cubicBezTo>
                  <a:cubicBezTo>
                    <a:pt x="280508" y="1028057"/>
                    <a:pt x="261220" y="1047345"/>
                    <a:pt x="237646" y="1047345"/>
                  </a:cubicBezTo>
                  <a:cubicBezTo>
                    <a:pt x="214072" y="1047345"/>
                    <a:pt x="194783" y="1028486"/>
                    <a:pt x="194783" y="1004483"/>
                  </a:cubicBezTo>
                  <a:cubicBezTo>
                    <a:pt x="194783" y="980480"/>
                    <a:pt x="214072" y="961192"/>
                    <a:pt x="237646" y="961192"/>
                  </a:cubicBezTo>
                  <a:cubicBezTo>
                    <a:pt x="247076" y="961192"/>
                    <a:pt x="255648" y="964192"/>
                    <a:pt x="262506" y="968907"/>
                  </a:cubicBezTo>
                  <a:lnTo>
                    <a:pt x="318656" y="913186"/>
                  </a:lnTo>
                  <a:lnTo>
                    <a:pt x="321656" y="910185"/>
                  </a:lnTo>
                  <a:lnTo>
                    <a:pt x="437814" y="910185"/>
                  </a:lnTo>
                  <a:lnTo>
                    <a:pt x="486677" y="881896"/>
                  </a:lnTo>
                  <a:lnTo>
                    <a:pt x="486677" y="775597"/>
                  </a:lnTo>
                  <a:lnTo>
                    <a:pt x="489677" y="772597"/>
                  </a:lnTo>
                  <a:lnTo>
                    <a:pt x="517967" y="744307"/>
                  </a:lnTo>
                  <a:lnTo>
                    <a:pt x="520967" y="741736"/>
                  </a:lnTo>
                  <a:lnTo>
                    <a:pt x="655984" y="741736"/>
                  </a:lnTo>
                  <a:cubicBezTo>
                    <a:pt x="655555" y="737021"/>
                    <a:pt x="655127" y="732306"/>
                    <a:pt x="654698" y="727162"/>
                  </a:cubicBezTo>
                  <a:lnTo>
                    <a:pt x="459245" y="727162"/>
                  </a:lnTo>
                  <a:lnTo>
                    <a:pt x="414668" y="771311"/>
                  </a:lnTo>
                  <a:lnTo>
                    <a:pt x="414668" y="794028"/>
                  </a:lnTo>
                  <a:cubicBezTo>
                    <a:pt x="434385" y="797886"/>
                    <a:pt x="449387" y="815031"/>
                    <a:pt x="449387" y="836033"/>
                  </a:cubicBezTo>
                  <a:cubicBezTo>
                    <a:pt x="449387" y="859608"/>
                    <a:pt x="430099" y="878896"/>
                    <a:pt x="406524" y="878896"/>
                  </a:cubicBezTo>
                  <a:cubicBezTo>
                    <a:pt x="382950" y="878896"/>
                    <a:pt x="363662" y="859608"/>
                    <a:pt x="363662" y="836033"/>
                  </a:cubicBezTo>
                  <a:cubicBezTo>
                    <a:pt x="363662" y="820174"/>
                    <a:pt x="372234" y="806458"/>
                    <a:pt x="385093" y="799171"/>
                  </a:cubicBezTo>
                  <a:lnTo>
                    <a:pt x="385093" y="759309"/>
                  </a:lnTo>
                  <a:lnTo>
                    <a:pt x="389379" y="755023"/>
                  </a:lnTo>
                  <a:lnTo>
                    <a:pt x="442100" y="702302"/>
                  </a:lnTo>
                  <a:lnTo>
                    <a:pt x="446386" y="698016"/>
                  </a:lnTo>
                  <a:lnTo>
                    <a:pt x="650840" y="698016"/>
                  </a:lnTo>
                  <a:cubicBezTo>
                    <a:pt x="649983" y="691587"/>
                    <a:pt x="649126" y="685157"/>
                    <a:pt x="648269" y="678728"/>
                  </a:cubicBezTo>
                  <a:lnTo>
                    <a:pt x="406096" y="678728"/>
                  </a:lnTo>
                  <a:lnTo>
                    <a:pt x="273222" y="811173"/>
                  </a:lnTo>
                  <a:cubicBezTo>
                    <a:pt x="278365" y="818031"/>
                    <a:pt x="281794" y="826604"/>
                    <a:pt x="281794" y="836033"/>
                  </a:cubicBezTo>
                  <a:cubicBezTo>
                    <a:pt x="281794" y="859608"/>
                    <a:pt x="262078" y="878896"/>
                    <a:pt x="238503" y="878896"/>
                  </a:cubicBezTo>
                  <a:cubicBezTo>
                    <a:pt x="214929" y="878896"/>
                    <a:pt x="195641" y="859608"/>
                    <a:pt x="195641" y="836033"/>
                  </a:cubicBezTo>
                  <a:cubicBezTo>
                    <a:pt x="195641" y="812459"/>
                    <a:pt x="214500" y="793171"/>
                    <a:pt x="238503" y="793171"/>
                  </a:cubicBezTo>
                  <a:cubicBezTo>
                    <a:pt x="241932" y="793171"/>
                    <a:pt x="245361" y="794028"/>
                    <a:pt x="248790" y="794885"/>
                  </a:cubicBezTo>
                  <a:lnTo>
                    <a:pt x="390236" y="653439"/>
                  </a:lnTo>
                  <a:lnTo>
                    <a:pt x="394523" y="649153"/>
                  </a:lnTo>
                  <a:lnTo>
                    <a:pt x="644840" y="649153"/>
                  </a:lnTo>
                  <a:cubicBezTo>
                    <a:pt x="644411" y="647438"/>
                    <a:pt x="644411" y="645295"/>
                    <a:pt x="643982" y="643581"/>
                  </a:cubicBezTo>
                  <a:cubicBezTo>
                    <a:pt x="641411" y="629007"/>
                    <a:pt x="640553" y="614434"/>
                    <a:pt x="640125" y="599861"/>
                  </a:cubicBezTo>
                  <a:cubicBezTo>
                    <a:pt x="639696" y="599861"/>
                    <a:pt x="639696" y="599432"/>
                    <a:pt x="639268" y="599432"/>
                  </a:cubicBezTo>
                  <a:lnTo>
                    <a:pt x="331943" y="599432"/>
                  </a:lnTo>
                  <a:lnTo>
                    <a:pt x="280508" y="650438"/>
                  </a:lnTo>
                  <a:cubicBezTo>
                    <a:pt x="281366" y="653868"/>
                    <a:pt x="282223" y="657297"/>
                    <a:pt x="282223" y="660726"/>
                  </a:cubicBezTo>
                  <a:cubicBezTo>
                    <a:pt x="282223" y="684300"/>
                    <a:pt x="262506" y="703588"/>
                    <a:pt x="238932" y="703588"/>
                  </a:cubicBezTo>
                  <a:cubicBezTo>
                    <a:pt x="215357" y="703588"/>
                    <a:pt x="196069" y="684300"/>
                    <a:pt x="196069" y="660726"/>
                  </a:cubicBezTo>
                  <a:cubicBezTo>
                    <a:pt x="196069" y="637151"/>
                    <a:pt x="214929" y="617435"/>
                    <a:pt x="238932" y="617435"/>
                  </a:cubicBezTo>
                  <a:cubicBezTo>
                    <a:pt x="248362" y="617435"/>
                    <a:pt x="256934" y="620435"/>
                    <a:pt x="264221" y="625578"/>
                  </a:cubicBezTo>
                  <a:lnTo>
                    <a:pt x="315656" y="574143"/>
                  </a:lnTo>
                  <a:lnTo>
                    <a:pt x="319942" y="569857"/>
                  </a:lnTo>
                  <a:lnTo>
                    <a:pt x="609264" y="569857"/>
                  </a:lnTo>
                  <a:cubicBezTo>
                    <a:pt x="543684" y="504277"/>
                    <a:pt x="481962" y="436126"/>
                    <a:pt x="424098" y="366260"/>
                  </a:cubicBezTo>
                  <a:cubicBezTo>
                    <a:pt x="418526" y="368832"/>
                    <a:pt x="412525" y="370118"/>
                    <a:pt x="406096" y="370118"/>
                  </a:cubicBezTo>
                  <a:cubicBezTo>
                    <a:pt x="382521" y="370118"/>
                    <a:pt x="363233" y="351258"/>
                    <a:pt x="363233" y="327255"/>
                  </a:cubicBezTo>
                  <a:cubicBezTo>
                    <a:pt x="363233" y="317397"/>
                    <a:pt x="366662" y="308825"/>
                    <a:pt x="371806" y="301538"/>
                  </a:cubicBezTo>
                  <a:cubicBezTo>
                    <a:pt x="366233" y="294251"/>
                    <a:pt x="360661" y="287393"/>
                    <a:pt x="355089" y="280107"/>
                  </a:cubicBezTo>
                  <a:lnTo>
                    <a:pt x="355089" y="392406"/>
                  </a:lnTo>
                  <a:lnTo>
                    <a:pt x="346088" y="400979"/>
                  </a:lnTo>
                  <a:lnTo>
                    <a:pt x="145492" y="602433"/>
                  </a:lnTo>
                  <a:lnTo>
                    <a:pt x="145492" y="734449"/>
                  </a:lnTo>
                  <a:cubicBezTo>
                    <a:pt x="150635" y="741736"/>
                    <a:pt x="153635" y="750308"/>
                    <a:pt x="153635" y="759738"/>
                  </a:cubicBezTo>
                  <a:cubicBezTo>
                    <a:pt x="153635" y="783312"/>
                    <a:pt x="134347" y="803029"/>
                    <a:pt x="110773" y="803029"/>
                  </a:cubicBezTo>
                  <a:cubicBezTo>
                    <a:pt x="87198" y="803029"/>
                    <a:pt x="67910" y="783741"/>
                    <a:pt x="67910" y="759738"/>
                  </a:cubicBezTo>
                  <a:cubicBezTo>
                    <a:pt x="67910" y="745165"/>
                    <a:pt x="75197" y="731877"/>
                    <a:pt x="86341" y="724162"/>
                  </a:cubicBezTo>
                  <a:lnTo>
                    <a:pt x="86341" y="578001"/>
                  </a:lnTo>
                  <a:lnTo>
                    <a:pt x="94914" y="569429"/>
                  </a:lnTo>
                  <a:lnTo>
                    <a:pt x="296368" y="368403"/>
                  </a:lnTo>
                  <a:lnTo>
                    <a:pt x="296368" y="232101"/>
                  </a:lnTo>
                  <a:lnTo>
                    <a:pt x="304940" y="223528"/>
                  </a:lnTo>
                  <a:lnTo>
                    <a:pt x="309226" y="219242"/>
                  </a:lnTo>
                  <a:cubicBezTo>
                    <a:pt x="257791" y="148947"/>
                    <a:pt x="210214" y="76510"/>
                    <a:pt x="166066" y="3215"/>
                  </a:cubicBezTo>
                  <a:lnTo>
                    <a:pt x="166066" y="229529"/>
                  </a:lnTo>
                  <a:lnTo>
                    <a:pt x="163494" y="232529"/>
                  </a:lnTo>
                  <a:lnTo>
                    <a:pt x="97486" y="298109"/>
                  </a:lnTo>
                  <a:cubicBezTo>
                    <a:pt x="104343" y="305824"/>
                    <a:pt x="109058" y="316111"/>
                    <a:pt x="109058" y="327255"/>
                  </a:cubicBezTo>
                  <a:cubicBezTo>
                    <a:pt x="109058" y="350830"/>
                    <a:pt x="89770" y="370118"/>
                    <a:pt x="66196" y="370118"/>
                  </a:cubicBezTo>
                  <a:cubicBezTo>
                    <a:pt x="45622" y="370118"/>
                    <a:pt x="28477" y="355545"/>
                    <a:pt x="24191" y="336256"/>
                  </a:cubicBezTo>
                  <a:cubicBezTo>
                    <a:pt x="22905" y="347401"/>
                    <a:pt x="21619" y="358545"/>
                    <a:pt x="20333" y="370118"/>
                  </a:cubicBezTo>
                  <a:cubicBezTo>
                    <a:pt x="10475" y="456700"/>
                    <a:pt x="188" y="544140"/>
                    <a:pt x="4045" y="631579"/>
                  </a:cubicBezTo>
                  <a:cubicBezTo>
                    <a:pt x="5331" y="686872"/>
                    <a:pt x="12618" y="742164"/>
                    <a:pt x="21190" y="797028"/>
                  </a:cubicBezTo>
                  <a:cubicBezTo>
                    <a:pt x="37049" y="899898"/>
                    <a:pt x="57623" y="1002340"/>
                    <a:pt x="76912" y="1104781"/>
                  </a:cubicBezTo>
                  <a:cubicBezTo>
                    <a:pt x="84627" y="1145072"/>
                    <a:pt x="85484" y="1186649"/>
                    <a:pt x="91485" y="1227368"/>
                  </a:cubicBezTo>
                  <a:cubicBezTo>
                    <a:pt x="91913" y="1230368"/>
                    <a:pt x="92342" y="1233369"/>
                    <a:pt x="92771" y="1236369"/>
                  </a:cubicBezTo>
                  <a:lnTo>
                    <a:pt x="436099" y="1236369"/>
                  </a:lnTo>
                  <a:lnTo>
                    <a:pt x="511109" y="1161788"/>
                  </a:lnTo>
                  <a:lnTo>
                    <a:pt x="514109" y="1158788"/>
                  </a:lnTo>
                  <a:lnTo>
                    <a:pt x="640982" y="1158788"/>
                  </a:lnTo>
                  <a:cubicBezTo>
                    <a:pt x="641411" y="1154930"/>
                    <a:pt x="641411" y="1151501"/>
                    <a:pt x="641839" y="1147644"/>
                  </a:cubicBezTo>
                  <a:lnTo>
                    <a:pt x="507251" y="1147644"/>
                  </a:lnTo>
                  <a:lnTo>
                    <a:pt x="448529" y="1206794"/>
                  </a:lnTo>
                  <a:cubicBezTo>
                    <a:pt x="445100" y="1210223"/>
                    <a:pt x="439100" y="1210651"/>
                    <a:pt x="435242" y="1207222"/>
                  </a:cubicBezTo>
                  <a:cubicBezTo>
                    <a:pt x="427527" y="1217510"/>
                    <a:pt x="414668" y="1224367"/>
                    <a:pt x="400952" y="1224367"/>
                  </a:cubicBezTo>
                  <a:cubicBezTo>
                    <a:pt x="377378" y="1224367"/>
                    <a:pt x="358090" y="1205508"/>
                    <a:pt x="358090" y="1181934"/>
                  </a:cubicBezTo>
                  <a:cubicBezTo>
                    <a:pt x="358090" y="1158359"/>
                    <a:pt x="376949" y="1138642"/>
                    <a:pt x="400952" y="1138642"/>
                  </a:cubicBezTo>
                  <a:cubicBezTo>
                    <a:pt x="424526" y="1138642"/>
                    <a:pt x="443815" y="1157931"/>
                    <a:pt x="443815" y="1181934"/>
                  </a:cubicBezTo>
                  <a:cubicBezTo>
                    <a:pt x="443815" y="1182791"/>
                    <a:pt x="443815" y="1183220"/>
                    <a:pt x="443815" y="1184077"/>
                  </a:cubicBezTo>
                  <a:lnTo>
                    <a:pt x="496964" y="1130927"/>
                  </a:lnTo>
                  <a:lnTo>
                    <a:pt x="499536" y="1128355"/>
                  </a:lnTo>
                  <a:lnTo>
                    <a:pt x="643125" y="1128355"/>
                  </a:lnTo>
                  <a:cubicBezTo>
                    <a:pt x="643982" y="1117640"/>
                    <a:pt x="644411" y="1107353"/>
                    <a:pt x="645268" y="1096637"/>
                  </a:cubicBezTo>
                  <a:lnTo>
                    <a:pt x="329372" y="1096637"/>
                  </a:lnTo>
                  <a:lnTo>
                    <a:pt x="272365" y="1153644"/>
                  </a:lnTo>
                  <a:cubicBezTo>
                    <a:pt x="279223" y="1161360"/>
                    <a:pt x="283080" y="1170789"/>
                    <a:pt x="283080" y="1181934"/>
                  </a:cubicBezTo>
                  <a:cubicBezTo>
                    <a:pt x="283080" y="1205508"/>
                    <a:pt x="263363" y="1224367"/>
                    <a:pt x="239789" y="1224367"/>
                  </a:cubicBezTo>
                  <a:cubicBezTo>
                    <a:pt x="216215" y="1224367"/>
                    <a:pt x="196927" y="1205508"/>
                    <a:pt x="196927" y="1181934"/>
                  </a:cubicBezTo>
                  <a:cubicBezTo>
                    <a:pt x="196927" y="1158359"/>
                    <a:pt x="215786" y="1138642"/>
                    <a:pt x="239789" y="1138642"/>
                  </a:cubicBezTo>
                  <a:cubicBezTo>
                    <a:pt x="245361" y="1138642"/>
                    <a:pt x="250933" y="1139928"/>
                    <a:pt x="255648" y="1141643"/>
                  </a:cubicBezTo>
                  <a:lnTo>
                    <a:pt x="316942" y="1078635"/>
                  </a:lnTo>
                  <a:lnTo>
                    <a:pt x="319942" y="1076063"/>
                  </a:lnTo>
                  <a:lnTo>
                    <a:pt x="645268" y="1076063"/>
                  </a:lnTo>
                  <a:cubicBezTo>
                    <a:pt x="646554" y="1058490"/>
                    <a:pt x="647412" y="1040487"/>
                    <a:pt x="648697" y="1022914"/>
                  </a:cubicBezTo>
                  <a:lnTo>
                    <a:pt x="616550" y="1022914"/>
                  </a:lnTo>
                  <a:cubicBezTo>
                    <a:pt x="609692" y="1037487"/>
                    <a:pt x="595119" y="1047345"/>
                    <a:pt x="577974" y="1047345"/>
                  </a:cubicBezTo>
                  <a:cubicBezTo>
                    <a:pt x="554400" y="1047345"/>
                    <a:pt x="535540" y="1028486"/>
                    <a:pt x="535540" y="1004483"/>
                  </a:cubicBezTo>
                  <a:cubicBezTo>
                    <a:pt x="535540" y="980480"/>
                    <a:pt x="554400" y="961192"/>
                    <a:pt x="577974" y="961192"/>
                  </a:cubicBezTo>
                  <a:cubicBezTo>
                    <a:pt x="601120" y="961192"/>
                    <a:pt x="620408" y="980051"/>
                    <a:pt x="621265" y="1003197"/>
                  </a:cubicBezTo>
                  <a:lnTo>
                    <a:pt x="650412" y="1003197"/>
                  </a:lnTo>
                  <a:cubicBezTo>
                    <a:pt x="651698" y="979623"/>
                    <a:pt x="652555" y="956048"/>
                    <a:pt x="653841" y="932474"/>
                  </a:cubicBezTo>
                  <a:lnTo>
                    <a:pt x="539827" y="932474"/>
                  </a:lnTo>
                  <a:lnTo>
                    <a:pt x="435242" y="1037058"/>
                  </a:lnTo>
                  <a:cubicBezTo>
                    <a:pt x="433956" y="1038344"/>
                    <a:pt x="432242" y="1039201"/>
                    <a:pt x="430956" y="1039630"/>
                  </a:cubicBezTo>
                  <a:cubicBezTo>
                    <a:pt x="424098" y="1044345"/>
                    <a:pt x="415525" y="1047345"/>
                    <a:pt x="406524" y="1047345"/>
                  </a:cubicBezTo>
                  <a:cubicBezTo>
                    <a:pt x="382950" y="1047345"/>
                    <a:pt x="363662" y="1028486"/>
                    <a:pt x="363662" y="1004483"/>
                  </a:cubicBezTo>
                  <a:cubicBezTo>
                    <a:pt x="363662" y="980480"/>
                    <a:pt x="382950" y="961192"/>
                    <a:pt x="406524" y="961192"/>
                  </a:cubicBezTo>
                  <a:cubicBezTo>
                    <a:pt x="427098" y="961192"/>
                    <a:pt x="444672" y="976193"/>
                    <a:pt x="448529" y="995482"/>
                  </a:cubicBezTo>
                  <a:lnTo>
                    <a:pt x="529111" y="915757"/>
                  </a:lnTo>
                  <a:lnTo>
                    <a:pt x="532111" y="912757"/>
                  </a:lnTo>
                  <a:lnTo>
                    <a:pt x="655127" y="912757"/>
                  </a:lnTo>
                  <a:cubicBezTo>
                    <a:pt x="655984" y="891326"/>
                    <a:pt x="656841" y="869895"/>
                    <a:pt x="657698" y="848463"/>
                  </a:cubicBezTo>
                  <a:lnTo>
                    <a:pt x="620837" y="848463"/>
                  </a:lnTo>
                  <a:cubicBezTo>
                    <a:pt x="615265" y="866037"/>
                    <a:pt x="599405" y="878896"/>
                    <a:pt x="580117" y="878896"/>
                  </a:cubicBezTo>
                  <a:cubicBezTo>
                    <a:pt x="556543" y="878896"/>
                    <a:pt x="536826" y="859608"/>
                    <a:pt x="536826" y="836033"/>
                  </a:cubicBezTo>
                  <a:cubicBezTo>
                    <a:pt x="536826" y="812459"/>
                    <a:pt x="556543" y="793171"/>
                    <a:pt x="580117" y="793171"/>
                  </a:cubicBezTo>
                  <a:cubicBezTo>
                    <a:pt x="601549" y="793171"/>
                    <a:pt x="619122" y="808601"/>
                    <a:pt x="622551" y="828747"/>
                  </a:cubicBezTo>
                  <a:lnTo>
                    <a:pt x="658127" y="828747"/>
                  </a:lnTo>
                  <a:cubicBezTo>
                    <a:pt x="658556" y="811602"/>
                    <a:pt x="658556" y="794457"/>
                    <a:pt x="658556" y="777740"/>
                  </a:cubicBezTo>
                  <a:cubicBezTo>
                    <a:pt x="658556" y="772168"/>
                    <a:pt x="658556" y="766596"/>
                    <a:pt x="658127" y="761024"/>
                  </a:cubicBezTo>
                  <a:lnTo>
                    <a:pt x="529111" y="761024"/>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8" name="Freeform: Shape 157">
              <a:extLst>
                <a:ext uri="{FF2B5EF4-FFF2-40B4-BE49-F238E27FC236}">
                  <a16:creationId xmlns:a16="http://schemas.microsoft.com/office/drawing/2014/main" id="{C53BB677-0035-451F-9CED-DE9D3BCE30DE}"/>
                </a:ext>
              </a:extLst>
            </p:cNvPr>
            <p:cNvSpPr/>
            <p:nvPr/>
          </p:nvSpPr>
          <p:spPr>
            <a:xfrm>
              <a:off x="5907619" y="3798689"/>
              <a:ext cx="8573" cy="8573"/>
            </a:xfrm>
            <a:custGeom>
              <a:avLst/>
              <a:gdLst>
                <a:gd name="connsiteX0" fmla="*/ 4501 w 8572"/>
                <a:gd name="connsiteY0" fmla="*/ 5786 h 8572"/>
                <a:gd name="connsiteX1" fmla="*/ 7072 w 8572"/>
                <a:gd name="connsiteY1" fmla="*/ 3215 h 8572"/>
                <a:gd name="connsiteX2" fmla="*/ 3215 w 8572"/>
                <a:gd name="connsiteY2" fmla="*/ 3215 h 8572"/>
                <a:gd name="connsiteX3" fmla="*/ 4501 w 8572"/>
                <a:gd name="connsiteY3" fmla="*/ 5786 h 8572"/>
              </a:gdLst>
              <a:ahLst/>
              <a:cxnLst>
                <a:cxn ang="0">
                  <a:pos x="connsiteX0" y="connsiteY0"/>
                </a:cxn>
                <a:cxn ang="0">
                  <a:pos x="connsiteX1" y="connsiteY1"/>
                </a:cxn>
                <a:cxn ang="0">
                  <a:pos x="connsiteX2" y="connsiteY2"/>
                </a:cxn>
                <a:cxn ang="0">
                  <a:pos x="connsiteX3" y="connsiteY3"/>
                </a:cxn>
              </a:cxnLst>
              <a:rect l="l" t="t" r="r" b="b"/>
              <a:pathLst>
                <a:path w="8572" h="8572">
                  <a:moveTo>
                    <a:pt x="4501" y="5786"/>
                  </a:moveTo>
                  <a:lnTo>
                    <a:pt x="7072" y="3215"/>
                  </a:lnTo>
                  <a:lnTo>
                    <a:pt x="3215" y="3215"/>
                  </a:lnTo>
                  <a:cubicBezTo>
                    <a:pt x="3643" y="4072"/>
                    <a:pt x="4072" y="4929"/>
                    <a:pt x="4501" y="5786"/>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9" name="Freeform: Shape 158">
              <a:extLst>
                <a:ext uri="{FF2B5EF4-FFF2-40B4-BE49-F238E27FC236}">
                  <a16:creationId xmlns:a16="http://schemas.microsoft.com/office/drawing/2014/main" id="{CDF1A40B-D93F-4A3F-9D3B-0EA1A2C3DD8C}"/>
                </a:ext>
              </a:extLst>
            </p:cNvPr>
            <p:cNvSpPr/>
            <p:nvPr/>
          </p:nvSpPr>
          <p:spPr>
            <a:xfrm>
              <a:off x="5190530" y="4249174"/>
              <a:ext cx="548640" cy="167164"/>
            </a:xfrm>
            <a:custGeom>
              <a:avLst/>
              <a:gdLst>
                <a:gd name="connsiteX0" fmla="*/ 353830 w 548640"/>
                <a:gd name="connsiteY0" fmla="*/ 77796 h 167163"/>
                <a:gd name="connsiteX1" fmla="*/ 353830 w 548640"/>
                <a:gd name="connsiteY1" fmla="*/ 77796 h 167163"/>
                <a:gd name="connsiteX2" fmla="*/ 350830 w 548640"/>
                <a:gd name="connsiteY2" fmla="*/ 80796 h 167163"/>
                <a:gd name="connsiteX3" fmla="*/ 3215 w 548640"/>
                <a:gd name="connsiteY3" fmla="*/ 80796 h 167163"/>
                <a:gd name="connsiteX4" fmla="*/ 30218 w 548640"/>
                <a:gd name="connsiteY4" fmla="*/ 163949 h 167163"/>
                <a:gd name="connsiteX5" fmla="*/ 314825 w 548640"/>
                <a:gd name="connsiteY5" fmla="*/ 163949 h 167163"/>
                <a:gd name="connsiteX6" fmla="*/ 441698 w 548640"/>
                <a:gd name="connsiteY6" fmla="*/ 37505 h 167163"/>
                <a:gd name="connsiteX7" fmla="*/ 444270 w 548640"/>
                <a:gd name="connsiteY7" fmla="*/ 34933 h 167163"/>
                <a:gd name="connsiteX8" fmla="*/ 543711 w 548640"/>
                <a:gd name="connsiteY8" fmla="*/ 34933 h 167163"/>
                <a:gd name="connsiteX9" fmla="*/ 545854 w 548640"/>
                <a:gd name="connsiteY9" fmla="*/ 3215 h 167163"/>
                <a:gd name="connsiteX10" fmla="*/ 428411 w 548640"/>
                <a:gd name="connsiteY10" fmla="*/ 3215 h 167163"/>
                <a:gd name="connsiteX11" fmla="*/ 353830 w 548640"/>
                <a:gd name="connsiteY11" fmla="*/ 77796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40" h="167163">
                  <a:moveTo>
                    <a:pt x="353830" y="77796"/>
                  </a:moveTo>
                  <a:lnTo>
                    <a:pt x="353830" y="77796"/>
                  </a:lnTo>
                  <a:lnTo>
                    <a:pt x="350830" y="80796"/>
                  </a:lnTo>
                  <a:lnTo>
                    <a:pt x="3215" y="80796"/>
                  </a:lnTo>
                  <a:cubicBezTo>
                    <a:pt x="9644" y="109085"/>
                    <a:pt x="19931" y="136517"/>
                    <a:pt x="30218" y="163949"/>
                  </a:cubicBezTo>
                  <a:lnTo>
                    <a:pt x="314825" y="163949"/>
                  </a:lnTo>
                  <a:lnTo>
                    <a:pt x="441698" y="37505"/>
                  </a:lnTo>
                  <a:lnTo>
                    <a:pt x="444270" y="34933"/>
                  </a:lnTo>
                  <a:lnTo>
                    <a:pt x="543711" y="34933"/>
                  </a:lnTo>
                  <a:cubicBezTo>
                    <a:pt x="544568" y="24217"/>
                    <a:pt x="545425" y="13930"/>
                    <a:pt x="545854" y="3215"/>
                  </a:cubicBezTo>
                  <a:lnTo>
                    <a:pt x="428411" y="3215"/>
                  </a:lnTo>
                  <a:lnTo>
                    <a:pt x="353830" y="77796"/>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0" name="Freeform: Shape 159">
              <a:extLst>
                <a:ext uri="{FF2B5EF4-FFF2-40B4-BE49-F238E27FC236}">
                  <a16:creationId xmlns:a16="http://schemas.microsoft.com/office/drawing/2014/main" id="{E54C092B-8983-404D-A9C4-2A15BA275FA0}"/>
                </a:ext>
              </a:extLst>
            </p:cNvPr>
            <p:cNvSpPr/>
            <p:nvPr/>
          </p:nvSpPr>
          <p:spPr>
            <a:xfrm>
              <a:off x="5873758" y="3019449"/>
              <a:ext cx="587216" cy="754380"/>
            </a:xfrm>
            <a:custGeom>
              <a:avLst/>
              <a:gdLst>
                <a:gd name="connsiteX0" fmla="*/ 461415 w 587216"/>
                <a:gd name="connsiteY0" fmla="*/ 293822 h 754380"/>
                <a:gd name="connsiteX1" fmla="*/ 461415 w 587216"/>
                <a:gd name="connsiteY1" fmla="*/ 293822 h 754380"/>
                <a:gd name="connsiteX2" fmla="*/ 392835 w 587216"/>
                <a:gd name="connsiteY2" fmla="*/ 361117 h 754380"/>
                <a:gd name="connsiteX3" fmla="*/ 195239 w 587216"/>
                <a:gd name="connsiteY3" fmla="*/ 559141 h 754380"/>
                <a:gd name="connsiteX4" fmla="*/ 44791 w 587216"/>
                <a:gd name="connsiteY4" fmla="*/ 711732 h 754380"/>
                <a:gd name="connsiteX5" fmla="*/ 70080 w 587216"/>
                <a:gd name="connsiteY5" fmla="*/ 753308 h 754380"/>
                <a:gd name="connsiteX6" fmla="*/ 289536 w 587216"/>
                <a:gd name="connsiteY6" fmla="*/ 533852 h 754380"/>
                <a:gd name="connsiteX7" fmla="*/ 307110 w 587216"/>
                <a:gd name="connsiteY7" fmla="*/ 469130 h 754380"/>
                <a:gd name="connsiteX8" fmla="*/ 307538 w 587216"/>
                <a:gd name="connsiteY8" fmla="*/ 466558 h 754380"/>
                <a:gd name="connsiteX9" fmla="*/ 585716 w 587216"/>
                <a:gd name="connsiteY9" fmla="*/ 188381 h 754380"/>
                <a:gd name="connsiteX10" fmla="*/ 562570 w 587216"/>
                <a:gd name="connsiteY10" fmla="*/ 39219 h 754380"/>
                <a:gd name="connsiteX11" fmla="*/ 561285 w 587216"/>
                <a:gd name="connsiteY11" fmla="*/ 3215 h 754380"/>
                <a:gd name="connsiteX12" fmla="*/ 462272 w 587216"/>
                <a:gd name="connsiteY12" fmla="*/ 102227 h 754380"/>
                <a:gd name="connsiteX13" fmla="*/ 462701 w 587216"/>
                <a:gd name="connsiteY13" fmla="*/ 224814 h 754380"/>
                <a:gd name="connsiteX14" fmla="*/ 462701 w 587216"/>
                <a:gd name="connsiteY14" fmla="*/ 229100 h 754380"/>
                <a:gd name="connsiteX15" fmla="*/ 285679 w 587216"/>
                <a:gd name="connsiteY15" fmla="*/ 406122 h 754380"/>
                <a:gd name="connsiteX16" fmla="*/ 281392 w 587216"/>
                <a:gd name="connsiteY16" fmla="*/ 406122 h 754380"/>
                <a:gd name="connsiteX17" fmla="*/ 243245 w 587216"/>
                <a:gd name="connsiteY17" fmla="*/ 406122 h 754380"/>
                <a:gd name="connsiteX18" fmla="*/ 3215 w 587216"/>
                <a:gd name="connsiteY18" fmla="*/ 646152 h 754380"/>
                <a:gd name="connsiteX19" fmla="*/ 34504 w 587216"/>
                <a:gd name="connsiteY19" fmla="*/ 694587 h 754380"/>
                <a:gd name="connsiteX20" fmla="*/ 181523 w 587216"/>
                <a:gd name="connsiteY20" fmla="*/ 545425 h 754380"/>
                <a:gd name="connsiteX21" fmla="*/ 379548 w 587216"/>
                <a:gd name="connsiteY21" fmla="*/ 346972 h 754380"/>
                <a:gd name="connsiteX22" fmla="*/ 448556 w 587216"/>
                <a:gd name="connsiteY22" fmla="*/ 279249 h 754380"/>
                <a:gd name="connsiteX23" fmla="*/ 469987 w 587216"/>
                <a:gd name="connsiteY23" fmla="*/ 259104 h 754380"/>
                <a:gd name="connsiteX24" fmla="*/ 482418 w 587216"/>
                <a:gd name="connsiteY24" fmla="*/ 248817 h 754380"/>
                <a:gd name="connsiteX25" fmla="*/ 487990 w 587216"/>
                <a:gd name="connsiteY25" fmla="*/ 232958 h 754380"/>
                <a:gd name="connsiteX26" fmla="*/ 486704 w 587216"/>
                <a:gd name="connsiteY26" fmla="*/ 196953 h 754380"/>
                <a:gd name="connsiteX27" fmla="*/ 477703 w 587216"/>
                <a:gd name="connsiteY27" fmla="*/ 147233 h 754380"/>
                <a:gd name="connsiteX28" fmla="*/ 478560 w 587216"/>
                <a:gd name="connsiteY28" fmla="*/ 140803 h 754380"/>
                <a:gd name="connsiteX29" fmla="*/ 490133 w 587216"/>
                <a:gd name="connsiteY29" fmla="*/ 101798 h 754380"/>
                <a:gd name="connsiteX30" fmla="*/ 550998 w 587216"/>
                <a:gd name="connsiteY30" fmla="*/ 101798 h 754380"/>
                <a:gd name="connsiteX31" fmla="*/ 550998 w 587216"/>
                <a:gd name="connsiteY31" fmla="*/ 162663 h 754380"/>
                <a:gd name="connsiteX32" fmla="*/ 502992 w 587216"/>
                <a:gd name="connsiteY32" fmla="*/ 171236 h 754380"/>
                <a:gd name="connsiteX33" fmla="*/ 506420 w 587216"/>
                <a:gd name="connsiteY33" fmla="*/ 194810 h 754380"/>
                <a:gd name="connsiteX34" fmla="*/ 507278 w 587216"/>
                <a:gd name="connsiteY34" fmla="*/ 235101 h 754380"/>
                <a:gd name="connsiteX35" fmla="*/ 492276 w 587216"/>
                <a:gd name="connsiteY35" fmla="*/ 265962 h 754380"/>
                <a:gd name="connsiteX36" fmla="*/ 483275 w 587216"/>
                <a:gd name="connsiteY36" fmla="*/ 273677 h 754380"/>
                <a:gd name="connsiteX37" fmla="*/ 461415 w 587216"/>
                <a:gd name="connsiteY37" fmla="*/ 293822 h 7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87216" h="754380">
                  <a:moveTo>
                    <a:pt x="461415" y="293822"/>
                  </a:moveTo>
                  <a:lnTo>
                    <a:pt x="461415" y="293822"/>
                  </a:lnTo>
                  <a:cubicBezTo>
                    <a:pt x="443841" y="310539"/>
                    <a:pt x="420267" y="333684"/>
                    <a:pt x="392835" y="361117"/>
                  </a:cubicBezTo>
                  <a:cubicBezTo>
                    <a:pt x="337542" y="415981"/>
                    <a:pt x="265962" y="487989"/>
                    <a:pt x="195239" y="559141"/>
                  </a:cubicBezTo>
                  <a:cubicBezTo>
                    <a:pt x="141232" y="613577"/>
                    <a:pt x="89368" y="666298"/>
                    <a:pt x="44791" y="711732"/>
                  </a:cubicBezTo>
                  <a:cubicBezTo>
                    <a:pt x="53364" y="725448"/>
                    <a:pt x="61508" y="739592"/>
                    <a:pt x="70080" y="753308"/>
                  </a:cubicBezTo>
                  <a:lnTo>
                    <a:pt x="289536" y="533852"/>
                  </a:lnTo>
                  <a:lnTo>
                    <a:pt x="307110" y="469130"/>
                  </a:lnTo>
                  <a:lnTo>
                    <a:pt x="307538" y="466558"/>
                  </a:lnTo>
                  <a:lnTo>
                    <a:pt x="585716" y="188381"/>
                  </a:lnTo>
                  <a:cubicBezTo>
                    <a:pt x="570714" y="140375"/>
                    <a:pt x="565142" y="89368"/>
                    <a:pt x="562570" y="39219"/>
                  </a:cubicBezTo>
                  <a:cubicBezTo>
                    <a:pt x="561713" y="27218"/>
                    <a:pt x="561285" y="15216"/>
                    <a:pt x="561285" y="3215"/>
                  </a:cubicBezTo>
                  <a:lnTo>
                    <a:pt x="462272" y="102227"/>
                  </a:lnTo>
                  <a:lnTo>
                    <a:pt x="462701" y="224814"/>
                  </a:lnTo>
                  <a:lnTo>
                    <a:pt x="462701" y="229100"/>
                  </a:lnTo>
                  <a:lnTo>
                    <a:pt x="285679" y="406122"/>
                  </a:lnTo>
                  <a:lnTo>
                    <a:pt x="281392" y="406122"/>
                  </a:lnTo>
                  <a:lnTo>
                    <a:pt x="243245" y="406122"/>
                  </a:lnTo>
                  <a:lnTo>
                    <a:pt x="3215" y="646152"/>
                  </a:lnTo>
                  <a:cubicBezTo>
                    <a:pt x="13930" y="662011"/>
                    <a:pt x="24217" y="678299"/>
                    <a:pt x="34504" y="694587"/>
                  </a:cubicBezTo>
                  <a:cubicBezTo>
                    <a:pt x="78653" y="649581"/>
                    <a:pt x="130088" y="597718"/>
                    <a:pt x="181523" y="545425"/>
                  </a:cubicBezTo>
                  <a:cubicBezTo>
                    <a:pt x="252246" y="473845"/>
                    <a:pt x="323826" y="402264"/>
                    <a:pt x="379548" y="346972"/>
                  </a:cubicBezTo>
                  <a:cubicBezTo>
                    <a:pt x="407408" y="319540"/>
                    <a:pt x="430983" y="295966"/>
                    <a:pt x="448556" y="279249"/>
                  </a:cubicBezTo>
                  <a:cubicBezTo>
                    <a:pt x="457129" y="270677"/>
                    <a:pt x="464844" y="264247"/>
                    <a:pt x="469987" y="259104"/>
                  </a:cubicBezTo>
                  <a:cubicBezTo>
                    <a:pt x="475560" y="253960"/>
                    <a:pt x="478131" y="251388"/>
                    <a:pt x="482418" y="248817"/>
                  </a:cubicBezTo>
                  <a:cubicBezTo>
                    <a:pt x="483703" y="247959"/>
                    <a:pt x="487132" y="242816"/>
                    <a:pt x="487990" y="232958"/>
                  </a:cubicBezTo>
                  <a:cubicBezTo>
                    <a:pt x="488847" y="223099"/>
                    <a:pt x="488418" y="209812"/>
                    <a:pt x="486704" y="196953"/>
                  </a:cubicBezTo>
                  <a:cubicBezTo>
                    <a:pt x="483703" y="171236"/>
                    <a:pt x="477703" y="147233"/>
                    <a:pt x="477703" y="147233"/>
                  </a:cubicBezTo>
                  <a:cubicBezTo>
                    <a:pt x="477274" y="145089"/>
                    <a:pt x="477703" y="142946"/>
                    <a:pt x="478560" y="140803"/>
                  </a:cubicBezTo>
                  <a:cubicBezTo>
                    <a:pt x="475560" y="127087"/>
                    <a:pt x="479417" y="112085"/>
                    <a:pt x="490133" y="101798"/>
                  </a:cubicBezTo>
                  <a:cubicBezTo>
                    <a:pt x="506849" y="85082"/>
                    <a:pt x="534281" y="85082"/>
                    <a:pt x="550998" y="101798"/>
                  </a:cubicBezTo>
                  <a:cubicBezTo>
                    <a:pt x="567714" y="118515"/>
                    <a:pt x="567714" y="145518"/>
                    <a:pt x="550998" y="162663"/>
                  </a:cubicBezTo>
                  <a:cubicBezTo>
                    <a:pt x="538139" y="175522"/>
                    <a:pt x="518851" y="178522"/>
                    <a:pt x="502992" y="171236"/>
                  </a:cubicBezTo>
                  <a:cubicBezTo>
                    <a:pt x="504277" y="178522"/>
                    <a:pt x="505563" y="186666"/>
                    <a:pt x="506420" y="194810"/>
                  </a:cubicBezTo>
                  <a:cubicBezTo>
                    <a:pt x="508135" y="208526"/>
                    <a:pt x="508564" y="222671"/>
                    <a:pt x="507278" y="235101"/>
                  </a:cubicBezTo>
                  <a:cubicBezTo>
                    <a:pt x="505992" y="247531"/>
                    <a:pt x="502992" y="259961"/>
                    <a:pt x="492276" y="265962"/>
                  </a:cubicBezTo>
                  <a:cubicBezTo>
                    <a:pt x="493562" y="265533"/>
                    <a:pt x="488847" y="268962"/>
                    <a:pt x="483275" y="273677"/>
                  </a:cubicBezTo>
                  <a:cubicBezTo>
                    <a:pt x="477703" y="278821"/>
                    <a:pt x="470416" y="285250"/>
                    <a:pt x="461415" y="293822"/>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1" name="Freeform: Shape 160">
              <a:extLst>
                <a:ext uri="{FF2B5EF4-FFF2-40B4-BE49-F238E27FC236}">
                  <a16:creationId xmlns:a16="http://schemas.microsoft.com/office/drawing/2014/main" id="{3CCB9580-62C7-4F7D-A0A9-7722A88F533E}"/>
                </a:ext>
              </a:extLst>
            </p:cNvPr>
            <p:cNvSpPr/>
            <p:nvPr/>
          </p:nvSpPr>
          <p:spPr>
            <a:xfrm>
              <a:off x="5887903" y="3744254"/>
              <a:ext cx="30004" cy="30004"/>
            </a:xfrm>
            <a:custGeom>
              <a:avLst/>
              <a:gdLst>
                <a:gd name="connsiteX0" fmla="*/ 3215 w 30003"/>
                <a:gd name="connsiteY0" fmla="*/ 14788 h 30003"/>
                <a:gd name="connsiteX1" fmla="*/ 9215 w 30003"/>
                <a:gd name="connsiteY1" fmla="*/ 28504 h 30003"/>
                <a:gd name="connsiteX2" fmla="*/ 26789 w 30003"/>
                <a:gd name="connsiteY2" fmla="*/ 28504 h 30003"/>
                <a:gd name="connsiteX3" fmla="*/ 28932 w 30003"/>
                <a:gd name="connsiteY3" fmla="*/ 26361 h 30003"/>
                <a:gd name="connsiteX4" fmla="*/ 14787 w 30003"/>
                <a:gd name="connsiteY4" fmla="*/ 3215 h 30003"/>
                <a:gd name="connsiteX5" fmla="*/ 3215 w 30003"/>
                <a:gd name="connsiteY5" fmla="*/ 1478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0003">
                  <a:moveTo>
                    <a:pt x="3215" y="14788"/>
                  </a:moveTo>
                  <a:cubicBezTo>
                    <a:pt x="5358" y="19502"/>
                    <a:pt x="7072" y="23789"/>
                    <a:pt x="9215" y="28504"/>
                  </a:cubicBezTo>
                  <a:lnTo>
                    <a:pt x="26789" y="28504"/>
                  </a:lnTo>
                  <a:lnTo>
                    <a:pt x="28932" y="26361"/>
                  </a:lnTo>
                  <a:cubicBezTo>
                    <a:pt x="24217" y="18645"/>
                    <a:pt x="19502" y="10930"/>
                    <a:pt x="14787" y="3215"/>
                  </a:cubicBezTo>
                  <a:cubicBezTo>
                    <a:pt x="10930" y="6644"/>
                    <a:pt x="7072" y="10501"/>
                    <a:pt x="3215" y="14788"/>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2" name="Freeform: Shape 161">
              <a:extLst>
                <a:ext uri="{FF2B5EF4-FFF2-40B4-BE49-F238E27FC236}">
                  <a16:creationId xmlns:a16="http://schemas.microsoft.com/office/drawing/2014/main" id="{FBBF6AE3-1540-4B8A-9B5B-AD871ADEB92F}"/>
                </a:ext>
              </a:extLst>
            </p:cNvPr>
            <p:cNvSpPr/>
            <p:nvPr/>
          </p:nvSpPr>
          <p:spPr>
            <a:xfrm>
              <a:off x="5240695" y="5104709"/>
              <a:ext cx="458629" cy="505778"/>
            </a:xfrm>
            <a:custGeom>
              <a:avLst/>
              <a:gdLst>
                <a:gd name="connsiteX0" fmla="*/ 385961 w 458628"/>
                <a:gd name="connsiteY0" fmla="*/ 350830 h 505777"/>
                <a:gd name="connsiteX1" fmla="*/ 428823 w 458628"/>
                <a:gd name="connsiteY1" fmla="*/ 307967 h 505777"/>
                <a:gd name="connsiteX2" fmla="*/ 456255 w 458628"/>
                <a:gd name="connsiteY2" fmla="*/ 318254 h 505777"/>
                <a:gd name="connsiteX3" fmla="*/ 450683 w 458628"/>
                <a:gd name="connsiteY3" fmla="*/ 270677 h 505777"/>
                <a:gd name="connsiteX4" fmla="*/ 396676 w 458628"/>
                <a:gd name="connsiteY4" fmla="*/ 270677 h 505777"/>
                <a:gd name="connsiteX5" fmla="*/ 303664 w 458628"/>
                <a:gd name="connsiteY5" fmla="*/ 363689 h 505777"/>
                <a:gd name="connsiteX6" fmla="*/ 298092 w 458628"/>
                <a:gd name="connsiteY6" fmla="*/ 366689 h 505777"/>
                <a:gd name="connsiteX7" fmla="*/ 256944 w 458628"/>
                <a:gd name="connsiteY7" fmla="*/ 398407 h 505777"/>
                <a:gd name="connsiteX8" fmla="*/ 214082 w 458628"/>
                <a:gd name="connsiteY8" fmla="*/ 355116 h 505777"/>
                <a:gd name="connsiteX9" fmla="*/ 256944 w 458628"/>
                <a:gd name="connsiteY9" fmla="*/ 312254 h 505777"/>
                <a:gd name="connsiteX10" fmla="*/ 297664 w 458628"/>
                <a:gd name="connsiteY10" fmla="*/ 341828 h 505777"/>
                <a:gd name="connsiteX11" fmla="*/ 385532 w 458628"/>
                <a:gd name="connsiteY11" fmla="*/ 253960 h 505777"/>
                <a:gd name="connsiteX12" fmla="*/ 388532 w 458628"/>
                <a:gd name="connsiteY12" fmla="*/ 251389 h 505777"/>
                <a:gd name="connsiteX13" fmla="*/ 447683 w 458628"/>
                <a:gd name="connsiteY13" fmla="*/ 251389 h 505777"/>
                <a:gd name="connsiteX14" fmla="*/ 441682 w 458628"/>
                <a:gd name="connsiteY14" fmla="*/ 217527 h 505777"/>
                <a:gd name="connsiteX15" fmla="*/ 435252 w 458628"/>
                <a:gd name="connsiteY15" fmla="*/ 217956 h 505777"/>
                <a:gd name="connsiteX16" fmla="*/ 392819 w 458628"/>
                <a:gd name="connsiteY16" fmla="*/ 175094 h 505777"/>
                <a:gd name="connsiteX17" fmla="*/ 423680 w 458628"/>
                <a:gd name="connsiteY17" fmla="*/ 133945 h 505777"/>
                <a:gd name="connsiteX18" fmla="*/ 418536 w 458628"/>
                <a:gd name="connsiteY18" fmla="*/ 111229 h 505777"/>
                <a:gd name="connsiteX19" fmla="*/ 414678 w 458628"/>
                <a:gd name="connsiteY19" fmla="*/ 94084 h 505777"/>
                <a:gd name="connsiteX20" fmla="*/ 412964 w 458628"/>
                <a:gd name="connsiteY20" fmla="*/ 94084 h 505777"/>
                <a:gd name="connsiteX21" fmla="*/ 366672 w 458628"/>
                <a:gd name="connsiteY21" fmla="*/ 140375 h 505777"/>
                <a:gd name="connsiteX22" fmla="*/ 366672 w 458628"/>
                <a:gd name="connsiteY22" fmla="*/ 230386 h 505777"/>
                <a:gd name="connsiteX23" fmla="*/ 363672 w 458628"/>
                <a:gd name="connsiteY23" fmla="*/ 232958 h 505777"/>
                <a:gd name="connsiteX24" fmla="*/ 322095 w 458628"/>
                <a:gd name="connsiteY24" fmla="*/ 274535 h 505777"/>
                <a:gd name="connsiteX25" fmla="*/ 319524 w 458628"/>
                <a:gd name="connsiteY25" fmla="*/ 277535 h 505777"/>
                <a:gd name="connsiteX26" fmla="*/ 176363 w 458628"/>
                <a:gd name="connsiteY26" fmla="*/ 277535 h 505777"/>
                <a:gd name="connsiteX27" fmla="*/ 173362 w 458628"/>
                <a:gd name="connsiteY27" fmla="*/ 274535 h 505777"/>
                <a:gd name="connsiteX28" fmla="*/ 113784 w 458628"/>
                <a:gd name="connsiteY28" fmla="*/ 215384 h 505777"/>
                <a:gd name="connsiteX29" fmla="*/ 98782 w 458628"/>
                <a:gd name="connsiteY29" fmla="*/ 217956 h 505777"/>
                <a:gd name="connsiteX30" fmla="*/ 55919 w 458628"/>
                <a:gd name="connsiteY30" fmla="*/ 175094 h 505777"/>
                <a:gd name="connsiteX31" fmla="*/ 98782 w 458628"/>
                <a:gd name="connsiteY31" fmla="*/ 132231 h 505777"/>
                <a:gd name="connsiteX32" fmla="*/ 141644 w 458628"/>
                <a:gd name="connsiteY32" fmla="*/ 175094 h 505777"/>
                <a:gd name="connsiteX33" fmla="*/ 130071 w 458628"/>
                <a:gd name="connsiteY33" fmla="*/ 203811 h 505777"/>
                <a:gd name="connsiteX34" fmla="*/ 184078 w 458628"/>
                <a:gd name="connsiteY34" fmla="*/ 257818 h 505777"/>
                <a:gd name="connsiteX35" fmla="*/ 311380 w 458628"/>
                <a:gd name="connsiteY35" fmla="*/ 257818 h 505777"/>
                <a:gd name="connsiteX36" fmla="*/ 347384 w 458628"/>
                <a:gd name="connsiteY36" fmla="*/ 221813 h 505777"/>
                <a:gd name="connsiteX37" fmla="*/ 347384 w 458628"/>
                <a:gd name="connsiteY37" fmla="*/ 132231 h 505777"/>
                <a:gd name="connsiteX38" fmla="*/ 349956 w 458628"/>
                <a:gd name="connsiteY38" fmla="*/ 129659 h 505777"/>
                <a:gd name="connsiteX39" fmla="*/ 402677 w 458628"/>
                <a:gd name="connsiteY39" fmla="*/ 77367 h 505777"/>
                <a:gd name="connsiteX40" fmla="*/ 405249 w 458628"/>
                <a:gd name="connsiteY40" fmla="*/ 74795 h 505777"/>
                <a:gd name="connsiteX41" fmla="*/ 411678 w 458628"/>
                <a:gd name="connsiteY41" fmla="*/ 74795 h 505777"/>
                <a:gd name="connsiteX42" fmla="*/ 407820 w 458628"/>
                <a:gd name="connsiteY42" fmla="*/ 39648 h 505777"/>
                <a:gd name="connsiteX43" fmla="*/ 394962 w 458628"/>
                <a:gd name="connsiteY43" fmla="*/ 39648 h 505777"/>
                <a:gd name="connsiteX44" fmla="*/ 289091 w 458628"/>
                <a:gd name="connsiteY44" fmla="*/ 145090 h 505777"/>
                <a:gd name="connsiteX45" fmla="*/ 306236 w 458628"/>
                <a:gd name="connsiteY45" fmla="*/ 179380 h 505777"/>
                <a:gd name="connsiteX46" fmla="*/ 263374 w 458628"/>
                <a:gd name="connsiteY46" fmla="*/ 222242 h 505777"/>
                <a:gd name="connsiteX47" fmla="*/ 220511 w 458628"/>
                <a:gd name="connsiteY47" fmla="*/ 179380 h 505777"/>
                <a:gd name="connsiteX48" fmla="*/ 263374 w 458628"/>
                <a:gd name="connsiteY48" fmla="*/ 136517 h 505777"/>
                <a:gd name="connsiteX49" fmla="*/ 269803 w 458628"/>
                <a:gd name="connsiteY49" fmla="*/ 136946 h 505777"/>
                <a:gd name="connsiteX50" fmla="*/ 383817 w 458628"/>
                <a:gd name="connsiteY50" fmla="*/ 22932 h 505777"/>
                <a:gd name="connsiteX51" fmla="*/ 386389 w 458628"/>
                <a:gd name="connsiteY51" fmla="*/ 20360 h 505777"/>
                <a:gd name="connsiteX52" fmla="*/ 405677 w 458628"/>
                <a:gd name="connsiteY52" fmla="*/ 20360 h 505777"/>
                <a:gd name="connsiteX53" fmla="*/ 403963 w 458628"/>
                <a:gd name="connsiteY53" fmla="*/ 3215 h 505777"/>
                <a:gd name="connsiteX54" fmla="*/ 381674 w 458628"/>
                <a:gd name="connsiteY54" fmla="*/ 3215 h 505777"/>
                <a:gd name="connsiteX55" fmla="*/ 294663 w 458628"/>
                <a:gd name="connsiteY55" fmla="*/ 90226 h 505777"/>
                <a:gd name="connsiteX56" fmla="*/ 291663 w 458628"/>
                <a:gd name="connsiteY56" fmla="*/ 92797 h 505777"/>
                <a:gd name="connsiteX57" fmla="*/ 12200 w 458628"/>
                <a:gd name="connsiteY57" fmla="*/ 92797 h 505777"/>
                <a:gd name="connsiteX58" fmla="*/ 4056 w 458628"/>
                <a:gd name="connsiteY58" fmla="*/ 253532 h 505777"/>
                <a:gd name="connsiteX59" fmla="*/ 20343 w 458628"/>
                <a:gd name="connsiteY59" fmla="*/ 381691 h 505777"/>
                <a:gd name="connsiteX60" fmla="*/ 43489 w 458628"/>
                <a:gd name="connsiteY60" fmla="*/ 505992 h 505777"/>
                <a:gd name="connsiteX61" fmla="*/ 64492 w 458628"/>
                <a:gd name="connsiteY61" fmla="*/ 484989 h 505777"/>
                <a:gd name="connsiteX62" fmla="*/ 73064 w 458628"/>
                <a:gd name="connsiteY62" fmla="*/ 476417 h 505777"/>
                <a:gd name="connsiteX63" fmla="*/ 449826 w 458628"/>
                <a:gd name="connsiteY63" fmla="*/ 476417 h 505777"/>
                <a:gd name="connsiteX64" fmla="*/ 451540 w 458628"/>
                <a:gd name="connsiteY64" fmla="*/ 463558 h 505777"/>
                <a:gd name="connsiteX65" fmla="*/ 452826 w 458628"/>
                <a:gd name="connsiteY65" fmla="*/ 451985 h 505777"/>
                <a:gd name="connsiteX66" fmla="*/ 171648 w 458628"/>
                <a:gd name="connsiteY66" fmla="*/ 451985 h 505777"/>
                <a:gd name="connsiteX67" fmla="*/ 166076 w 458628"/>
                <a:gd name="connsiteY67" fmla="*/ 446413 h 505777"/>
                <a:gd name="connsiteX68" fmla="*/ 110783 w 458628"/>
                <a:gd name="connsiteY68" fmla="*/ 390692 h 505777"/>
                <a:gd name="connsiteX69" fmla="*/ 92352 w 458628"/>
                <a:gd name="connsiteY69" fmla="*/ 394978 h 505777"/>
                <a:gd name="connsiteX70" fmla="*/ 49061 w 458628"/>
                <a:gd name="connsiteY70" fmla="*/ 351687 h 505777"/>
                <a:gd name="connsiteX71" fmla="*/ 92352 w 458628"/>
                <a:gd name="connsiteY71" fmla="*/ 308825 h 505777"/>
                <a:gd name="connsiteX72" fmla="*/ 135644 w 458628"/>
                <a:gd name="connsiteY72" fmla="*/ 351687 h 505777"/>
                <a:gd name="connsiteX73" fmla="*/ 134786 w 458628"/>
                <a:gd name="connsiteY73" fmla="*/ 359402 h 505777"/>
                <a:gd name="connsiteX74" fmla="*/ 188364 w 458628"/>
                <a:gd name="connsiteY74" fmla="*/ 412552 h 505777"/>
                <a:gd name="connsiteX75" fmla="*/ 456684 w 458628"/>
                <a:gd name="connsiteY75" fmla="*/ 412552 h 505777"/>
                <a:gd name="connsiteX76" fmla="*/ 458827 w 458628"/>
                <a:gd name="connsiteY76" fmla="*/ 382548 h 505777"/>
                <a:gd name="connsiteX77" fmla="*/ 429252 w 458628"/>
                <a:gd name="connsiteY77" fmla="*/ 394978 h 505777"/>
                <a:gd name="connsiteX78" fmla="*/ 385961 w 458628"/>
                <a:gd name="connsiteY78" fmla="*/ 3508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58628" h="505777">
                  <a:moveTo>
                    <a:pt x="385961" y="350830"/>
                  </a:moveTo>
                  <a:cubicBezTo>
                    <a:pt x="385961" y="327256"/>
                    <a:pt x="405249" y="307967"/>
                    <a:pt x="428823" y="307967"/>
                  </a:cubicBezTo>
                  <a:cubicBezTo>
                    <a:pt x="439539" y="307967"/>
                    <a:pt x="448968" y="311825"/>
                    <a:pt x="456255" y="318254"/>
                  </a:cubicBezTo>
                  <a:cubicBezTo>
                    <a:pt x="454969" y="302395"/>
                    <a:pt x="452826" y="286536"/>
                    <a:pt x="450683" y="270677"/>
                  </a:cubicBezTo>
                  <a:lnTo>
                    <a:pt x="396676" y="270677"/>
                  </a:lnTo>
                  <a:lnTo>
                    <a:pt x="303664" y="363689"/>
                  </a:lnTo>
                  <a:cubicBezTo>
                    <a:pt x="302379" y="365403"/>
                    <a:pt x="300236" y="366260"/>
                    <a:pt x="298092" y="366689"/>
                  </a:cubicBezTo>
                  <a:cubicBezTo>
                    <a:pt x="292949" y="384691"/>
                    <a:pt x="276661" y="398407"/>
                    <a:pt x="256944" y="398407"/>
                  </a:cubicBezTo>
                  <a:cubicBezTo>
                    <a:pt x="233370" y="398407"/>
                    <a:pt x="214082" y="378691"/>
                    <a:pt x="214082" y="355116"/>
                  </a:cubicBezTo>
                  <a:cubicBezTo>
                    <a:pt x="214082" y="331542"/>
                    <a:pt x="232941" y="312254"/>
                    <a:pt x="256944" y="312254"/>
                  </a:cubicBezTo>
                  <a:cubicBezTo>
                    <a:pt x="276233" y="312254"/>
                    <a:pt x="292092" y="324683"/>
                    <a:pt x="297664" y="341828"/>
                  </a:cubicBezTo>
                  <a:lnTo>
                    <a:pt x="385532" y="253960"/>
                  </a:lnTo>
                  <a:lnTo>
                    <a:pt x="388532" y="251389"/>
                  </a:lnTo>
                  <a:lnTo>
                    <a:pt x="447683" y="251389"/>
                  </a:lnTo>
                  <a:cubicBezTo>
                    <a:pt x="445968" y="240245"/>
                    <a:pt x="443825" y="228672"/>
                    <a:pt x="441682" y="217527"/>
                  </a:cubicBezTo>
                  <a:cubicBezTo>
                    <a:pt x="439539" y="217956"/>
                    <a:pt x="437396" y="217956"/>
                    <a:pt x="435252" y="217956"/>
                  </a:cubicBezTo>
                  <a:cubicBezTo>
                    <a:pt x="411678" y="217956"/>
                    <a:pt x="392819" y="199097"/>
                    <a:pt x="392819" y="175094"/>
                  </a:cubicBezTo>
                  <a:cubicBezTo>
                    <a:pt x="392819" y="155377"/>
                    <a:pt x="405677" y="139089"/>
                    <a:pt x="423680" y="133945"/>
                  </a:cubicBezTo>
                  <a:cubicBezTo>
                    <a:pt x="421965" y="126230"/>
                    <a:pt x="420251" y="118943"/>
                    <a:pt x="418536" y="111229"/>
                  </a:cubicBezTo>
                  <a:cubicBezTo>
                    <a:pt x="417250" y="105656"/>
                    <a:pt x="415964" y="99655"/>
                    <a:pt x="414678" y="94084"/>
                  </a:cubicBezTo>
                  <a:lnTo>
                    <a:pt x="412964" y="94084"/>
                  </a:lnTo>
                  <a:lnTo>
                    <a:pt x="366672" y="140375"/>
                  </a:lnTo>
                  <a:lnTo>
                    <a:pt x="366672" y="230386"/>
                  </a:lnTo>
                  <a:lnTo>
                    <a:pt x="363672" y="232958"/>
                  </a:lnTo>
                  <a:lnTo>
                    <a:pt x="322095" y="274535"/>
                  </a:lnTo>
                  <a:lnTo>
                    <a:pt x="319524" y="277535"/>
                  </a:lnTo>
                  <a:lnTo>
                    <a:pt x="176363" y="277535"/>
                  </a:lnTo>
                  <a:lnTo>
                    <a:pt x="173362" y="274535"/>
                  </a:lnTo>
                  <a:lnTo>
                    <a:pt x="113784" y="215384"/>
                  </a:lnTo>
                  <a:cubicBezTo>
                    <a:pt x="109069" y="217099"/>
                    <a:pt x="103925" y="217956"/>
                    <a:pt x="98782" y="217956"/>
                  </a:cubicBezTo>
                  <a:cubicBezTo>
                    <a:pt x="75207" y="217956"/>
                    <a:pt x="55919" y="199097"/>
                    <a:pt x="55919" y="175094"/>
                  </a:cubicBezTo>
                  <a:cubicBezTo>
                    <a:pt x="55919" y="151090"/>
                    <a:pt x="75207" y="132231"/>
                    <a:pt x="98782" y="132231"/>
                  </a:cubicBezTo>
                  <a:cubicBezTo>
                    <a:pt x="122356" y="132231"/>
                    <a:pt x="141644" y="151519"/>
                    <a:pt x="141644" y="175094"/>
                  </a:cubicBezTo>
                  <a:cubicBezTo>
                    <a:pt x="141644" y="186238"/>
                    <a:pt x="136929" y="196096"/>
                    <a:pt x="130071" y="203811"/>
                  </a:cubicBezTo>
                  <a:lnTo>
                    <a:pt x="184078" y="257818"/>
                  </a:lnTo>
                  <a:lnTo>
                    <a:pt x="311380" y="257818"/>
                  </a:lnTo>
                  <a:lnTo>
                    <a:pt x="347384" y="221813"/>
                  </a:lnTo>
                  <a:lnTo>
                    <a:pt x="347384" y="132231"/>
                  </a:lnTo>
                  <a:lnTo>
                    <a:pt x="349956" y="129659"/>
                  </a:lnTo>
                  <a:lnTo>
                    <a:pt x="402677" y="77367"/>
                  </a:lnTo>
                  <a:lnTo>
                    <a:pt x="405249" y="74795"/>
                  </a:lnTo>
                  <a:lnTo>
                    <a:pt x="411678" y="74795"/>
                  </a:lnTo>
                  <a:cubicBezTo>
                    <a:pt x="409964" y="63222"/>
                    <a:pt x="409106" y="51650"/>
                    <a:pt x="407820" y="39648"/>
                  </a:cubicBezTo>
                  <a:lnTo>
                    <a:pt x="394962" y="39648"/>
                  </a:lnTo>
                  <a:lnTo>
                    <a:pt x="289091" y="145090"/>
                  </a:lnTo>
                  <a:cubicBezTo>
                    <a:pt x="299378" y="152805"/>
                    <a:pt x="306236" y="165235"/>
                    <a:pt x="306236" y="179380"/>
                  </a:cubicBezTo>
                  <a:cubicBezTo>
                    <a:pt x="306236" y="202954"/>
                    <a:pt x="287377" y="222242"/>
                    <a:pt x="263374" y="222242"/>
                  </a:cubicBezTo>
                  <a:cubicBezTo>
                    <a:pt x="239371" y="222242"/>
                    <a:pt x="220511" y="203383"/>
                    <a:pt x="220511" y="179380"/>
                  </a:cubicBezTo>
                  <a:cubicBezTo>
                    <a:pt x="220511" y="155377"/>
                    <a:pt x="239799" y="136517"/>
                    <a:pt x="263374" y="136517"/>
                  </a:cubicBezTo>
                  <a:cubicBezTo>
                    <a:pt x="265517" y="136517"/>
                    <a:pt x="267660" y="136517"/>
                    <a:pt x="269803" y="136946"/>
                  </a:cubicBezTo>
                  <a:lnTo>
                    <a:pt x="383817" y="22932"/>
                  </a:lnTo>
                  <a:lnTo>
                    <a:pt x="386389" y="20360"/>
                  </a:lnTo>
                  <a:lnTo>
                    <a:pt x="405677" y="20360"/>
                  </a:lnTo>
                  <a:cubicBezTo>
                    <a:pt x="405249" y="14788"/>
                    <a:pt x="404391" y="8787"/>
                    <a:pt x="403963" y="3215"/>
                  </a:cubicBezTo>
                  <a:lnTo>
                    <a:pt x="381674" y="3215"/>
                  </a:lnTo>
                  <a:lnTo>
                    <a:pt x="294663" y="90226"/>
                  </a:lnTo>
                  <a:lnTo>
                    <a:pt x="291663" y="92797"/>
                  </a:lnTo>
                  <a:lnTo>
                    <a:pt x="12200" y="92797"/>
                  </a:lnTo>
                  <a:cubicBezTo>
                    <a:pt x="6627" y="146376"/>
                    <a:pt x="1055" y="199525"/>
                    <a:pt x="4056" y="253532"/>
                  </a:cubicBezTo>
                  <a:cubicBezTo>
                    <a:pt x="5341" y="296823"/>
                    <a:pt x="13057" y="339257"/>
                    <a:pt x="20343" y="381691"/>
                  </a:cubicBezTo>
                  <a:cubicBezTo>
                    <a:pt x="27630" y="423267"/>
                    <a:pt x="35774" y="464416"/>
                    <a:pt x="43489" y="505992"/>
                  </a:cubicBezTo>
                  <a:lnTo>
                    <a:pt x="64492" y="484989"/>
                  </a:lnTo>
                  <a:lnTo>
                    <a:pt x="73064" y="476417"/>
                  </a:lnTo>
                  <a:lnTo>
                    <a:pt x="449826" y="476417"/>
                  </a:lnTo>
                  <a:cubicBezTo>
                    <a:pt x="450254" y="472131"/>
                    <a:pt x="451112" y="467844"/>
                    <a:pt x="451540" y="463558"/>
                  </a:cubicBezTo>
                  <a:cubicBezTo>
                    <a:pt x="451969" y="459700"/>
                    <a:pt x="452397" y="455843"/>
                    <a:pt x="452826" y="451985"/>
                  </a:cubicBezTo>
                  <a:lnTo>
                    <a:pt x="171648" y="451985"/>
                  </a:lnTo>
                  <a:lnTo>
                    <a:pt x="166076" y="446413"/>
                  </a:lnTo>
                  <a:lnTo>
                    <a:pt x="110783" y="390692"/>
                  </a:lnTo>
                  <a:cubicBezTo>
                    <a:pt x="105211" y="393263"/>
                    <a:pt x="99210" y="394978"/>
                    <a:pt x="92352" y="394978"/>
                  </a:cubicBezTo>
                  <a:cubicBezTo>
                    <a:pt x="68778" y="394978"/>
                    <a:pt x="49061" y="375261"/>
                    <a:pt x="49061" y="351687"/>
                  </a:cubicBezTo>
                  <a:cubicBezTo>
                    <a:pt x="49061" y="328113"/>
                    <a:pt x="68349" y="308825"/>
                    <a:pt x="92352" y="308825"/>
                  </a:cubicBezTo>
                  <a:cubicBezTo>
                    <a:pt x="115927" y="308825"/>
                    <a:pt x="135644" y="328113"/>
                    <a:pt x="135644" y="351687"/>
                  </a:cubicBezTo>
                  <a:cubicBezTo>
                    <a:pt x="135644" y="354259"/>
                    <a:pt x="135215" y="356830"/>
                    <a:pt x="134786" y="359402"/>
                  </a:cubicBezTo>
                  <a:lnTo>
                    <a:pt x="188364" y="412552"/>
                  </a:lnTo>
                  <a:lnTo>
                    <a:pt x="456684" y="412552"/>
                  </a:lnTo>
                  <a:cubicBezTo>
                    <a:pt x="457541" y="402694"/>
                    <a:pt x="458398" y="392406"/>
                    <a:pt x="458827" y="382548"/>
                  </a:cubicBezTo>
                  <a:cubicBezTo>
                    <a:pt x="451112" y="390263"/>
                    <a:pt x="440825" y="394978"/>
                    <a:pt x="429252" y="394978"/>
                  </a:cubicBezTo>
                  <a:cubicBezTo>
                    <a:pt x="405249" y="394121"/>
                    <a:pt x="385961" y="374404"/>
                    <a:pt x="385961" y="350830"/>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3" name="Freeform: Shape 162">
              <a:extLst>
                <a:ext uri="{FF2B5EF4-FFF2-40B4-BE49-F238E27FC236}">
                  <a16:creationId xmlns:a16="http://schemas.microsoft.com/office/drawing/2014/main" id="{BBE97AAF-EB71-4E6E-895B-99635E46CE88}"/>
                </a:ext>
              </a:extLst>
            </p:cNvPr>
            <p:cNvSpPr/>
            <p:nvPr/>
          </p:nvSpPr>
          <p:spPr>
            <a:xfrm>
              <a:off x="5924764" y="3802547"/>
              <a:ext cx="21431" cy="12859"/>
            </a:xfrm>
            <a:custGeom>
              <a:avLst/>
              <a:gdLst>
                <a:gd name="connsiteX0" fmla="*/ 13502 w 21431"/>
                <a:gd name="connsiteY0" fmla="*/ 3215 h 12858"/>
                <a:gd name="connsiteX1" fmla="*/ 3215 w 21431"/>
                <a:gd name="connsiteY1" fmla="*/ 13502 h 12858"/>
                <a:gd name="connsiteX2" fmla="*/ 19503 w 21431"/>
                <a:gd name="connsiteY2" fmla="*/ 13502 h 12858"/>
                <a:gd name="connsiteX3" fmla="*/ 13502 w 21431"/>
                <a:gd name="connsiteY3" fmla="*/ 3215 h 12858"/>
              </a:gdLst>
              <a:ahLst/>
              <a:cxnLst>
                <a:cxn ang="0">
                  <a:pos x="connsiteX0" y="connsiteY0"/>
                </a:cxn>
                <a:cxn ang="0">
                  <a:pos x="connsiteX1" y="connsiteY1"/>
                </a:cxn>
                <a:cxn ang="0">
                  <a:pos x="connsiteX2" y="connsiteY2"/>
                </a:cxn>
                <a:cxn ang="0">
                  <a:pos x="connsiteX3" y="connsiteY3"/>
                </a:cxn>
              </a:cxnLst>
              <a:rect l="l" t="t" r="r" b="b"/>
              <a:pathLst>
                <a:path w="21431" h="12858">
                  <a:moveTo>
                    <a:pt x="13502" y="3215"/>
                  </a:moveTo>
                  <a:lnTo>
                    <a:pt x="3215" y="13502"/>
                  </a:lnTo>
                  <a:lnTo>
                    <a:pt x="19503" y="13502"/>
                  </a:lnTo>
                  <a:cubicBezTo>
                    <a:pt x="17359" y="10073"/>
                    <a:pt x="15216" y="6644"/>
                    <a:pt x="13502"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4" name="Freeform: Shape 163">
              <a:extLst>
                <a:ext uri="{FF2B5EF4-FFF2-40B4-BE49-F238E27FC236}">
                  <a16:creationId xmlns:a16="http://schemas.microsoft.com/office/drawing/2014/main" id="{87AD5C17-0359-4ABB-991D-6CFF0AA8266A}"/>
                </a:ext>
              </a:extLst>
            </p:cNvPr>
            <p:cNvSpPr/>
            <p:nvPr/>
          </p:nvSpPr>
          <p:spPr>
            <a:xfrm>
              <a:off x="5293828" y="567606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5" name="Freeform: Shape 164">
              <a:extLst>
                <a:ext uri="{FF2B5EF4-FFF2-40B4-BE49-F238E27FC236}">
                  <a16:creationId xmlns:a16="http://schemas.microsoft.com/office/drawing/2014/main" id="{B23581A3-5048-459E-AC65-CF480356C067}"/>
                </a:ext>
              </a:extLst>
            </p:cNvPr>
            <p:cNvSpPr/>
            <p:nvPr/>
          </p:nvSpPr>
          <p:spPr>
            <a:xfrm>
              <a:off x="5293828" y="5636204"/>
              <a:ext cx="390049" cy="222885"/>
            </a:xfrm>
            <a:custGeom>
              <a:avLst/>
              <a:gdLst>
                <a:gd name="connsiteX0" fmla="*/ 3215 w 390048"/>
                <a:gd name="connsiteY0" fmla="*/ 43077 h 222885"/>
                <a:gd name="connsiteX1" fmla="*/ 18645 w 390048"/>
                <a:gd name="connsiteY1" fmla="*/ 118943 h 222885"/>
                <a:gd name="connsiteX2" fmla="*/ 41362 w 390048"/>
                <a:gd name="connsiteY2" fmla="*/ 112514 h 222885"/>
                <a:gd name="connsiteX3" fmla="*/ 84225 w 390048"/>
                <a:gd name="connsiteY3" fmla="*/ 155377 h 222885"/>
                <a:gd name="connsiteX4" fmla="*/ 79939 w 390048"/>
                <a:gd name="connsiteY4" fmla="*/ 174236 h 222885"/>
                <a:gd name="connsiteX5" fmla="*/ 127516 w 390048"/>
                <a:gd name="connsiteY5" fmla="*/ 221813 h 222885"/>
                <a:gd name="connsiteX6" fmla="*/ 352115 w 390048"/>
                <a:gd name="connsiteY6" fmla="*/ 221813 h 222885"/>
                <a:gd name="connsiteX7" fmla="*/ 356830 w 390048"/>
                <a:gd name="connsiteY7" fmla="*/ 192667 h 222885"/>
                <a:gd name="connsiteX8" fmla="*/ 334970 w 390048"/>
                <a:gd name="connsiteY8" fmla="*/ 155377 h 222885"/>
                <a:gd name="connsiteX9" fmla="*/ 370118 w 390048"/>
                <a:gd name="connsiteY9" fmla="*/ 113372 h 222885"/>
                <a:gd name="connsiteX10" fmla="*/ 374833 w 390048"/>
                <a:gd name="connsiteY10" fmla="*/ 85940 h 222885"/>
                <a:gd name="connsiteX11" fmla="*/ 309682 w 390048"/>
                <a:gd name="connsiteY11" fmla="*/ 85940 h 222885"/>
                <a:gd name="connsiteX12" fmla="*/ 247102 w 390048"/>
                <a:gd name="connsiteY12" fmla="*/ 148519 h 222885"/>
                <a:gd name="connsiteX13" fmla="*/ 248817 w 390048"/>
                <a:gd name="connsiteY13" fmla="*/ 159663 h 222885"/>
                <a:gd name="connsiteX14" fmla="*/ 205526 w 390048"/>
                <a:gd name="connsiteY14" fmla="*/ 202525 h 222885"/>
                <a:gd name="connsiteX15" fmla="*/ 162663 w 390048"/>
                <a:gd name="connsiteY15" fmla="*/ 159663 h 222885"/>
                <a:gd name="connsiteX16" fmla="*/ 205526 w 390048"/>
                <a:gd name="connsiteY16" fmla="*/ 116800 h 222885"/>
                <a:gd name="connsiteX17" fmla="*/ 220528 w 390048"/>
                <a:gd name="connsiteY17" fmla="*/ 119372 h 222885"/>
                <a:gd name="connsiteX18" fmla="*/ 286964 w 390048"/>
                <a:gd name="connsiteY18" fmla="*/ 52507 h 222885"/>
                <a:gd name="connsiteX19" fmla="*/ 292965 w 390048"/>
                <a:gd name="connsiteY19" fmla="*/ 46935 h 222885"/>
                <a:gd name="connsiteX20" fmla="*/ 380405 w 390048"/>
                <a:gd name="connsiteY20" fmla="*/ 46935 h 222885"/>
                <a:gd name="connsiteX21" fmla="*/ 387263 w 390048"/>
                <a:gd name="connsiteY21" fmla="*/ 3215 h 222885"/>
                <a:gd name="connsiteX22" fmla="*/ 43505 w 390048"/>
                <a:gd name="connsiteY22" fmla="*/ 3215 h 222885"/>
                <a:gd name="connsiteX23" fmla="*/ 3215 w 390048"/>
                <a:gd name="connsiteY23" fmla="*/ 43077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0048" h="222885">
                  <a:moveTo>
                    <a:pt x="3215" y="43077"/>
                  </a:moveTo>
                  <a:cubicBezTo>
                    <a:pt x="8358" y="68366"/>
                    <a:pt x="13502" y="93655"/>
                    <a:pt x="18645" y="118943"/>
                  </a:cubicBezTo>
                  <a:cubicBezTo>
                    <a:pt x="25075" y="115086"/>
                    <a:pt x="32790" y="112514"/>
                    <a:pt x="41362" y="112514"/>
                  </a:cubicBezTo>
                  <a:cubicBezTo>
                    <a:pt x="64937" y="112514"/>
                    <a:pt x="84225" y="131374"/>
                    <a:pt x="84225" y="155377"/>
                  </a:cubicBezTo>
                  <a:cubicBezTo>
                    <a:pt x="84225" y="162235"/>
                    <a:pt x="82510" y="168664"/>
                    <a:pt x="79939" y="174236"/>
                  </a:cubicBezTo>
                  <a:lnTo>
                    <a:pt x="127516" y="221813"/>
                  </a:lnTo>
                  <a:lnTo>
                    <a:pt x="352115" y="221813"/>
                  </a:lnTo>
                  <a:cubicBezTo>
                    <a:pt x="353830" y="211955"/>
                    <a:pt x="355544" y="202525"/>
                    <a:pt x="356830" y="192667"/>
                  </a:cubicBezTo>
                  <a:cubicBezTo>
                    <a:pt x="343543" y="185380"/>
                    <a:pt x="334970" y="171236"/>
                    <a:pt x="334970" y="155377"/>
                  </a:cubicBezTo>
                  <a:cubicBezTo>
                    <a:pt x="334970" y="134374"/>
                    <a:pt x="349972" y="116800"/>
                    <a:pt x="370118" y="113372"/>
                  </a:cubicBezTo>
                  <a:cubicBezTo>
                    <a:pt x="371832" y="104371"/>
                    <a:pt x="373118" y="94941"/>
                    <a:pt x="374833" y="85940"/>
                  </a:cubicBezTo>
                  <a:lnTo>
                    <a:pt x="309682" y="85940"/>
                  </a:lnTo>
                  <a:lnTo>
                    <a:pt x="247102" y="148519"/>
                  </a:lnTo>
                  <a:cubicBezTo>
                    <a:pt x="247960" y="151948"/>
                    <a:pt x="248817" y="155806"/>
                    <a:pt x="248817" y="159663"/>
                  </a:cubicBezTo>
                  <a:cubicBezTo>
                    <a:pt x="248817" y="183237"/>
                    <a:pt x="229100" y="202525"/>
                    <a:pt x="205526" y="202525"/>
                  </a:cubicBezTo>
                  <a:cubicBezTo>
                    <a:pt x="181951" y="202525"/>
                    <a:pt x="162663" y="183666"/>
                    <a:pt x="162663" y="159663"/>
                  </a:cubicBezTo>
                  <a:cubicBezTo>
                    <a:pt x="162663" y="135660"/>
                    <a:pt x="181523" y="116800"/>
                    <a:pt x="205526" y="116800"/>
                  </a:cubicBezTo>
                  <a:cubicBezTo>
                    <a:pt x="210669" y="116800"/>
                    <a:pt x="216241" y="117658"/>
                    <a:pt x="220528" y="119372"/>
                  </a:cubicBezTo>
                  <a:lnTo>
                    <a:pt x="286964" y="52507"/>
                  </a:lnTo>
                  <a:lnTo>
                    <a:pt x="292965" y="46935"/>
                  </a:lnTo>
                  <a:lnTo>
                    <a:pt x="380405" y="46935"/>
                  </a:lnTo>
                  <a:cubicBezTo>
                    <a:pt x="382548" y="32361"/>
                    <a:pt x="385120" y="17788"/>
                    <a:pt x="387263" y="3215"/>
                  </a:cubicBezTo>
                  <a:lnTo>
                    <a:pt x="43505" y="3215"/>
                  </a:lnTo>
                  <a:lnTo>
                    <a:pt x="3215" y="43077"/>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6" name="Freeform: Shape 165">
              <a:extLst>
                <a:ext uri="{FF2B5EF4-FFF2-40B4-BE49-F238E27FC236}">
                  <a16:creationId xmlns:a16="http://schemas.microsoft.com/office/drawing/2014/main" id="{B21040FF-780B-4DB0-AA82-ACB56A0CD9EE}"/>
                </a:ext>
              </a:extLst>
            </p:cNvPr>
            <p:cNvSpPr/>
            <p:nvPr/>
          </p:nvSpPr>
          <p:spPr>
            <a:xfrm>
              <a:off x="5369266" y="6226850"/>
              <a:ext cx="300038" cy="411480"/>
            </a:xfrm>
            <a:custGeom>
              <a:avLst/>
              <a:gdLst>
                <a:gd name="connsiteX0" fmla="*/ 212812 w 300037"/>
                <a:gd name="connsiteY0" fmla="*/ 173379 h 411480"/>
                <a:gd name="connsiteX1" fmla="*/ 212812 w 300037"/>
                <a:gd name="connsiteY1" fmla="*/ 173379 h 411480"/>
                <a:gd name="connsiteX2" fmla="*/ 208526 w 300037"/>
                <a:gd name="connsiteY2" fmla="*/ 169092 h 411480"/>
                <a:gd name="connsiteX3" fmla="*/ 150662 w 300037"/>
                <a:gd name="connsiteY3" fmla="*/ 111657 h 411480"/>
                <a:gd name="connsiteX4" fmla="*/ 123658 w 300037"/>
                <a:gd name="connsiteY4" fmla="*/ 121515 h 411480"/>
                <a:gd name="connsiteX5" fmla="*/ 80796 w 300037"/>
                <a:gd name="connsiteY5" fmla="*/ 78653 h 411480"/>
                <a:gd name="connsiteX6" fmla="*/ 123658 w 300037"/>
                <a:gd name="connsiteY6" fmla="*/ 35362 h 411480"/>
                <a:gd name="connsiteX7" fmla="*/ 166521 w 300037"/>
                <a:gd name="connsiteY7" fmla="*/ 78653 h 411480"/>
                <a:gd name="connsiteX8" fmla="*/ 166092 w 300037"/>
                <a:gd name="connsiteY8" fmla="*/ 85082 h 411480"/>
                <a:gd name="connsiteX9" fmla="*/ 224814 w 300037"/>
                <a:gd name="connsiteY9" fmla="*/ 144232 h 411480"/>
                <a:gd name="connsiteX10" fmla="*/ 295966 w 300037"/>
                <a:gd name="connsiteY10" fmla="*/ 144232 h 411480"/>
                <a:gd name="connsiteX11" fmla="*/ 292965 w 300037"/>
                <a:gd name="connsiteY11" fmla="*/ 117657 h 411480"/>
                <a:gd name="connsiteX12" fmla="*/ 253103 w 300037"/>
                <a:gd name="connsiteY12" fmla="*/ 75224 h 411480"/>
                <a:gd name="connsiteX13" fmla="*/ 272391 w 300037"/>
                <a:gd name="connsiteY13" fmla="*/ 39219 h 411480"/>
                <a:gd name="connsiteX14" fmla="*/ 267248 w 300037"/>
                <a:gd name="connsiteY14" fmla="*/ 22931 h 411480"/>
                <a:gd name="connsiteX15" fmla="*/ 263819 w 300037"/>
                <a:gd name="connsiteY15" fmla="*/ 3215 h 411480"/>
                <a:gd name="connsiteX16" fmla="*/ 51649 w 300037"/>
                <a:gd name="connsiteY16" fmla="*/ 3215 h 411480"/>
                <a:gd name="connsiteX17" fmla="*/ 37933 w 300037"/>
                <a:gd name="connsiteY17" fmla="*/ 16930 h 411480"/>
                <a:gd name="connsiteX18" fmla="*/ 38362 w 300037"/>
                <a:gd name="connsiteY18" fmla="*/ 63651 h 411480"/>
                <a:gd name="connsiteX19" fmla="*/ 30647 w 300037"/>
                <a:gd name="connsiteY19" fmla="*/ 120230 h 411480"/>
                <a:gd name="connsiteX20" fmla="*/ 20788 w 300037"/>
                <a:gd name="connsiteY20" fmla="*/ 233815 h 411480"/>
                <a:gd name="connsiteX21" fmla="*/ 3215 w 300037"/>
                <a:gd name="connsiteY21" fmla="*/ 262104 h 411480"/>
                <a:gd name="connsiteX22" fmla="*/ 70509 w 300037"/>
                <a:gd name="connsiteY22" fmla="*/ 329398 h 411480"/>
                <a:gd name="connsiteX23" fmla="*/ 196525 w 300037"/>
                <a:gd name="connsiteY23" fmla="*/ 329398 h 411480"/>
                <a:gd name="connsiteX24" fmla="*/ 200811 w 300037"/>
                <a:gd name="connsiteY24" fmla="*/ 333684 h 411480"/>
                <a:gd name="connsiteX25" fmla="*/ 276249 w 300037"/>
                <a:gd name="connsiteY25" fmla="*/ 409122 h 411480"/>
                <a:gd name="connsiteX26" fmla="*/ 286536 w 300037"/>
                <a:gd name="connsiteY26" fmla="*/ 376975 h 411480"/>
                <a:gd name="connsiteX27" fmla="*/ 184523 w 300037"/>
                <a:gd name="connsiteY27" fmla="*/ 274963 h 411480"/>
                <a:gd name="connsiteX28" fmla="*/ 159234 w 300037"/>
                <a:gd name="connsiteY28" fmla="*/ 274963 h 411480"/>
                <a:gd name="connsiteX29" fmla="*/ 123658 w 300037"/>
                <a:gd name="connsiteY29" fmla="*/ 293823 h 411480"/>
                <a:gd name="connsiteX30" fmla="*/ 80796 w 300037"/>
                <a:gd name="connsiteY30" fmla="*/ 250960 h 411480"/>
                <a:gd name="connsiteX31" fmla="*/ 123658 w 300037"/>
                <a:gd name="connsiteY31" fmla="*/ 208098 h 411480"/>
                <a:gd name="connsiteX32" fmla="*/ 166092 w 300037"/>
                <a:gd name="connsiteY32" fmla="*/ 245388 h 411480"/>
                <a:gd name="connsiteX33" fmla="*/ 196525 w 300037"/>
                <a:gd name="connsiteY33" fmla="*/ 245388 h 411480"/>
                <a:gd name="connsiteX34" fmla="*/ 200811 w 300037"/>
                <a:gd name="connsiteY34" fmla="*/ 249674 h 411480"/>
                <a:gd name="connsiteX35" fmla="*/ 282678 w 300037"/>
                <a:gd name="connsiteY35" fmla="*/ 331541 h 411480"/>
                <a:gd name="connsiteX36" fmla="*/ 273677 w 300037"/>
                <a:gd name="connsiteY36" fmla="*/ 283964 h 411480"/>
                <a:gd name="connsiteX37" fmla="*/ 253103 w 300037"/>
                <a:gd name="connsiteY37" fmla="*/ 247531 h 411480"/>
                <a:gd name="connsiteX38" fmla="*/ 295537 w 300037"/>
                <a:gd name="connsiteY38" fmla="*/ 204240 h 411480"/>
                <a:gd name="connsiteX39" fmla="*/ 297680 w 300037"/>
                <a:gd name="connsiteY39" fmla="*/ 204240 h 411480"/>
                <a:gd name="connsiteX40" fmla="*/ 298537 w 300037"/>
                <a:gd name="connsiteY40" fmla="*/ 195239 h 411480"/>
                <a:gd name="connsiteX41" fmla="*/ 298109 w 300037"/>
                <a:gd name="connsiteY41" fmla="*/ 173808 h 411480"/>
                <a:gd name="connsiteX42" fmla="*/ 212812 w 300037"/>
                <a:gd name="connsiteY42" fmla="*/ 173808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00037" h="411480">
                  <a:moveTo>
                    <a:pt x="212812" y="173379"/>
                  </a:moveTo>
                  <a:lnTo>
                    <a:pt x="212812" y="173379"/>
                  </a:lnTo>
                  <a:lnTo>
                    <a:pt x="208526" y="169092"/>
                  </a:lnTo>
                  <a:lnTo>
                    <a:pt x="150662" y="111657"/>
                  </a:lnTo>
                  <a:cubicBezTo>
                    <a:pt x="143375" y="117657"/>
                    <a:pt x="133945" y="121515"/>
                    <a:pt x="123658" y="121515"/>
                  </a:cubicBezTo>
                  <a:cubicBezTo>
                    <a:pt x="100084" y="121515"/>
                    <a:pt x="80796" y="102655"/>
                    <a:pt x="80796" y="78653"/>
                  </a:cubicBezTo>
                  <a:cubicBezTo>
                    <a:pt x="80796" y="54650"/>
                    <a:pt x="99655" y="35362"/>
                    <a:pt x="123658" y="35362"/>
                  </a:cubicBezTo>
                  <a:cubicBezTo>
                    <a:pt x="147661" y="35362"/>
                    <a:pt x="166521" y="55078"/>
                    <a:pt x="166521" y="78653"/>
                  </a:cubicBezTo>
                  <a:cubicBezTo>
                    <a:pt x="166521" y="80796"/>
                    <a:pt x="166521" y="82939"/>
                    <a:pt x="166092" y="85082"/>
                  </a:cubicBezTo>
                  <a:lnTo>
                    <a:pt x="224814" y="144232"/>
                  </a:lnTo>
                  <a:lnTo>
                    <a:pt x="295966" y="144232"/>
                  </a:lnTo>
                  <a:cubicBezTo>
                    <a:pt x="295108" y="135231"/>
                    <a:pt x="293823" y="126230"/>
                    <a:pt x="292965" y="117657"/>
                  </a:cubicBezTo>
                  <a:cubicBezTo>
                    <a:pt x="270677" y="116372"/>
                    <a:pt x="253103" y="97941"/>
                    <a:pt x="253103" y="75224"/>
                  </a:cubicBezTo>
                  <a:cubicBezTo>
                    <a:pt x="253103" y="60222"/>
                    <a:pt x="260818" y="46934"/>
                    <a:pt x="272391" y="39219"/>
                  </a:cubicBezTo>
                  <a:cubicBezTo>
                    <a:pt x="270248" y="34075"/>
                    <a:pt x="268105" y="28932"/>
                    <a:pt x="267248" y="22931"/>
                  </a:cubicBezTo>
                  <a:cubicBezTo>
                    <a:pt x="265962" y="16502"/>
                    <a:pt x="265105" y="9644"/>
                    <a:pt x="263819" y="3215"/>
                  </a:cubicBezTo>
                  <a:lnTo>
                    <a:pt x="51649" y="3215"/>
                  </a:lnTo>
                  <a:lnTo>
                    <a:pt x="37933" y="16930"/>
                  </a:lnTo>
                  <a:cubicBezTo>
                    <a:pt x="38791" y="32361"/>
                    <a:pt x="39219" y="48220"/>
                    <a:pt x="38362" y="63651"/>
                  </a:cubicBezTo>
                  <a:cubicBezTo>
                    <a:pt x="37076" y="82510"/>
                    <a:pt x="29789" y="100941"/>
                    <a:pt x="30647" y="120230"/>
                  </a:cubicBezTo>
                  <a:cubicBezTo>
                    <a:pt x="31933" y="157948"/>
                    <a:pt x="35362" y="197811"/>
                    <a:pt x="20788" y="233815"/>
                  </a:cubicBezTo>
                  <a:cubicBezTo>
                    <a:pt x="16073" y="244102"/>
                    <a:pt x="10073" y="253103"/>
                    <a:pt x="3215" y="262104"/>
                  </a:cubicBezTo>
                  <a:lnTo>
                    <a:pt x="70509" y="329398"/>
                  </a:lnTo>
                  <a:lnTo>
                    <a:pt x="196525" y="329398"/>
                  </a:lnTo>
                  <a:lnTo>
                    <a:pt x="200811" y="333684"/>
                  </a:lnTo>
                  <a:lnTo>
                    <a:pt x="276249" y="409122"/>
                  </a:lnTo>
                  <a:cubicBezTo>
                    <a:pt x="281392" y="399264"/>
                    <a:pt x="284821" y="388120"/>
                    <a:pt x="286536" y="376975"/>
                  </a:cubicBezTo>
                  <a:lnTo>
                    <a:pt x="184523" y="274963"/>
                  </a:lnTo>
                  <a:lnTo>
                    <a:pt x="159234" y="274963"/>
                  </a:lnTo>
                  <a:cubicBezTo>
                    <a:pt x="151519" y="286536"/>
                    <a:pt x="138660" y="293823"/>
                    <a:pt x="123658" y="293823"/>
                  </a:cubicBezTo>
                  <a:cubicBezTo>
                    <a:pt x="100084" y="293823"/>
                    <a:pt x="80796" y="274535"/>
                    <a:pt x="80796" y="250960"/>
                  </a:cubicBezTo>
                  <a:cubicBezTo>
                    <a:pt x="80796" y="227386"/>
                    <a:pt x="99655" y="208098"/>
                    <a:pt x="123658" y="208098"/>
                  </a:cubicBezTo>
                  <a:cubicBezTo>
                    <a:pt x="145518" y="208098"/>
                    <a:pt x="163521" y="224385"/>
                    <a:pt x="166092" y="245388"/>
                  </a:cubicBezTo>
                  <a:lnTo>
                    <a:pt x="196525" y="245388"/>
                  </a:lnTo>
                  <a:lnTo>
                    <a:pt x="200811" y="249674"/>
                  </a:lnTo>
                  <a:lnTo>
                    <a:pt x="282678" y="331541"/>
                  </a:lnTo>
                  <a:cubicBezTo>
                    <a:pt x="279249" y="315682"/>
                    <a:pt x="275392" y="299823"/>
                    <a:pt x="273677" y="283964"/>
                  </a:cubicBezTo>
                  <a:cubicBezTo>
                    <a:pt x="261247" y="276678"/>
                    <a:pt x="253103" y="262961"/>
                    <a:pt x="253103" y="247531"/>
                  </a:cubicBezTo>
                  <a:cubicBezTo>
                    <a:pt x="253103" y="223957"/>
                    <a:pt x="271963" y="204240"/>
                    <a:pt x="295537" y="204240"/>
                  </a:cubicBezTo>
                  <a:cubicBezTo>
                    <a:pt x="296394" y="204240"/>
                    <a:pt x="297251" y="204240"/>
                    <a:pt x="297680" y="204240"/>
                  </a:cubicBezTo>
                  <a:cubicBezTo>
                    <a:pt x="298109" y="201239"/>
                    <a:pt x="298537" y="198239"/>
                    <a:pt x="298537" y="195239"/>
                  </a:cubicBezTo>
                  <a:cubicBezTo>
                    <a:pt x="298537" y="187952"/>
                    <a:pt x="298109" y="181094"/>
                    <a:pt x="298109" y="173808"/>
                  </a:cubicBezTo>
                  <a:lnTo>
                    <a:pt x="212812" y="173808"/>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7" name="Freeform: Shape 166">
              <a:extLst>
                <a:ext uri="{FF2B5EF4-FFF2-40B4-BE49-F238E27FC236}">
                  <a16:creationId xmlns:a16="http://schemas.microsoft.com/office/drawing/2014/main" id="{7DBBD00F-6ED3-4EB0-BF5A-B60156BE194B}"/>
                </a:ext>
              </a:extLst>
            </p:cNvPr>
            <p:cNvSpPr/>
            <p:nvPr/>
          </p:nvSpPr>
          <p:spPr>
            <a:xfrm>
              <a:off x="5250537" y="4992838"/>
              <a:ext cx="407194" cy="184309"/>
            </a:xfrm>
            <a:custGeom>
              <a:avLst/>
              <a:gdLst>
                <a:gd name="connsiteX0" fmla="*/ 9215 w 407193"/>
                <a:gd name="connsiteY0" fmla="*/ 99227 h 184308"/>
                <a:gd name="connsiteX1" fmla="*/ 9215 w 407193"/>
                <a:gd name="connsiteY1" fmla="*/ 99227 h 184308"/>
                <a:gd name="connsiteX2" fmla="*/ 3215 w 407193"/>
                <a:gd name="connsiteY2" fmla="*/ 184095 h 184308"/>
                <a:gd name="connsiteX3" fmla="*/ 273248 w 407193"/>
                <a:gd name="connsiteY3" fmla="*/ 184095 h 184308"/>
                <a:gd name="connsiteX4" fmla="*/ 359831 w 407193"/>
                <a:gd name="connsiteY4" fmla="*/ 97084 h 184308"/>
                <a:gd name="connsiteX5" fmla="*/ 362831 w 407193"/>
                <a:gd name="connsiteY5" fmla="*/ 94084 h 184308"/>
                <a:gd name="connsiteX6" fmla="*/ 391120 w 407193"/>
                <a:gd name="connsiteY6" fmla="*/ 94084 h 184308"/>
                <a:gd name="connsiteX7" fmla="*/ 389406 w 407193"/>
                <a:gd name="connsiteY7" fmla="*/ 83796 h 184308"/>
                <a:gd name="connsiteX8" fmla="*/ 388977 w 407193"/>
                <a:gd name="connsiteY8" fmla="*/ 67937 h 184308"/>
                <a:gd name="connsiteX9" fmla="*/ 379119 w 407193"/>
                <a:gd name="connsiteY9" fmla="*/ 67508 h 184308"/>
                <a:gd name="connsiteX10" fmla="*/ 363260 w 407193"/>
                <a:gd name="connsiteY10" fmla="*/ 66223 h 184308"/>
                <a:gd name="connsiteX11" fmla="*/ 348258 w 407193"/>
                <a:gd name="connsiteY11" fmla="*/ 73509 h 184308"/>
                <a:gd name="connsiteX12" fmla="*/ 323826 w 407193"/>
                <a:gd name="connsiteY12" fmla="*/ 99655 h 184308"/>
                <a:gd name="connsiteX13" fmla="*/ 295108 w 407193"/>
                <a:gd name="connsiteY13" fmla="*/ 141232 h 184308"/>
                <a:gd name="connsiteX14" fmla="*/ 289965 w 407193"/>
                <a:gd name="connsiteY14" fmla="*/ 145089 h 184308"/>
                <a:gd name="connsiteX15" fmla="*/ 253960 w 407193"/>
                <a:gd name="connsiteY15" fmla="*/ 164807 h 184308"/>
                <a:gd name="connsiteX16" fmla="*/ 211098 w 407193"/>
                <a:gd name="connsiteY16" fmla="*/ 121515 h 184308"/>
                <a:gd name="connsiteX17" fmla="*/ 253960 w 407193"/>
                <a:gd name="connsiteY17" fmla="*/ 78653 h 184308"/>
                <a:gd name="connsiteX18" fmla="*/ 293822 w 407193"/>
                <a:gd name="connsiteY18" fmla="*/ 106513 h 184308"/>
                <a:gd name="connsiteX19" fmla="*/ 307967 w 407193"/>
                <a:gd name="connsiteY19" fmla="*/ 87225 h 184308"/>
                <a:gd name="connsiteX20" fmla="*/ 335828 w 407193"/>
                <a:gd name="connsiteY20" fmla="*/ 58079 h 184308"/>
                <a:gd name="connsiteX21" fmla="*/ 368403 w 407193"/>
                <a:gd name="connsiteY21" fmla="*/ 46935 h 184308"/>
                <a:gd name="connsiteX22" fmla="*/ 379976 w 407193"/>
                <a:gd name="connsiteY22" fmla="*/ 47792 h 184308"/>
                <a:gd name="connsiteX23" fmla="*/ 392835 w 407193"/>
                <a:gd name="connsiteY23" fmla="*/ 48220 h 184308"/>
                <a:gd name="connsiteX24" fmla="*/ 396264 w 407193"/>
                <a:gd name="connsiteY24" fmla="*/ 35362 h 184308"/>
                <a:gd name="connsiteX25" fmla="*/ 223957 w 407193"/>
                <a:gd name="connsiteY25" fmla="*/ 35362 h 184308"/>
                <a:gd name="connsiteX26" fmla="*/ 130088 w 407193"/>
                <a:gd name="connsiteY26" fmla="*/ 129659 h 184308"/>
                <a:gd name="connsiteX27" fmla="*/ 88940 w 407193"/>
                <a:gd name="connsiteY27" fmla="*/ 160520 h 184308"/>
                <a:gd name="connsiteX28" fmla="*/ 45649 w 407193"/>
                <a:gd name="connsiteY28" fmla="*/ 117658 h 184308"/>
                <a:gd name="connsiteX29" fmla="*/ 88940 w 407193"/>
                <a:gd name="connsiteY29" fmla="*/ 74366 h 184308"/>
                <a:gd name="connsiteX30" fmla="*/ 129230 w 407193"/>
                <a:gd name="connsiteY30" fmla="*/ 102656 h 184308"/>
                <a:gd name="connsiteX31" fmla="*/ 213670 w 407193"/>
                <a:gd name="connsiteY31" fmla="*/ 18645 h 184308"/>
                <a:gd name="connsiteX32" fmla="*/ 216670 w 407193"/>
                <a:gd name="connsiteY32" fmla="*/ 15645 h 184308"/>
                <a:gd name="connsiteX33" fmla="*/ 401836 w 407193"/>
                <a:gd name="connsiteY33" fmla="*/ 15645 h 184308"/>
                <a:gd name="connsiteX34" fmla="*/ 405265 w 407193"/>
                <a:gd name="connsiteY34" fmla="*/ 3215 h 184308"/>
                <a:gd name="connsiteX35" fmla="*/ 202097 w 407193"/>
                <a:gd name="connsiteY35" fmla="*/ 3215 h 184308"/>
                <a:gd name="connsiteX36" fmla="*/ 146375 w 407193"/>
                <a:gd name="connsiteY36" fmla="*/ 35362 h 184308"/>
                <a:gd name="connsiteX37" fmla="*/ 141661 w 407193"/>
                <a:gd name="connsiteY37" fmla="*/ 38362 h 184308"/>
                <a:gd name="connsiteX38" fmla="*/ 18217 w 407193"/>
                <a:gd name="connsiteY38" fmla="*/ 38362 h 184308"/>
                <a:gd name="connsiteX39" fmla="*/ 10073 w 407193"/>
                <a:gd name="connsiteY39" fmla="*/ 46506 h 184308"/>
                <a:gd name="connsiteX40" fmla="*/ 9215 w 407193"/>
                <a:gd name="connsiteY40" fmla="*/ 99227 h 18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07193" h="184308">
                  <a:moveTo>
                    <a:pt x="9215" y="99227"/>
                  </a:moveTo>
                  <a:lnTo>
                    <a:pt x="9215" y="99227"/>
                  </a:lnTo>
                  <a:cubicBezTo>
                    <a:pt x="8358" y="127516"/>
                    <a:pt x="6215" y="155805"/>
                    <a:pt x="3215" y="184095"/>
                  </a:cubicBezTo>
                  <a:lnTo>
                    <a:pt x="273248" y="184095"/>
                  </a:lnTo>
                  <a:lnTo>
                    <a:pt x="359831" y="97084"/>
                  </a:lnTo>
                  <a:lnTo>
                    <a:pt x="362831" y="94084"/>
                  </a:lnTo>
                  <a:lnTo>
                    <a:pt x="391120" y="94084"/>
                  </a:lnTo>
                  <a:cubicBezTo>
                    <a:pt x="390692" y="90654"/>
                    <a:pt x="390263" y="87225"/>
                    <a:pt x="389406" y="83796"/>
                  </a:cubicBezTo>
                  <a:cubicBezTo>
                    <a:pt x="388549" y="78653"/>
                    <a:pt x="388549" y="73081"/>
                    <a:pt x="388977" y="67937"/>
                  </a:cubicBezTo>
                  <a:cubicBezTo>
                    <a:pt x="385120" y="67937"/>
                    <a:pt x="382119" y="67508"/>
                    <a:pt x="379119" y="67508"/>
                  </a:cubicBezTo>
                  <a:cubicBezTo>
                    <a:pt x="371832" y="67080"/>
                    <a:pt x="367975" y="67508"/>
                    <a:pt x="363260" y="66223"/>
                  </a:cubicBezTo>
                  <a:cubicBezTo>
                    <a:pt x="361974" y="65794"/>
                    <a:pt x="355973" y="67080"/>
                    <a:pt x="348258" y="73509"/>
                  </a:cubicBezTo>
                  <a:cubicBezTo>
                    <a:pt x="340543" y="79939"/>
                    <a:pt x="331542" y="89797"/>
                    <a:pt x="323826" y="99655"/>
                  </a:cubicBezTo>
                  <a:cubicBezTo>
                    <a:pt x="307967" y="119801"/>
                    <a:pt x="295108" y="141232"/>
                    <a:pt x="295108" y="141232"/>
                  </a:cubicBezTo>
                  <a:cubicBezTo>
                    <a:pt x="293822" y="142946"/>
                    <a:pt x="292108" y="144232"/>
                    <a:pt x="289965" y="145089"/>
                  </a:cubicBezTo>
                  <a:cubicBezTo>
                    <a:pt x="282250" y="157091"/>
                    <a:pt x="268962" y="164807"/>
                    <a:pt x="253960" y="164807"/>
                  </a:cubicBezTo>
                  <a:cubicBezTo>
                    <a:pt x="230386" y="164807"/>
                    <a:pt x="211098" y="145519"/>
                    <a:pt x="211098" y="121515"/>
                  </a:cubicBezTo>
                  <a:cubicBezTo>
                    <a:pt x="211098" y="97512"/>
                    <a:pt x="230386" y="78653"/>
                    <a:pt x="253960" y="78653"/>
                  </a:cubicBezTo>
                  <a:cubicBezTo>
                    <a:pt x="272391" y="78653"/>
                    <a:pt x="287822" y="90226"/>
                    <a:pt x="293822" y="106513"/>
                  </a:cubicBezTo>
                  <a:cubicBezTo>
                    <a:pt x="298109" y="100513"/>
                    <a:pt x="302824" y="93654"/>
                    <a:pt x="307967" y="87225"/>
                  </a:cubicBezTo>
                  <a:cubicBezTo>
                    <a:pt x="316540" y="76509"/>
                    <a:pt x="325969" y="65794"/>
                    <a:pt x="335828" y="58079"/>
                  </a:cubicBezTo>
                  <a:cubicBezTo>
                    <a:pt x="345686" y="50363"/>
                    <a:pt x="356402" y="43506"/>
                    <a:pt x="368403" y="46935"/>
                  </a:cubicBezTo>
                  <a:cubicBezTo>
                    <a:pt x="367117" y="46506"/>
                    <a:pt x="373118" y="47363"/>
                    <a:pt x="379976" y="47792"/>
                  </a:cubicBezTo>
                  <a:cubicBezTo>
                    <a:pt x="383834" y="47792"/>
                    <a:pt x="388120" y="48220"/>
                    <a:pt x="392835" y="48220"/>
                  </a:cubicBezTo>
                  <a:cubicBezTo>
                    <a:pt x="394121" y="43934"/>
                    <a:pt x="395407" y="39648"/>
                    <a:pt x="396264" y="35362"/>
                  </a:cubicBezTo>
                  <a:lnTo>
                    <a:pt x="223957" y="35362"/>
                  </a:lnTo>
                  <a:lnTo>
                    <a:pt x="130088" y="129659"/>
                  </a:lnTo>
                  <a:cubicBezTo>
                    <a:pt x="124944" y="147662"/>
                    <a:pt x="108228" y="160520"/>
                    <a:pt x="88940" y="160520"/>
                  </a:cubicBezTo>
                  <a:cubicBezTo>
                    <a:pt x="65365" y="160520"/>
                    <a:pt x="45649" y="141661"/>
                    <a:pt x="45649" y="117658"/>
                  </a:cubicBezTo>
                  <a:cubicBezTo>
                    <a:pt x="45649" y="93654"/>
                    <a:pt x="64937" y="74366"/>
                    <a:pt x="88940" y="74366"/>
                  </a:cubicBezTo>
                  <a:cubicBezTo>
                    <a:pt x="107371" y="74366"/>
                    <a:pt x="123230" y="86368"/>
                    <a:pt x="129230" y="102656"/>
                  </a:cubicBezTo>
                  <a:lnTo>
                    <a:pt x="213670" y="18645"/>
                  </a:lnTo>
                  <a:lnTo>
                    <a:pt x="216670" y="15645"/>
                  </a:lnTo>
                  <a:lnTo>
                    <a:pt x="401836" y="15645"/>
                  </a:lnTo>
                  <a:cubicBezTo>
                    <a:pt x="403122" y="11359"/>
                    <a:pt x="403979" y="7501"/>
                    <a:pt x="405265" y="3215"/>
                  </a:cubicBezTo>
                  <a:lnTo>
                    <a:pt x="202097" y="3215"/>
                  </a:lnTo>
                  <a:lnTo>
                    <a:pt x="146375" y="35362"/>
                  </a:lnTo>
                  <a:lnTo>
                    <a:pt x="141661" y="38362"/>
                  </a:lnTo>
                  <a:lnTo>
                    <a:pt x="18217" y="38362"/>
                  </a:lnTo>
                  <a:lnTo>
                    <a:pt x="10073" y="46506"/>
                  </a:lnTo>
                  <a:cubicBezTo>
                    <a:pt x="10073" y="64508"/>
                    <a:pt x="9644" y="81653"/>
                    <a:pt x="9215" y="99227"/>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8" name="Freeform: Shape 167">
              <a:extLst>
                <a:ext uri="{FF2B5EF4-FFF2-40B4-BE49-F238E27FC236}">
                  <a16:creationId xmlns:a16="http://schemas.microsoft.com/office/drawing/2014/main" id="{B2FE3649-1101-4FF9-A51E-F0AD6F47C74C}"/>
                </a:ext>
              </a:extLst>
            </p:cNvPr>
            <p:cNvSpPr/>
            <p:nvPr/>
          </p:nvSpPr>
          <p:spPr>
            <a:xfrm>
              <a:off x="5262539" y="4611362"/>
              <a:ext cx="437198" cy="235744"/>
            </a:xfrm>
            <a:custGeom>
              <a:avLst/>
              <a:gdLst>
                <a:gd name="connsiteX0" fmla="*/ 267248 w 437197"/>
                <a:gd name="connsiteY0" fmla="*/ 84653 h 235743"/>
                <a:gd name="connsiteX1" fmla="*/ 267248 w 437197"/>
                <a:gd name="connsiteY1" fmla="*/ 84653 h 235743"/>
                <a:gd name="connsiteX2" fmla="*/ 264676 w 437197"/>
                <a:gd name="connsiteY2" fmla="*/ 87654 h 235743"/>
                <a:gd name="connsiteX3" fmla="*/ 4072 w 437197"/>
                <a:gd name="connsiteY3" fmla="*/ 87654 h 235743"/>
                <a:gd name="connsiteX4" fmla="*/ 3215 w 437197"/>
                <a:gd name="connsiteY4" fmla="*/ 234244 h 235743"/>
                <a:gd name="connsiteX5" fmla="*/ 270677 w 437197"/>
                <a:gd name="connsiteY5" fmla="*/ 234244 h 235743"/>
                <a:gd name="connsiteX6" fmla="*/ 319969 w 437197"/>
                <a:gd name="connsiteY6" fmla="*/ 185380 h 235743"/>
                <a:gd name="connsiteX7" fmla="*/ 319969 w 437197"/>
                <a:gd name="connsiteY7" fmla="*/ 117658 h 235743"/>
                <a:gd name="connsiteX8" fmla="*/ 321254 w 437197"/>
                <a:gd name="connsiteY8" fmla="*/ 115515 h 235743"/>
                <a:gd name="connsiteX9" fmla="*/ 349972 w 437197"/>
                <a:gd name="connsiteY9" fmla="*/ 65365 h 235743"/>
                <a:gd name="connsiteX10" fmla="*/ 352973 w 437197"/>
                <a:gd name="connsiteY10" fmla="*/ 60651 h 235743"/>
                <a:gd name="connsiteX11" fmla="*/ 430554 w 437197"/>
                <a:gd name="connsiteY11" fmla="*/ 60651 h 235743"/>
                <a:gd name="connsiteX12" fmla="*/ 431411 w 437197"/>
                <a:gd name="connsiteY12" fmla="*/ 50363 h 235743"/>
                <a:gd name="connsiteX13" fmla="*/ 433126 w 437197"/>
                <a:gd name="connsiteY13" fmla="*/ 33218 h 235743"/>
                <a:gd name="connsiteX14" fmla="*/ 368832 w 437197"/>
                <a:gd name="connsiteY14" fmla="*/ 33218 h 235743"/>
                <a:gd name="connsiteX15" fmla="*/ 271105 w 437197"/>
                <a:gd name="connsiteY15" fmla="*/ 136088 h 235743"/>
                <a:gd name="connsiteX16" fmla="*/ 277535 w 437197"/>
                <a:gd name="connsiteY16" fmla="*/ 159234 h 235743"/>
                <a:gd name="connsiteX17" fmla="*/ 234672 w 437197"/>
                <a:gd name="connsiteY17" fmla="*/ 202097 h 235743"/>
                <a:gd name="connsiteX18" fmla="*/ 191810 w 437197"/>
                <a:gd name="connsiteY18" fmla="*/ 159234 h 235743"/>
                <a:gd name="connsiteX19" fmla="*/ 234672 w 437197"/>
                <a:gd name="connsiteY19" fmla="*/ 116372 h 235743"/>
                <a:gd name="connsiteX20" fmla="*/ 256961 w 437197"/>
                <a:gd name="connsiteY20" fmla="*/ 122373 h 235743"/>
                <a:gd name="connsiteX21" fmla="*/ 358116 w 437197"/>
                <a:gd name="connsiteY21" fmla="*/ 16502 h 235743"/>
                <a:gd name="connsiteX22" fmla="*/ 360688 w 437197"/>
                <a:gd name="connsiteY22" fmla="*/ 13502 h 235743"/>
                <a:gd name="connsiteX23" fmla="*/ 435697 w 437197"/>
                <a:gd name="connsiteY23" fmla="*/ 13502 h 235743"/>
                <a:gd name="connsiteX24" fmla="*/ 437412 w 437197"/>
                <a:gd name="connsiteY24" fmla="*/ 3215 h 235743"/>
                <a:gd name="connsiteX25" fmla="*/ 348258 w 437197"/>
                <a:gd name="connsiteY25" fmla="*/ 3215 h 235743"/>
                <a:gd name="connsiteX26" fmla="*/ 267248 w 437197"/>
                <a:gd name="connsiteY26" fmla="*/ 84653 h 2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37197" h="235743">
                  <a:moveTo>
                    <a:pt x="267248" y="84653"/>
                  </a:moveTo>
                  <a:lnTo>
                    <a:pt x="267248" y="84653"/>
                  </a:lnTo>
                  <a:lnTo>
                    <a:pt x="264676" y="87654"/>
                  </a:lnTo>
                  <a:lnTo>
                    <a:pt x="4072" y="87654"/>
                  </a:lnTo>
                  <a:cubicBezTo>
                    <a:pt x="4501" y="136517"/>
                    <a:pt x="4072" y="185380"/>
                    <a:pt x="3215" y="234244"/>
                  </a:cubicBezTo>
                  <a:lnTo>
                    <a:pt x="270677" y="234244"/>
                  </a:lnTo>
                  <a:lnTo>
                    <a:pt x="319969" y="185380"/>
                  </a:lnTo>
                  <a:lnTo>
                    <a:pt x="319969" y="117658"/>
                  </a:lnTo>
                  <a:lnTo>
                    <a:pt x="321254" y="115515"/>
                  </a:lnTo>
                  <a:lnTo>
                    <a:pt x="349972" y="65365"/>
                  </a:lnTo>
                  <a:lnTo>
                    <a:pt x="352973" y="60651"/>
                  </a:lnTo>
                  <a:lnTo>
                    <a:pt x="430554" y="60651"/>
                  </a:lnTo>
                  <a:cubicBezTo>
                    <a:pt x="430983" y="57221"/>
                    <a:pt x="430983" y="53793"/>
                    <a:pt x="431411" y="50363"/>
                  </a:cubicBezTo>
                  <a:cubicBezTo>
                    <a:pt x="431840" y="44792"/>
                    <a:pt x="432697" y="39219"/>
                    <a:pt x="433126" y="33218"/>
                  </a:cubicBezTo>
                  <a:lnTo>
                    <a:pt x="368832" y="33218"/>
                  </a:lnTo>
                  <a:lnTo>
                    <a:pt x="271105" y="136088"/>
                  </a:lnTo>
                  <a:cubicBezTo>
                    <a:pt x="275392" y="142946"/>
                    <a:pt x="277535" y="150662"/>
                    <a:pt x="277535" y="159234"/>
                  </a:cubicBezTo>
                  <a:cubicBezTo>
                    <a:pt x="277535" y="182809"/>
                    <a:pt x="258675" y="202097"/>
                    <a:pt x="234672" y="202097"/>
                  </a:cubicBezTo>
                  <a:cubicBezTo>
                    <a:pt x="210669" y="202097"/>
                    <a:pt x="191810" y="182809"/>
                    <a:pt x="191810" y="159234"/>
                  </a:cubicBezTo>
                  <a:cubicBezTo>
                    <a:pt x="191810" y="135660"/>
                    <a:pt x="210669" y="116372"/>
                    <a:pt x="234672" y="116372"/>
                  </a:cubicBezTo>
                  <a:cubicBezTo>
                    <a:pt x="242816" y="116372"/>
                    <a:pt x="250531" y="118515"/>
                    <a:pt x="256961" y="122373"/>
                  </a:cubicBezTo>
                  <a:lnTo>
                    <a:pt x="358116" y="16502"/>
                  </a:lnTo>
                  <a:lnTo>
                    <a:pt x="360688" y="13502"/>
                  </a:lnTo>
                  <a:lnTo>
                    <a:pt x="435697" y="13502"/>
                  </a:lnTo>
                  <a:cubicBezTo>
                    <a:pt x="436126" y="10073"/>
                    <a:pt x="436555" y="6644"/>
                    <a:pt x="437412" y="3215"/>
                  </a:cubicBezTo>
                  <a:lnTo>
                    <a:pt x="348258" y="3215"/>
                  </a:lnTo>
                  <a:lnTo>
                    <a:pt x="267248" y="84653"/>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9" name="Freeform: Shape 168">
              <a:extLst>
                <a:ext uri="{FF2B5EF4-FFF2-40B4-BE49-F238E27FC236}">
                  <a16:creationId xmlns:a16="http://schemas.microsoft.com/office/drawing/2014/main" id="{6F3EB1D8-E34E-498D-8277-A98DF063CA76}"/>
                </a:ext>
              </a:extLst>
            </p:cNvPr>
            <p:cNvSpPr/>
            <p:nvPr/>
          </p:nvSpPr>
          <p:spPr>
            <a:xfrm>
              <a:off x="5224391" y="4300609"/>
              <a:ext cx="510064" cy="381476"/>
            </a:xfrm>
            <a:custGeom>
              <a:avLst/>
              <a:gdLst>
                <a:gd name="connsiteX0" fmla="*/ 291679 w 510063"/>
                <a:gd name="connsiteY0" fmla="*/ 129659 h 381476"/>
                <a:gd name="connsiteX1" fmla="*/ 291679 w 510063"/>
                <a:gd name="connsiteY1" fmla="*/ 129659 h 381476"/>
                <a:gd name="connsiteX2" fmla="*/ 288679 w 510063"/>
                <a:gd name="connsiteY2" fmla="*/ 132231 h 381476"/>
                <a:gd name="connsiteX3" fmla="*/ 3215 w 510063"/>
                <a:gd name="connsiteY3" fmla="*/ 132231 h 381476"/>
                <a:gd name="connsiteX4" fmla="*/ 24217 w 510063"/>
                <a:gd name="connsiteY4" fmla="*/ 196954 h 381476"/>
                <a:gd name="connsiteX5" fmla="*/ 41791 w 510063"/>
                <a:gd name="connsiteY5" fmla="*/ 364117 h 381476"/>
                <a:gd name="connsiteX6" fmla="*/ 41791 w 510063"/>
                <a:gd name="connsiteY6" fmla="*/ 378690 h 381476"/>
                <a:gd name="connsiteX7" fmla="*/ 294251 w 510063"/>
                <a:gd name="connsiteY7" fmla="*/ 378690 h 381476"/>
                <a:gd name="connsiteX8" fmla="*/ 375690 w 510063"/>
                <a:gd name="connsiteY8" fmla="*/ 297680 h 381476"/>
                <a:gd name="connsiteX9" fmla="*/ 378690 w 510063"/>
                <a:gd name="connsiteY9" fmla="*/ 294680 h 381476"/>
                <a:gd name="connsiteX10" fmla="*/ 478989 w 510063"/>
                <a:gd name="connsiteY10" fmla="*/ 294680 h 381476"/>
                <a:gd name="connsiteX11" fmla="*/ 490133 w 510063"/>
                <a:gd name="connsiteY11" fmla="*/ 215813 h 381476"/>
                <a:gd name="connsiteX12" fmla="*/ 454128 w 510063"/>
                <a:gd name="connsiteY12" fmla="*/ 252246 h 381476"/>
                <a:gd name="connsiteX13" fmla="*/ 451128 w 510063"/>
                <a:gd name="connsiteY13" fmla="*/ 255246 h 381476"/>
                <a:gd name="connsiteX14" fmla="*/ 286965 w 510063"/>
                <a:gd name="connsiteY14" fmla="*/ 255246 h 381476"/>
                <a:gd name="connsiteX15" fmla="*/ 286965 w 510063"/>
                <a:gd name="connsiteY15" fmla="*/ 261247 h 381476"/>
                <a:gd name="connsiteX16" fmla="*/ 317397 w 510063"/>
                <a:gd name="connsiteY16" fmla="*/ 301967 h 381476"/>
                <a:gd name="connsiteX17" fmla="*/ 274534 w 510063"/>
                <a:gd name="connsiteY17" fmla="*/ 345258 h 381476"/>
                <a:gd name="connsiteX18" fmla="*/ 231672 w 510063"/>
                <a:gd name="connsiteY18" fmla="*/ 301967 h 381476"/>
                <a:gd name="connsiteX19" fmla="*/ 267248 w 510063"/>
                <a:gd name="connsiteY19" fmla="*/ 259961 h 381476"/>
                <a:gd name="connsiteX20" fmla="*/ 267248 w 510063"/>
                <a:gd name="connsiteY20" fmla="*/ 235958 h 381476"/>
                <a:gd name="connsiteX21" fmla="*/ 442984 w 510063"/>
                <a:gd name="connsiteY21" fmla="*/ 235958 h 381476"/>
                <a:gd name="connsiteX22" fmla="*/ 493133 w 510063"/>
                <a:gd name="connsiteY22" fmla="*/ 185809 h 381476"/>
                <a:gd name="connsiteX23" fmla="*/ 498705 w 510063"/>
                <a:gd name="connsiteY23" fmla="*/ 119801 h 381476"/>
                <a:gd name="connsiteX24" fmla="*/ 493562 w 510063"/>
                <a:gd name="connsiteY24" fmla="*/ 119801 h 381476"/>
                <a:gd name="connsiteX25" fmla="*/ 493990 w 510063"/>
                <a:gd name="connsiteY25" fmla="*/ 123658 h 381476"/>
                <a:gd name="connsiteX26" fmla="*/ 451128 w 510063"/>
                <a:gd name="connsiteY26" fmla="*/ 166950 h 381476"/>
                <a:gd name="connsiteX27" fmla="*/ 407837 w 510063"/>
                <a:gd name="connsiteY27" fmla="*/ 123658 h 381476"/>
                <a:gd name="connsiteX28" fmla="*/ 451128 w 510063"/>
                <a:gd name="connsiteY28" fmla="*/ 80796 h 381476"/>
                <a:gd name="connsiteX29" fmla="*/ 486704 w 510063"/>
                <a:gd name="connsiteY29" fmla="*/ 100084 h 381476"/>
                <a:gd name="connsiteX30" fmla="*/ 500420 w 510063"/>
                <a:gd name="connsiteY30" fmla="*/ 100084 h 381476"/>
                <a:gd name="connsiteX31" fmla="*/ 504706 w 510063"/>
                <a:gd name="connsiteY31" fmla="*/ 43077 h 381476"/>
                <a:gd name="connsiteX32" fmla="*/ 432697 w 510063"/>
                <a:gd name="connsiteY32" fmla="*/ 43077 h 381476"/>
                <a:gd name="connsiteX33" fmla="*/ 385120 w 510063"/>
                <a:gd name="connsiteY33" fmla="*/ 90654 h 381476"/>
                <a:gd name="connsiteX34" fmla="*/ 385120 w 510063"/>
                <a:gd name="connsiteY34" fmla="*/ 231244 h 381476"/>
                <a:gd name="connsiteX35" fmla="*/ 200811 w 510063"/>
                <a:gd name="connsiteY35" fmla="*/ 231244 h 381476"/>
                <a:gd name="connsiteX36" fmla="*/ 151948 w 510063"/>
                <a:gd name="connsiteY36" fmla="*/ 280106 h 381476"/>
                <a:gd name="connsiteX37" fmla="*/ 158377 w 510063"/>
                <a:gd name="connsiteY37" fmla="*/ 302395 h 381476"/>
                <a:gd name="connsiteX38" fmla="*/ 115086 w 510063"/>
                <a:gd name="connsiteY38" fmla="*/ 345686 h 381476"/>
                <a:gd name="connsiteX39" fmla="*/ 71795 w 510063"/>
                <a:gd name="connsiteY39" fmla="*/ 302395 h 381476"/>
                <a:gd name="connsiteX40" fmla="*/ 115086 w 510063"/>
                <a:gd name="connsiteY40" fmla="*/ 259104 h 381476"/>
                <a:gd name="connsiteX41" fmla="*/ 137803 w 510063"/>
                <a:gd name="connsiteY41" fmla="*/ 265962 h 381476"/>
                <a:gd name="connsiteX42" fmla="*/ 189238 w 510063"/>
                <a:gd name="connsiteY42" fmla="*/ 214527 h 381476"/>
                <a:gd name="connsiteX43" fmla="*/ 192238 w 510063"/>
                <a:gd name="connsiteY43" fmla="*/ 211526 h 381476"/>
                <a:gd name="connsiteX44" fmla="*/ 365832 w 510063"/>
                <a:gd name="connsiteY44" fmla="*/ 211526 h 381476"/>
                <a:gd name="connsiteX45" fmla="*/ 365832 w 510063"/>
                <a:gd name="connsiteY45" fmla="*/ 82082 h 381476"/>
                <a:gd name="connsiteX46" fmla="*/ 368832 w 510063"/>
                <a:gd name="connsiteY46" fmla="*/ 79081 h 381476"/>
                <a:gd name="connsiteX47" fmla="*/ 421553 w 510063"/>
                <a:gd name="connsiteY47" fmla="*/ 26361 h 381476"/>
                <a:gd name="connsiteX48" fmla="*/ 424553 w 510063"/>
                <a:gd name="connsiteY48" fmla="*/ 23360 h 381476"/>
                <a:gd name="connsiteX49" fmla="*/ 506420 w 510063"/>
                <a:gd name="connsiteY49" fmla="*/ 23360 h 381476"/>
                <a:gd name="connsiteX50" fmla="*/ 508135 w 510063"/>
                <a:gd name="connsiteY50" fmla="*/ 3215 h 381476"/>
                <a:gd name="connsiteX51" fmla="*/ 417695 w 510063"/>
                <a:gd name="connsiteY51" fmla="*/ 3215 h 381476"/>
                <a:gd name="connsiteX52" fmla="*/ 291679 w 510063"/>
                <a:gd name="connsiteY52" fmla="*/ 129659 h 38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10063" h="381476">
                  <a:moveTo>
                    <a:pt x="291679" y="129659"/>
                  </a:moveTo>
                  <a:lnTo>
                    <a:pt x="291679" y="129659"/>
                  </a:lnTo>
                  <a:lnTo>
                    <a:pt x="288679" y="132231"/>
                  </a:lnTo>
                  <a:lnTo>
                    <a:pt x="3215" y="132231"/>
                  </a:lnTo>
                  <a:cubicBezTo>
                    <a:pt x="11359" y="153662"/>
                    <a:pt x="18645" y="175093"/>
                    <a:pt x="24217" y="196954"/>
                  </a:cubicBezTo>
                  <a:cubicBezTo>
                    <a:pt x="40076" y="251389"/>
                    <a:pt x="40505" y="307967"/>
                    <a:pt x="41791" y="364117"/>
                  </a:cubicBezTo>
                  <a:cubicBezTo>
                    <a:pt x="41791" y="368832"/>
                    <a:pt x="41791" y="373975"/>
                    <a:pt x="41791" y="378690"/>
                  </a:cubicBezTo>
                  <a:lnTo>
                    <a:pt x="294251" y="378690"/>
                  </a:lnTo>
                  <a:lnTo>
                    <a:pt x="375690" y="297680"/>
                  </a:lnTo>
                  <a:lnTo>
                    <a:pt x="378690" y="294680"/>
                  </a:lnTo>
                  <a:lnTo>
                    <a:pt x="478989" y="294680"/>
                  </a:lnTo>
                  <a:cubicBezTo>
                    <a:pt x="483275" y="268534"/>
                    <a:pt x="487561" y="242388"/>
                    <a:pt x="490133" y="215813"/>
                  </a:cubicBezTo>
                  <a:lnTo>
                    <a:pt x="454128" y="252246"/>
                  </a:lnTo>
                  <a:lnTo>
                    <a:pt x="451128" y="255246"/>
                  </a:lnTo>
                  <a:lnTo>
                    <a:pt x="286965" y="255246"/>
                  </a:lnTo>
                  <a:lnTo>
                    <a:pt x="286965" y="261247"/>
                  </a:lnTo>
                  <a:cubicBezTo>
                    <a:pt x="304538" y="266819"/>
                    <a:pt x="317397" y="282679"/>
                    <a:pt x="317397" y="301967"/>
                  </a:cubicBezTo>
                  <a:cubicBezTo>
                    <a:pt x="317397" y="325541"/>
                    <a:pt x="298537" y="345258"/>
                    <a:pt x="274534" y="345258"/>
                  </a:cubicBezTo>
                  <a:cubicBezTo>
                    <a:pt x="250531" y="345258"/>
                    <a:pt x="231672" y="325970"/>
                    <a:pt x="231672" y="301967"/>
                  </a:cubicBezTo>
                  <a:cubicBezTo>
                    <a:pt x="231672" y="280964"/>
                    <a:pt x="247102" y="263390"/>
                    <a:pt x="267248" y="259961"/>
                  </a:cubicBezTo>
                  <a:lnTo>
                    <a:pt x="267248" y="235958"/>
                  </a:lnTo>
                  <a:lnTo>
                    <a:pt x="442984" y="235958"/>
                  </a:lnTo>
                  <a:lnTo>
                    <a:pt x="493133" y="185809"/>
                  </a:lnTo>
                  <a:cubicBezTo>
                    <a:pt x="495276" y="163949"/>
                    <a:pt x="496991" y="141661"/>
                    <a:pt x="498705" y="119801"/>
                  </a:cubicBezTo>
                  <a:lnTo>
                    <a:pt x="493562" y="119801"/>
                  </a:lnTo>
                  <a:cubicBezTo>
                    <a:pt x="493562" y="121087"/>
                    <a:pt x="493990" y="122373"/>
                    <a:pt x="493990" y="123658"/>
                  </a:cubicBezTo>
                  <a:cubicBezTo>
                    <a:pt x="493990" y="147233"/>
                    <a:pt x="474702" y="166950"/>
                    <a:pt x="451128" y="166950"/>
                  </a:cubicBezTo>
                  <a:cubicBezTo>
                    <a:pt x="427554" y="166950"/>
                    <a:pt x="407837" y="147662"/>
                    <a:pt x="407837" y="123658"/>
                  </a:cubicBezTo>
                  <a:cubicBezTo>
                    <a:pt x="407837" y="100084"/>
                    <a:pt x="427554" y="80796"/>
                    <a:pt x="451128" y="80796"/>
                  </a:cubicBezTo>
                  <a:cubicBezTo>
                    <a:pt x="466130" y="80796"/>
                    <a:pt x="478989" y="88511"/>
                    <a:pt x="486704" y="100084"/>
                  </a:cubicBezTo>
                  <a:lnTo>
                    <a:pt x="500420" y="100084"/>
                  </a:lnTo>
                  <a:cubicBezTo>
                    <a:pt x="502134" y="81224"/>
                    <a:pt x="503420" y="61936"/>
                    <a:pt x="504706" y="43077"/>
                  </a:cubicBezTo>
                  <a:lnTo>
                    <a:pt x="432697" y="43077"/>
                  </a:lnTo>
                  <a:lnTo>
                    <a:pt x="385120" y="90654"/>
                  </a:lnTo>
                  <a:lnTo>
                    <a:pt x="385120" y="231244"/>
                  </a:lnTo>
                  <a:lnTo>
                    <a:pt x="200811" y="231244"/>
                  </a:lnTo>
                  <a:lnTo>
                    <a:pt x="151948" y="280106"/>
                  </a:lnTo>
                  <a:cubicBezTo>
                    <a:pt x="155805" y="286536"/>
                    <a:pt x="158377" y="294251"/>
                    <a:pt x="158377" y="302395"/>
                  </a:cubicBezTo>
                  <a:cubicBezTo>
                    <a:pt x="158377" y="325970"/>
                    <a:pt x="139089" y="345686"/>
                    <a:pt x="115086" y="345686"/>
                  </a:cubicBezTo>
                  <a:cubicBezTo>
                    <a:pt x="91083" y="345686"/>
                    <a:pt x="71795" y="326398"/>
                    <a:pt x="71795" y="302395"/>
                  </a:cubicBezTo>
                  <a:cubicBezTo>
                    <a:pt x="71795" y="278821"/>
                    <a:pt x="91083" y="259104"/>
                    <a:pt x="115086" y="259104"/>
                  </a:cubicBezTo>
                  <a:cubicBezTo>
                    <a:pt x="123658" y="259104"/>
                    <a:pt x="131374" y="261676"/>
                    <a:pt x="137803" y="265962"/>
                  </a:cubicBezTo>
                  <a:lnTo>
                    <a:pt x="189238" y="214527"/>
                  </a:lnTo>
                  <a:lnTo>
                    <a:pt x="192238" y="211526"/>
                  </a:lnTo>
                  <a:lnTo>
                    <a:pt x="365832" y="211526"/>
                  </a:lnTo>
                  <a:lnTo>
                    <a:pt x="365832" y="82082"/>
                  </a:lnTo>
                  <a:lnTo>
                    <a:pt x="368832" y="79081"/>
                  </a:lnTo>
                  <a:lnTo>
                    <a:pt x="421553" y="26361"/>
                  </a:lnTo>
                  <a:lnTo>
                    <a:pt x="424553" y="23360"/>
                  </a:lnTo>
                  <a:lnTo>
                    <a:pt x="506420" y="23360"/>
                  </a:lnTo>
                  <a:cubicBezTo>
                    <a:pt x="506849" y="16502"/>
                    <a:pt x="507706" y="10073"/>
                    <a:pt x="508135" y="3215"/>
                  </a:cubicBezTo>
                  <a:lnTo>
                    <a:pt x="417695" y="3215"/>
                  </a:lnTo>
                  <a:lnTo>
                    <a:pt x="291679" y="129659"/>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0" name="Freeform: Shape 169">
              <a:extLst>
                <a:ext uri="{FF2B5EF4-FFF2-40B4-BE49-F238E27FC236}">
                  <a16:creationId xmlns:a16="http://schemas.microsoft.com/office/drawing/2014/main" id="{927F5B97-B7E3-4B7A-9CE3-973FE173EB81}"/>
                </a:ext>
              </a:extLst>
            </p:cNvPr>
            <p:cNvSpPr/>
            <p:nvPr/>
          </p:nvSpPr>
          <p:spPr>
            <a:xfrm>
              <a:off x="5258681" y="4688086"/>
              <a:ext cx="432911" cy="304324"/>
            </a:xfrm>
            <a:custGeom>
              <a:avLst/>
              <a:gdLst>
                <a:gd name="connsiteX0" fmla="*/ 432697 w 432911"/>
                <a:gd name="connsiteY0" fmla="*/ 21217 h 304323"/>
                <a:gd name="connsiteX1" fmla="*/ 433126 w 432911"/>
                <a:gd name="connsiteY1" fmla="*/ 3215 h 304323"/>
                <a:gd name="connsiteX2" fmla="*/ 367546 w 432911"/>
                <a:gd name="connsiteY2" fmla="*/ 3215 h 304323"/>
                <a:gd name="connsiteX3" fmla="*/ 342686 w 432911"/>
                <a:gd name="connsiteY3" fmla="*/ 46506 h 304323"/>
                <a:gd name="connsiteX4" fmla="*/ 342686 w 432911"/>
                <a:gd name="connsiteY4" fmla="*/ 116800 h 304323"/>
                <a:gd name="connsiteX5" fmla="*/ 340114 w 432911"/>
                <a:gd name="connsiteY5" fmla="*/ 119372 h 304323"/>
                <a:gd name="connsiteX6" fmla="*/ 284821 w 432911"/>
                <a:gd name="connsiteY6" fmla="*/ 174236 h 304323"/>
                <a:gd name="connsiteX7" fmla="*/ 281821 w 432911"/>
                <a:gd name="connsiteY7" fmla="*/ 177236 h 304323"/>
                <a:gd name="connsiteX8" fmla="*/ 6215 w 432911"/>
                <a:gd name="connsiteY8" fmla="*/ 177236 h 304323"/>
                <a:gd name="connsiteX9" fmla="*/ 3215 w 432911"/>
                <a:gd name="connsiteY9" fmla="*/ 304538 h 304323"/>
                <a:gd name="connsiteX10" fmla="*/ 122801 w 432911"/>
                <a:gd name="connsiteY10" fmla="*/ 304538 h 304323"/>
                <a:gd name="connsiteX11" fmla="*/ 178522 w 432911"/>
                <a:gd name="connsiteY11" fmla="*/ 272391 h 304323"/>
                <a:gd name="connsiteX12" fmla="*/ 183237 w 432911"/>
                <a:gd name="connsiteY12" fmla="*/ 269819 h 304323"/>
                <a:gd name="connsiteX13" fmla="*/ 406980 w 432911"/>
                <a:gd name="connsiteY13" fmla="*/ 269819 h 304323"/>
                <a:gd name="connsiteX14" fmla="*/ 421553 w 432911"/>
                <a:gd name="connsiteY14" fmla="*/ 207240 h 304323"/>
                <a:gd name="connsiteX15" fmla="*/ 400979 w 432911"/>
                <a:gd name="connsiteY15" fmla="*/ 227814 h 304323"/>
                <a:gd name="connsiteX16" fmla="*/ 395407 w 432911"/>
                <a:gd name="connsiteY16" fmla="*/ 233386 h 304323"/>
                <a:gd name="connsiteX17" fmla="*/ 154948 w 432911"/>
                <a:gd name="connsiteY17" fmla="*/ 233386 h 304323"/>
                <a:gd name="connsiteX18" fmla="*/ 117229 w 432911"/>
                <a:gd name="connsiteY18" fmla="*/ 271105 h 304323"/>
                <a:gd name="connsiteX19" fmla="*/ 113371 w 432911"/>
                <a:gd name="connsiteY19" fmla="*/ 274105 h 304323"/>
                <a:gd name="connsiteX20" fmla="*/ 76938 w 432911"/>
                <a:gd name="connsiteY20" fmla="*/ 293823 h 304323"/>
                <a:gd name="connsiteX21" fmla="*/ 34076 w 432911"/>
                <a:gd name="connsiteY21" fmla="*/ 250960 h 304323"/>
                <a:gd name="connsiteX22" fmla="*/ 76938 w 432911"/>
                <a:gd name="connsiteY22" fmla="*/ 207669 h 304323"/>
                <a:gd name="connsiteX23" fmla="*/ 109514 w 432911"/>
                <a:gd name="connsiteY23" fmla="*/ 222670 h 304323"/>
                <a:gd name="connsiteX24" fmla="*/ 133088 w 432911"/>
                <a:gd name="connsiteY24" fmla="*/ 199096 h 304323"/>
                <a:gd name="connsiteX25" fmla="*/ 138660 w 432911"/>
                <a:gd name="connsiteY25" fmla="*/ 193524 h 304323"/>
                <a:gd name="connsiteX26" fmla="*/ 379119 w 432911"/>
                <a:gd name="connsiteY26" fmla="*/ 193524 h 304323"/>
                <a:gd name="connsiteX27" fmla="*/ 431411 w 432911"/>
                <a:gd name="connsiteY27" fmla="*/ 141661 h 304323"/>
                <a:gd name="connsiteX28" fmla="*/ 432268 w 432911"/>
                <a:gd name="connsiteY28" fmla="*/ 130516 h 304323"/>
                <a:gd name="connsiteX29" fmla="*/ 433126 w 432911"/>
                <a:gd name="connsiteY29" fmla="*/ 97084 h 304323"/>
                <a:gd name="connsiteX30" fmla="*/ 413409 w 432911"/>
                <a:gd name="connsiteY30" fmla="*/ 101798 h 304323"/>
                <a:gd name="connsiteX31" fmla="*/ 370118 w 432911"/>
                <a:gd name="connsiteY31" fmla="*/ 58936 h 304323"/>
                <a:gd name="connsiteX32" fmla="*/ 413409 w 432911"/>
                <a:gd name="connsiteY32" fmla="*/ 16073 h 304323"/>
                <a:gd name="connsiteX33" fmla="*/ 413409 w 432911"/>
                <a:gd name="connsiteY33" fmla="*/ 16073 h 304323"/>
                <a:gd name="connsiteX34" fmla="*/ 432697 w 432911"/>
                <a:gd name="connsiteY34" fmla="*/ 21217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2911" h="304323">
                  <a:moveTo>
                    <a:pt x="432697" y="21217"/>
                  </a:moveTo>
                  <a:cubicBezTo>
                    <a:pt x="432697" y="15216"/>
                    <a:pt x="432697" y="9216"/>
                    <a:pt x="433126" y="3215"/>
                  </a:cubicBezTo>
                  <a:lnTo>
                    <a:pt x="367546" y="3215"/>
                  </a:lnTo>
                  <a:lnTo>
                    <a:pt x="342686" y="46506"/>
                  </a:lnTo>
                  <a:lnTo>
                    <a:pt x="342686" y="116800"/>
                  </a:lnTo>
                  <a:lnTo>
                    <a:pt x="340114" y="119372"/>
                  </a:lnTo>
                  <a:lnTo>
                    <a:pt x="284821" y="174236"/>
                  </a:lnTo>
                  <a:lnTo>
                    <a:pt x="281821" y="177236"/>
                  </a:lnTo>
                  <a:lnTo>
                    <a:pt x="6215" y="177236"/>
                  </a:lnTo>
                  <a:cubicBezTo>
                    <a:pt x="5358" y="219670"/>
                    <a:pt x="4501" y="262104"/>
                    <a:pt x="3215" y="304538"/>
                  </a:cubicBezTo>
                  <a:lnTo>
                    <a:pt x="122801" y="304538"/>
                  </a:lnTo>
                  <a:lnTo>
                    <a:pt x="178522" y="272391"/>
                  </a:lnTo>
                  <a:lnTo>
                    <a:pt x="183237" y="269819"/>
                  </a:lnTo>
                  <a:lnTo>
                    <a:pt x="406980" y="269819"/>
                  </a:lnTo>
                  <a:cubicBezTo>
                    <a:pt x="412123" y="248817"/>
                    <a:pt x="417267" y="228243"/>
                    <a:pt x="421553" y="207240"/>
                  </a:cubicBezTo>
                  <a:lnTo>
                    <a:pt x="400979" y="227814"/>
                  </a:lnTo>
                  <a:lnTo>
                    <a:pt x="395407" y="233386"/>
                  </a:lnTo>
                  <a:lnTo>
                    <a:pt x="154948" y="233386"/>
                  </a:lnTo>
                  <a:lnTo>
                    <a:pt x="117229" y="271105"/>
                  </a:lnTo>
                  <a:cubicBezTo>
                    <a:pt x="115943" y="272391"/>
                    <a:pt x="114657" y="273248"/>
                    <a:pt x="113371" y="274105"/>
                  </a:cubicBezTo>
                  <a:cubicBezTo>
                    <a:pt x="105656" y="286107"/>
                    <a:pt x="92369" y="293823"/>
                    <a:pt x="76938" y="293823"/>
                  </a:cubicBezTo>
                  <a:cubicBezTo>
                    <a:pt x="53364" y="293823"/>
                    <a:pt x="34076" y="274963"/>
                    <a:pt x="34076" y="250960"/>
                  </a:cubicBezTo>
                  <a:cubicBezTo>
                    <a:pt x="34076" y="226957"/>
                    <a:pt x="52935" y="207669"/>
                    <a:pt x="76938" y="207669"/>
                  </a:cubicBezTo>
                  <a:cubicBezTo>
                    <a:pt x="89797" y="207669"/>
                    <a:pt x="101370" y="213669"/>
                    <a:pt x="109514" y="222670"/>
                  </a:cubicBezTo>
                  <a:lnTo>
                    <a:pt x="133088" y="199096"/>
                  </a:lnTo>
                  <a:lnTo>
                    <a:pt x="138660" y="193524"/>
                  </a:lnTo>
                  <a:lnTo>
                    <a:pt x="379119" y="193524"/>
                  </a:lnTo>
                  <a:lnTo>
                    <a:pt x="431411" y="141661"/>
                  </a:lnTo>
                  <a:cubicBezTo>
                    <a:pt x="431840" y="137803"/>
                    <a:pt x="431840" y="134374"/>
                    <a:pt x="432268" y="130516"/>
                  </a:cubicBezTo>
                  <a:cubicBezTo>
                    <a:pt x="433126" y="119372"/>
                    <a:pt x="433126" y="108228"/>
                    <a:pt x="433126" y="97084"/>
                  </a:cubicBezTo>
                  <a:cubicBezTo>
                    <a:pt x="427125" y="100084"/>
                    <a:pt x="420695" y="101798"/>
                    <a:pt x="413409" y="101798"/>
                  </a:cubicBezTo>
                  <a:cubicBezTo>
                    <a:pt x="389835" y="101798"/>
                    <a:pt x="370118" y="82939"/>
                    <a:pt x="370118" y="58936"/>
                  </a:cubicBezTo>
                  <a:cubicBezTo>
                    <a:pt x="370118" y="35362"/>
                    <a:pt x="389406" y="16073"/>
                    <a:pt x="413409" y="16073"/>
                  </a:cubicBezTo>
                  <a:lnTo>
                    <a:pt x="413409" y="16073"/>
                  </a:lnTo>
                  <a:cubicBezTo>
                    <a:pt x="420695" y="16502"/>
                    <a:pt x="427125" y="18217"/>
                    <a:pt x="432697" y="21217"/>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1" name="Freeform: Shape 170">
              <a:extLst>
                <a:ext uri="{FF2B5EF4-FFF2-40B4-BE49-F238E27FC236}">
                  <a16:creationId xmlns:a16="http://schemas.microsoft.com/office/drawing/2014/main" id="{42BC884D-3D00-4929-8C59-915ABF8B25A0}"/>
                </a:ext>
              </a:extLst>
            </p:cNvPr>
            <p:cNvSpPr/>
            <p:nvPr/>
          </p:nvSpPr>
          <p:spPr>
            <a:xfrm>
              <a:off x="6022491" y="3919990"/>
              <a:ext cx="737235" cy="822960"/>
            </a:xfrm>
            <a:custGeom>
              <a:avLst/>
              <a:gdLst>
                <a:gd name="connsiteX0" fmla="*/ 738307 w 737235"/>
                <a:gd name="connsiteY0" fmla="*/ 406551 h 822960"/>
                <a:gd name="connsiteX1" fmla="*/ 738307 w 737235"/>
                <a:gd name="connsiteY1" fmla="*/ 406551 h 822960"/>
                <a:gd name="connsiteX2" fmla="*/ 3215 w 737235"/>
                <a:gd name="connsiteY2" fmla="*/ 3215 h 822960"/>
                <a:gd name="connsiteX3" fmla="*/ 115086 w 737235"/>
                <a:gd name="connsiteY3" fmla="*/ 251817 h 822960"/>
                <a:gd name="connsiteX4" fmla="*/ 125373 w 737235"/>
                <a:gd name="connsiteY4" fmla="*/ 265962 h 822960"/>
                <a:gd name="connsiteX5" fmla="*/ 229100 w 737235"/>
                <a:gd name="connsiteY5" fmla="*/ 398836 h 822960"/>
                <a:gd name="connsiteX6" fmla="*/ 360688 w 737235"/>
                <a:gd name="connsiteY6" fmla="*/ 599432 h 822960"/>
                <a:gd name="connsiteX7" fmla="*/ 453700 w 737235"/>
                <a:gd name="connsiteY7" fmla="*/ 783741 h 822960"/>
                <a:gd name="connsiteX8" fmla="*/ 468702 w 737235"/>
                <a:gd name="connsiteY8" fmla="*/ 821031 h 822960"/>
                <a:gd name="connsiteX9" fmla="*/ 635437 w 737235"/>
                <a:gd name="connsiteY9" fmla="*/ 540282 h 822960"/>
                <a:gd name="connsiteX10" fmla="*/ 738307 w 737235"/>
                <a:gd name="connsiteY10" fmla="*/ 406551 h 82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7235" h="822960">
                  <a:moveTo>
                    <a:pt x="738307" y="406551"/>
                  </a:moveTo>
                  <a:lnTo>
                    <a:pt x="738307" y="406551"/>
                  </a:lnTo>
                  <a:cubicBezTo>
                    <a:pt x="482417" y="311825"/>
                    <a:pt x="233815" y="177237"/>
                    <a:pt x="3215" y="3215"/>
                  </a:cubicBezTo>
                  <a:cubicBezTo>
                    <a:pt x="44363" y="83368"/>
                    <a:pt x="81653" y="166521"/>
                    <a:pt x="115086" y="251817"/>
                  </a:cubicBezTo>
                  <a:cubicBezTo>
                    <a:pt x="118515" y="256532"/>
                    <a:pt x="121944" y="261247"/>
                    <a:pt x="125373" y="265962"/>
                  </a:cubicBezTo>
                  <a:cubicBezTo>
                    <a:pt x="158377" y="311396"/>
                    <a:pt x="192667" y="355973"/>
                    <a:pt x="229100" y="398836"/>
                  </a:cubicBezTo>
                  <a:cubicBezTo>
                    <a:pt x="281392" y="459700"/>
                    <a:pt x="322112" y="529566"/>
                    <a:pt x="360688" y="599432"/>
                  </a:cubicBezTo>
                  <a:cubicBezTo>
                    <a:pt x="393692" y="659868"/>
                    <a:pt x="425410" y="720733"/>
                    <a:pt x="453700" y="783741"/>
                  </a:cubicBezTo>
                  <a:cubicBezTo>
                    <a:pt x="459272" y="796171"/>
                    <a:pt x="463987" y="808601"/>
                    <a:pt x="468702" y="821031"/>
                  </a:cubicBezTo>
                  <a:cubicBezTo>
                    <a:pt x="516279" y="724591"/>
                    <a:pt x="571572" y="630722"/>
                    <a:pt x="635437" y="540282"/>
                  </a:cubicBezTo>
                  <a:cubicBezTo>
                    <a:pt x="668441" y="493991"/>
                    <a:pt x="702731" y="449413"/>
                    <a:pt x="738307" y="406551"/>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2" name="Freeform: Shape 171">
              <a:extLst>
                <a:ext uri="{FF2B5EF4-FFF2-40B4-BE49-F238E27FC236}">
                  <a16:creationId xmlns:a16="http://schemas.microsoft.com/office/drawing/2014/main" id="{B6EEC5ED-6B8A-40CD-A3BD-810BE6D259AA}"/>
                </a:ext>
              </a:extLst>
            </p:cNvPr>
            <p:cNvSpPr/>
            <p:nvPr/>
          </p:nvSpPr>
          <p:spPr>
            <a:xfrm>
              <a:off x="6996327" y="492425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3" name="Freeform: Shape 172">
              <a:extLst>
                <a:ext uri="{FF2B5EF4-FFF2-40B4-BE49-F238E27FC236}">
                  <a16:creationId xmlns:a16="http://schemas.microsoft.com/office/drawing/2014/main" id="{18140C06-88E3-4698-B6DA-5DE1F45DA76A}"/>
                </a:ext>
              </a:extLst>
            </p:cNvPr>
            <p:cNvSpPr/>
            <p:nvPr/>
          </p:nvSpPr>
          <p:spPr>
            <a:xfrm>
              <a:off x="6501265" y="4732663"/>
              <a:ext cx="501491" cy="231458"/>
            </a:xfrm>
            <a:custGeom>
              <a:avLst/>
              <a:gdLst>
                <a:gd name="connsiteX0" fmla="*/ 498277 w 501491"/>
                <a:gd name="connsiteY0" fmla="*/ 194810 h 231457"/>
                <a:gd name="connsiteX1" fmla="*/ 483704 w 501491"/>
                <a:gd name="connsiteY1" fmla="*/ 162234 h 231457"/>
                <a:gd name="connsiteX2" fmla="*/ 295966 w 501491"/>
                <a:gd name="connsiteY2" fmla="*/ 194810 h 231457"/>
                <a:gd name="connsiteX3" fmla="*/ 289965 w 501491"/>
                <a:gd name="connsiteY3" fmla="*/ 195667 h 231457"/>
                <a:gd name="connsiteX4" fmla="*/ 16502 w 501491"/>
                <a:gd name="connsiteY4" fmla="*/ 3215 h 231457"/>
                <a:gd name="connsiteX5" fmla="*/ 3215 w 501491"/>
                <a:gd name="connsiteY5" fmla="*/ 29361 h 231457"/>
                <a:gd name="connsiteX6" fmla="*/ 289536 w 501491"/>
                <a:gd name="connsiteY6" fmla="*/ 230814 h 231457"/>
                <a:gd name="connsiteX7" fmla="*/ 498277 w 501491"/>
                <a:gd name="connsiteY7" fmla="*/ 19481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491" h="231457">
                  <a:moveTo>
                    <a:pt x="498277" y="194810"/>
                  </a:moveTo>
                  <a:cubicBezTo>
                    <a:pt x="493562" y="184094"/>
                    <a:pt x="488847" y="173379"/>
                    <a:pt x="483704" y="162234"/>
                  </a:cubicBezTo>
                  <a:lnTo>
                    <a:pt x="295966" y="194810"/>
                  </a:lnTo>
                  <a:lnTo>
                    <a:pt x="289965" y="195667"/>
                  </a:lnTo>
                  <a:lnTo>
                    <a:pt x="16502" y="3215"/>
                  </a:lnTo>
                  <a:cubicBezTo>
                    <a:pt x="12216" y="11787"/>
                    <a:pt x="7501" y="20788"/>
                    <a:pt x="3215" y="29361"/>
                  </a:cubicBezTo>
                  <a:lnTo>
                    <a:pt x="289536" y="230814"/>
                  </a:lnTo>
                  <a:lnTo>
                    <a:pt x="498277" y="194810"/>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4" name="Freeform: Shape 173">
              <a:extLst>
                <a:ext uri="{FF2B5EF4-FFF2-40B4-BE49-F238E27FC236}">
                  <a16:creationId xmlns:a16="http://schemas.microsoft.com/office/drawing/2014/main" id="{CAD779D1-D37F-4D95-BDD6-C106F6398F14}"/>
                </a:ext>
              </a:extLst>
            </p:cNvPr>
            <p:cNvSpPr/>
            <p:nvPr/>
          </p:nvSpPr>
          <p:spPr>
            <a:xfrm>
              <a:off x="6661571" y="5113282"/>
              <a:ext cx="488633" cy="287179"/>
            </a:xfrm>
            <a:custGeom>
              <a:avLst/>
              <a:gdLst>
                <a:gd name="connsiteX0" fmla="*/ 340114 w 488632"/>
                <a:gd name="connsiteY0" fmla="*/ 38791 h 287178"/>
                <a:gd name="connsiteX1" fmla="*/ 340114 w 488632"/>
                <a:gd name="connsiteY1" fmla="*/ 38791 h 287178"/>
                <a:gd name="connsiteX2" fmla="*/ 343972 w 488632"/>
                <a:gd name="connsiteY2" fmla="*/ 38362 h 287178"/>
                <a:gd name="connsiteX3" fmla="*/ 435697 w 488632"/>
                <a:gd name="connsiteY3" fmla="*/ 102656 h 287178"/>
                <a:gd name="connsiteX4" fmla="*/ 436555 w 488632"/>
                <a:gd name="connsiteY4" fmla="*/ 106514 h 287178"/>
                <a:gd name="connsiteX5" fmla="*/ 465272 w 488632"/>
                <a:gd name="connsiteY5" fmla="*/ 271534 h 287178"/>
                <a:gd name="connsiteX6" fmla="*/ 487132 w 488632"/>
                <a:gd name="connsiteY6" fmla="*/ 286965 h 287178"/>
                <a:gd name="connsiteX7" fmla="*/ 480274 w 488632"/>
                <a:gd name="connsiteY7" fmla="*/ 251817 h 287178"/>
                <a:gd name="connsiteX8" fmla="*/ 461844 w 488632"/>
                <a:gd name="connsiteY8" fmla="*/ 131802 h 287178"/>
                <a:gd name="connsiteX9" fmla="*/ 451128 w 488632"/>
                <a:gd name="connsiteY9" fmla="*/ 87226 h 287178"/>
                <a:gd name="connsiteX10" fmla="*/ 344400 w 488632"/>
                <a:gd name="connsiteY10" fmla="*/ 12216 h 287178"/>
                <a:gd name="connsiteX11" fmla="*/ 85511 w 488632"/>
                <a:gd name="connsiteY11" fmla="*/ 57222 h 287178"/>
                <a:gd name="connsiteX12" fmla="*/ 81225 w 488632"/>
                <a:gd name="connsiteY12" fmla="*/ 58079 h 287178"/>
                <a:gd name="connsiteX13" fmla="*/ 3215 w 488632"/>
                <a:gd name="connsiteY13" fmla="*/ 3215 h 287178"/>
                <a:gd name="connsiteX14" fmla="*/ 6644 w 488632"/>
                <a:gd name="connsiteY14" fmla="*/ 19074 h 287178"/>
                <a:gd name="connsiteX15" fmla="*/ 95369 w 488632"/>
                <a:gd name="connsiteY15" fmla="*/ 81653 h 287178"/>
                <a:gd name="connsiteX16" fmla="*/ 340114 w 488632"/>
                <a:gd name="connsiteY16" fmla="*/ 38791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632" h="287178">
                  <a:moveTo>
                    <a:pt x="340114" y="38791"/>
                  </a:moveTo>
                  <a:lnTo>
                    <a:pt x="340114" y="38791"/>
                  </a:lnTo>
                  <a:lnTo>
                    <a:pt x="343972" y="38362"/>
                  </a:lnTo>
                  <a:lnTo>
                    <a:pt x="435697" y="102656"/>
                  </a:lnTo>
                  <a:lnTo>
                    <a:pt x="436555" y="106514"/>
                  </a:lnTo>
                  <a:lnTo>
                    <a:pt x="465272" y="271534"/>
                  </a:lnTo>
                  <a:lnTo>
                    <a:pt x="487132" y="286965"/>
                  </a:lnTo>
                  <a:cubicBezTo>
                    <a:pt x="484989" y="275392"/>
                    <a:pt x="482417" y="263819"/>
                    <a:pt x="480274" y="251817"/>
                  </a:cubicBezTo>
                  <a:cubicBezTo>
                    <a:pt x="471702" y="211955"/>
                    <a:pt x="469559" y="171236"/>
                    <a:pt x="461844" y="131802"/>
                  </a:cubicBezTo>
                  <a:cubicBezTo>
                    <a:pt x="458843" y="116800"/>
                    <a:pt x="455414" y="101798"/>
                    <a:pt x="451128" y="87226"/>
                  </a:cubicBezTo>
                  <a:lnTo>
                    <a:pt x="344400" y="12216"/>
                  </a:lnTo>
                  <a:lnTo>
                    <a:pt x="85511" y="57222"/>
                  </a:lnTo>
                  <a:lnTo>
                    <a:pt x="81225" y="58079"/>
                  </a:lnTo>
                  <a:lnTo>
                    <a:pt x="3215" y="3215"/>
                  </a:lnTo>
                  <a:cubicBezTo>
                    <a:pt x="4501" y="8359"/>
                    <a:pt x="5358" y="13930"/>
                    <a:pt x="6644" y="19074"/>
                  </a:cubicBezTo>
                  <a:lnTo>
                    <a:pt x="95369" y="81653"/>
                  </a:lnTo>
                  <a:lnTo>
                    <a:pt x="340114" y="38791"/>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5" name="Freeform: Shape 174">
              <a:extLst>
                <a:ext uri="{FF2B5EF4-FFF2-40B4-BE49-F238E27FC236}">
                  <a16:creationId xmlns:a16="http://schemas.microsoft.com/office/drawing/2014/main" id="{DCB27066-855A-426B-8243-E586EB2154B1}"/>
                </a:ext>
              </a:extLst>
            </p:cNvPr>
            <p:cNvSpPr/>
            <p:nvPr/>
          </p:nvSpPr>
          <p:spPr>
            <a:xfrm>
              <a:off x="6554843" y="4907542"/>
              <a:ext cx="505778" cy="171450"/>
            </a:xfrm>
            <a:custGeom>
              <a:avLst/>
              <a:gdLst>
                <a:gd name="connsiteX0" fmla="*/ 457557 w 505777"/>
                <a:gd name="connsiteY0" fmla="*/ 127945 h 171450"/>
                <a:gd name="connsiteX1" fmla="*/ 465701 w 505777"/>
                <a:gd name="connsiteY1" fmla="*/ 126659 h 171450"/>
                <a:gd name="connsiteX2" fmla="*/ 505992 w 505777"/>
                <a:gd name="connsiteY2" fmla="*/ 154948 h 171450"/>
                <a:gd name="connsiteX3" fmla="*/ 485847 w 505777"/>
                <a:gd name="connsiteY3" fmla="*/ 109514 h 171450"/>
                <a:gd name="connsiteX4" fmla="*/ 471702 w 505777"/>
                <a:gd name="connsiteY4" fmla="*/ 99655 h 171450"/>
                <a:gd name="connsiteX5" fmla="*/ 213670 w 505777"/>
                <a:gd name="connsiteY5" fmla="*/ 144661 h 171450"/>
                <a:gd name="connsiteX6" fmla="*/ 205526 w 505777"/>
                <a:gd name="connsiteY6" fmla="*/ 145947 h 171450"/>
                <a:gd name="connsiteX7" fmla="*/ 3215 w 505777"/>
                <a:gd name="connsiteY7" fmla="*/ 3215 h 171450"/>
                <a:gd name="connsiteX8" fmla="*/ 3215 w 505777"/>
                <a:gd name="connsiteY8" fmla="*/ 3215 h 171450"/>
                <a:gd name="connsiteX9" fmla="*/ 26789 w 505777"/>
                <a:gd name="connsiteY9" fmla="*/ 39219 h 171450"/>
                <a:gd name="connsiteX10" fmla="*/ 213241 w 505777"/>
                <a:gd name="connsiteY10" fmla="*/ 170378 h 171450"/>
                <a:gd name="connsiteX11" fmla="*/ 457557 w 505777"/>
                <a:gd name="connsiteY11" fmla="*/ 1279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5777" h="171450">
                  <a:moveTo>
                    <a:pt x="457557" y="127945"/>
                  </a:moveTo>
                  <a:lnTo>
                    <a:pt x="465701" y="126659"/>
                  </a:lnTo>
                  <a:lnTo>
                    <a:pt x="505992" y="154948"/>
                  </a:lnTo>
                  <a:cubicBezTo>
                    <a:pt x="499562" y="139946"/>
                    <a:pt x="492705" y="124516"/>
                    <a:pt x="485847" y="109514"/>
                  </a:cubicBezTo>
                  <a:lnTo>
                    <a:pt x="471702" y="99655"/>
                  </a:lnTo>
                  <a:lnTo>
                    <a:pt x="213670" y="144661"/>
                  </a:lnTo>
                  <a:lnTo>
                    <a:pt x="205526" y="145947"/>
                  </a:lnTo>
                  <a:lnTo>
                    <a:pt x="3215" y="3215"/>
                  </a:lnTo>
                  <a:cubicBezTo>
                    <a:pt x="3215" y="3215"/>
                    <a:pt x="3215" y="3215"/>
                    <a:pt x="3215" y="3215"/>
                  </a:cubicBezTo>
                  <a:cubicBezTo>
                    <a:pt x="10073" y="15645"/>
                    <a:pt x="18217" y="27647"/>
                    <a:pt x="26789" y="39219"/>
                  </a:cubicBezTo>
                  <a:lnTo>
                    <a:pt x="213241" y="170378"/>
                  </a:lnTo>
                  <a:lnTo>
                    <a:pt x="457557" y="12794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6" name="Freeform: Shape 175">
              <a:extLst>
                <a:ext uri="{FF2B5EF4-FFF2-40B4-BE49-F238E27FC236}">
                  <a16:creationId xmlns:a16="http://schemas.microsoft.com/office/drawing/2014/main" id="{9C7BA1BB-A3E4-409C-950D-A65A383BBDA5}"/>
                </a:ext>
              </a:extLst>
            </p:cNvPr>
            <p:cNvSpPr/>
            <p:nvPr/>
          </p:nvSpPr>
          <p:spPr>
            <a:xfrm>
              <a:off x="6670143" y="5155716"/>
              <a:ext cx="518636" cy="445770"/>
            </a:xfrm>
            <a:custGeom>
              <a:avLst/>
              <a:gdLst>
                <a:gd name="connsiteX0" fmla="*/ 326827 w 518636"/>
                <a:gd name="connsiteY0" fmla="*/ 34505 h 445770"/>
                <a:gd name="connsiteX1" fmla="*/ 326827 w 518636"/>
                <a:gd name="connsiteY1" fmla="*/ 34505 h 445770"/>
                <a:gd name="connsiteX2" fmla="*/ 330684 w 518636"/>
                <a:gd name="connsiteY2" fmla="*/ 33647 h 445770"/>
                <a:gd name="connsiteX3" fmla="*/ 392406 w 518636"/>
                <a:gd name="connsiteY3" fmla="*/ 77367 h 445770"/>
                <a:gd name="connsiteX4" fmla="*/ 392835 w 518636"/>
                <a:gd name="connsiteY4" fmla="*/ 81225 h 445770"/>
                <a:gd name="connsiteX5" fmla="*/ 405693 w 518636"/>
                <a:gd name="connsiteY5" fmla="*/ 153662 h 445770"/>
                <a:gd name="connsiteX6" fmla="*/ 406551 w 518636"/>
                <a:gd name="connsiteY6" fmla="*/ 157520 h 445770"/>
                <a:gd name="connsiteX7" fmla="*/ 358974 w 518636"/>
                <a:gd name="connsiteY7" fmla="*/ 225243 h 445770"/>
                <a:gd name="connsiteX8" fmla="*/ 367117 w 518636"/>
                <a:gd name="connsiteY8" fmla="*/ 272391 h 445770"/>
                <a:gd name="connsiteX9" fmla="*/ 469559 w 518636"/>
                <a:gd name="connsiteY9" fmla="*/ 344400 h 445770"/>
                <a:gd name="connsiteX10" fmla="*/ 469987 w 518636"/>
                <a:gd name="connsiteY10" fmla="*/ 348258 h 445770"/>
                <a:gd name="connsiteX11" fmla="*/ 484132 w 518636"/>
                <a:gd name="connsiteY11" fmla="*/ 428840 h 445770"/>
                <a:gd name="connsiteX12" fmla="*/ 510278 w 518636"/>
                <a:gd name="connsiteY12" fmla="*/ 436126 h 445770"/>
                <a:gd name="connsiteX13" fmla="*/ 517993 w 518636"/>
                <a:gd name="connsiteY13" fmla="*/ 443413 h 445770"/>
                <a:gd name="connsiteX14" fmla="*/ 483703 w 518636"/>
                <a:gd name="connsiteY14" fmla="*/ 271534 h 445770"/>
                <a:gd name="connsiteX15" fmla="*/ 438269 w 518636"/>
                <a:gd name="connsiteY15" fmla="*/ 239816 h 445770"/>
                <a:gd name="connsiteX16" fmla="*/ 437412 w 518636"/>
                <a:gd name="connsiteY16" fmla="*/ 235958 h 445770"/>
                <a:gd name="connsiteX17" fmla="*/ 409123 w 518636"/>
                <a:gd name="connsiteY17" fmla="*/ 70938 h 445770"/>
                <a:gd name="connsiteX18" fmla="*/ 330684 w 518636"/>
                <a:gd name="connsiteY18" fmla="*/ 15645 h 445770"/>
                <a:gd name="connsiteX19" fmla="*/ 86368 w 518636"/>
                <a:gd name="connsiteY19" fmla="*/ 57650 h 445770"/>
                <a:gd name="connsiteX20" fmla="*/ 82082 w 518636"/>
                <a:gd name="connsiteY20" fmla="*/ 58507 h 445770"/>
                <a:gd name="connsiteX21" fmla="*/ 3215 w 518636"/>
                <a:gd name="connsiteY21" fmla="*/ 3215 h 445770"/>
                <a:gd name="connsiteX22" fmla="*/ 9215 w 518636"/>
                <a:gd name="connsiteY22" fmla="*/ 36648 h 445770"/>
                <a:gd name="connsiteX23" fmla="*/ 67937 w 518636"/>
                <a:gd name="connsiteY23" fmla="*/ 77796 h 445770"/>
                <a:gd name="connsiteX24" fmla="*/ 326827 w 518636"/>
                <a:gd name="connsiteY24" fmla="*/ 34505 h 445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8636" h="445770">
                  <a:moveTo>
                    <a:pt x="326827" y="34505"/>
                  </a:moveTo>
                  <a:lnTo>
                    <a:pt x="326827" y="34505"/>
                  </a:lnTo>
                  <a:lnTo>
                    <a:pt x="330684" y="33647"/>
                  </a:lnTo>
                  <a:lnTo>
                    <a:pt x="392406" y="77367"/>
                  </a:lnTo>
                  <a:lnTo>
                    <a:pt x="392835" y="81225"/>
                  </a:lnTo>
                  <a:lnTo>
                    <a:pt x="405693" y="153662"/>
                  </a:lnTo>
                  <a:lnTo>
                    <a:pt x="406551" y="157520"/>
                  </a:lnTo>
                  <a:lnTo>
                    <a:pt x="358974" y="225243"/>
                  </a:lnTo>
                  <a:lnTo>
                    <a:pt x="367117" y="272391"/>
                  </a:lnTo>
                  <a:lnTo>
                    <a:pt x="469559" y="344400"/>
                  </a:lnTo>
                  <a:lnTo>
                    <a:pt x="469987" y="348258"/>
                  </a:lnTo>
                  <a:lnTo>
                    <a:pt x="484132" y="428840"/>
                  </a:lnTo>
                  <a:cubicBezTo>
                    <a:pt x="493133" y="428411"/>
                    <a:pt x="502134" y="430554"/>
                    <a:pt x="510278" y="436126"/>
                  </a:cubicBezTo>
                  <a:cubicBezTo>
                    <a:pt x="513279" y="438269"/>
                    <a:pt x="515850" y="440841"/>
                    <a:pt x="517993" y="443413"/>
                  </a:cubicBezTo>
                  <a:cubicBezTo>
                    <a:pt x="506420" y="386406"/>
                    <a:pt x="494848" y="328970"/>
                    <a:pt x="483703" y="271534"/>
                  </a:cubicBezTo>
                  <a:lnTo>
                    <a:pt x="438269" y="239816"/>
                  </a:lnTo>
                  <a:lnTo>
                    <a:pt x="437412" y="235958"/>
                  </a:lnTo>
                  <a:lnTo>
                    <a:pt x="409123" y="70938"/>
                  </a:lnTo>
                  <a:lnTo>
                    <a:pt x="330684" y="15645"/>
                  </a:lnTo>
                  <a:lnTo>
                    <a:pt x="86368" y="57650"/>
                  </a:lnTo>
                  <a:lnTo>
                    <a:pt x="82082" y="58507"/>
                  </a:lnTo>
                  <a:lnTo>
                    <a:pt x="3215" y="3215"/>
                  </a:lnTo>
                  <a:cubicBezTo>
                    <a:pt x="5358" y="14359"/>
                    <a:pt x="7501" y="25504"/>
                    <a:pt x="9215" y="36648"/>
                  </a:cubicBezTo>
                  <a:lnTo>
                    <a:pt x="67937" y="77796"/>
                  </a:lnTo>
                  <a:lnTo>
                    <a:pt x="326827" y="3450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7" name="Freeform: Shape 176">
              <a:extLst>
                <a:ext uri="{FF2B5EF4-FFF2-40B4-BE49-F238E27FC236}">
                  <a16:creationId xmlns:a16="http://schemas.microsoft.com/office/drawing/2014/main" id="{8ED021F0-1F02-4662-A831-611BE9DC6ABD}"/>
                </a:ext>
              </a:extLst>
            </p:cNvPr>
            <p:cNvSpPr/>
            <p:nvPr/>
          </p:nvSpPr>
          <p:spPr>
            <a:xfrm>
              <a:off x="6638425" y="5033986"/>
              <a:ext cx="467201" cy="137160"/>
            </a:xfrm>
            <a:custGeom>
              <a:avLst/>
              <a:gdLst>
                <a:gd name="connsiteX0" fmla="*/ 368403 w 467201"/>
                <a:gd name="connsiteY0" fmla="*/ 71795 h 137160"/>
                <a:gd name="connsiteX1" fmla="*/ 368403 w 467201"/>
                <a:gd name="connsiteY1" fmla="*/ 71795 h 137160"/>
                <a:gd name="connsiteX2" fmla="*/ 372261 w 467201"/>
                <a:gd name="connsiteY2" fmla="*/ 70938 h 137160"/>
                <a:gd name="connsiteX3" fmla="*/ 464415 w 467201"/>
                <a:gd name="connsiteY3" fmla="*/ 136088 h 137160"/>
                <a:gd name="connsiteX4" fmla="*/ 449842 w 467201"/>
                <a:gd name="connsiteY4" fmla="*/ 96227 h 137160"/>
                <a:gd name="connsiteX5" fmla="*/ 372690 w 467201"/>
                <a:gd name="connsiteY5" fmla="*/ 41791 h 137160"/>
                <a:gd name="connsiteX6" fmla="*/ 128373 w 467201"/>
                <a:gd name="connsiteY6" fmla="*/ 84225 h 137160"/>
                <a:gd name="connsiteX7" fmla="*/ 120229 w 467201"/>
                <a:gd name="connsiteY7" fmla="*/ 85940 h 137160"/>
                <a:gd name="connsiteX8" fmla="*/ 3215 w 467201"/>
                <a:gd name="connsiteY8" fmla="*/ 3215 h 137160"/>
                <a:gd name="connsiteX9" fmla="*/ 20788 w 467201"/>
                <a:gd name="connsiteY9" fmla="*/ 53793 h 137160"/>
                <a:gd name="connsiteX10" fmla="*/ 109942 w 467201"/>
                <a:gd name="connsiteY10" fmla="*/ 116372 h 137160"/>
                <a:gd name="connsiteX11" fmla="*/ 368403 w 467201"/>
                <a:gd name="connsiteY11" fmla="*/ 71795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7201" h="137160">
                  <a:moveTo>
                    <a:pt x="368403" y="71795"/>
                  </a:moveTo>
                  <a:lnTo>
                    <a:pt x="368403" y="71795"/>
                  </a:lnTo>
                  <a:lnTo>
                    <a:pt x="372261" y="70938"/>
                  </a:lnTo>
                  <a:lnTo>
                    <a:pt x="464415" y="136088"/>
                  </a:lnTo>
                  <a:cubicBezTo>
                    <a:pt x="459700" y="122801"/>
                    <a:pt x="454986" y="109514"/>
                    <a:pt x="449842" y="96227"/>
                  </a:cubicBezTo>
                  <a:lnTo>
                    <a:pt x="372690" y="41791"/>
                  </a:lnTo>
                  <a:lnTo>
                    <a:pt x="128373" y="84225"/>
                  </a:lnTo>
                  <a:lnTo>
                    <a:pt x="120229" y="85940"/>
                  </a:lnTo>
                  <a:lnTo>
                    <a:pt x="3215" y="3215"/>
                  </a:lnTo>
                  <a:cubicBezTo>
                    <a:pt x="10930" y="19503"/>
                    <a:pt x="16502" y="36219"/>
                    <a:pt x="20788" y="53793"/>
                  </a:cubicBezTo>
                  <a:lnTo>
                    <a:pt x="109942" y="116372"/>
                  </a:lnTo>
                  <a:lnTo>
                    <a:pt x="368403" y="7179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8" name="Freeform: Shape 177">
              <a:extLst>
                <a:ext uri="{FF2B5EF4-FFF2-40B4-BE49-F238E27FC236}">
                  <a16:creationId xmlns:a16="http://schemas.microsoft.com/office/drawing/2014/main" id="{43838DC0-A4AE-471B-9C57-AE84D74A3AD3}"/>
                </a:ext>
              </a:extLst>
            </p:cNvPr>
            <p:cNvSpPr/>
            <p:nvPr/>
          </p:nvSpPr>
          <p:spPr>
            <a:xfrm>
              <a:off x="6681287" y="5207151"/>
              <a:ext cx="548640" cy="582930"/>
            </a:xfrm>
            <a:custGeom>
              <a:avLst/>
              <a:gdLst>
                <a:gd name="connsiteX0" fmla="*/ 515422 w 548640"/>
                <a:gd name="connsiteY0" fmla="*/ 433554 h 582930"/>
                <a:gd name="connsiteX1" fmla="*/ 515422 w 548640"/>
                <a:gd name="connsiteY1" fmla="*/ 433554 h 582930"/>
                <a:gd name="connsiteX2" fmla="*/ 509421 w 548640"/>
                <a:gd name="connsiteY2" fmla="*/ 445127 h 582930"/>
                <a:gd name="connsiteX3" fmla="*/ 449414 w 548640"/>
                <a:gd name="connsiteY3" fmla="*/ 455843 h 582930"/>
                <a:gd name="connsiteX4" fmla="*/ 439126 w 548640"/>
                <a:gd name="connsiteY4" fmla="*/ 395835 h 582930"/>
                <a:gd name="connsiteX5" fmla="*/ 453700 w 548640"/>
                <a:gd name="connsiteY5" fmla="*/ 383405 h 582930"/>
                <a:gd name="connsiteX6" fmla="*/ 439984 w 548640"/>
                <a:gd name="connsiteY6" fmla="*/ 304967 h 582930"/>
                <a:gd name="connsiteX7" fmla="*/ 337542 w 548640"/>
                <a:gd name="connsiteY7" fmla="*/ 232958 h 582930"/>
                <a:gd name="connsiteX8" fmla="*/ 336685 w 548640"/>
                <a:gd name="connsiteY8" fmla="*/ 229100 h 582930"/>
                <a:gd name="connsiteX9" fmla="*/ 327255 w 548640"/>
                <a:gd name="connsiteY9" fmla="*/ 173379 h 582930"/>
                <a:gd name="connsiteX10" fmla="*/ 326398 w 548640"/>
                <a:gd name="connsiteY10" fmla="*/ 169521 h 582930"/>
                <a:gd name="connsiteX11" fmla="*/ 373975 w 548640"/>
                <a:gd name="connsiteY11" fmla="*/ 101798 h 582930"/>
                <a:gd name="connsiteX12" fmla="*/ 362831 w 548640"/>
                <a:gd name="connsiteY12" fmla="*/ 37076 h 582930"/>
                <a:gd name="connsiteX13" fmla="*/ 314397 w 548640"/>
                <a:gd name="connsiteY13" fmla="*/ 3215 h 582930"/>
                <a:gd name="connsiteX14" fmla="*/ 56793 w 548640"/>
                <a:gd name="connsiteY14" fmla="*/ 47792 h 582930"/>
                <a:gd name="connsiteX15" fmla="*/ 52507 w 548640"/>
                <a:gd name="connsiteY15" fmla="*/ 48649 h 582930"/>
                <a:gd name="connsiteX16" fmla="*/ 3215 w 548640"/>
                <a:gd name="connsiteY16" fmla="*/ 13930 h 582930"/>
                <a:gd name="connsiteX17" fmla="*/ 10930 w 548640"/>
                <a:gd name="connsiteY17" fmla="*/ 59794 h 582930"/>
                <a:gd name="connsiteX18" fmla="*/ 73081 w 548640"/>
                <a:gd name="connsiteY18" fmla="*/ 103513 h 582930"/>
                <a:gd name="connsiteX19" fmla="*/ 247531 w 548640"/>
                <a:gd name="connsiteY19" fmla="*/ 72652 h 582930"/>
                <a:gd name="connsiteX20" fmla="*/ 253532 w 548640"/>
                <a:gd name="connsiteY20" fmla="*/ 59794 h 582930"/>
                <a:gd name="connsiteX21" fmla="*/ 313111 w 548640"/>
                <a:gd name="connsiteY21" fmla="*/ 49506 h 582930"/>
                <a:gd name="connsiteX22" fmla="*/ 323826 w 548640"/>
                <a:gd name="connsiteY22" fmla="*/ 109514 h 582930"/>
                <a:gd name="connsiteX23" fmla="*/ 263819 w 548640"/>
                <a:gd name="connsiteY23" fmla="*/ 119801 h 582930"/>
                <a:gd name="connsiteX24" fmla="*/ 246674 w 548640"/>
                <a:gd name="connsiteY24" fmla="*/ 93226 h 582930"/>
                <a:gd name="connsiteX25" fmla="*/ 72223 w 548640"/>
                <a:gd name="connsiteY25" fmla="*/ 123658 h 582930"/>
                <a:gd name="connsiteX26" fmla="*/ 67937 w 548640"/>
                <a:gd name="connsiteY26" fmla="*/ 124516 h 582930"/>
                <a:gd name="connsiteX27" fmla="*/ 15216 w 548640"/>
                <a:gd name="connsiteY27" fmla="*/ 87654 h 582930"/>
                <a:gd name="connsiteX28" fmla="*/ 19502 w 548640"/>
                <a:gd name="connsiteY28" fmla="*/ 112086 h 582930"/>
                <a:gd name="connsiteX29" fmla="*/ 58079 w 548640"/>
                <a:gd name="connsiteY29" fmla="*/ 139089 h 582930"/>
                <a:gd name="connsiteX30" fmla="*/ 200811 w 548640"/>
                <a:gd name="connsiteY30" fmla="*/ 114229 h 582930"/>
                <a:gd name="connsiteX31" fmla="*/ 204668 w 548640"/>
                <a:gd name="connsiteY31" fmla="*/ 113800 h 582930"/>
                <a:gd name="connsiteX32" fmla="*/ 278392 w 548640"/>
                <a:gd name="connsiteY32" fmla="*/ 165664 h 582930"/>
                <a:gd name="connsiteX33" fmla="*/ 279249 w 548640"/>
                <a:gd name="connsiteY33" fmla="*/ 169521 h 582930"/>
                <a:gd name="connsiteX34" fmla="*/ 299823 w 548640"/>
                <a:gd name="connsiteY34" fmla="*/ 287393 h 582930"/>
                <a:gd name="connsiteX35" fmla="*/ 307110 w 548640"/>
                <a:gd name="connsiteY35" fmla="*/ 292537 h 582930"/>
                <a:gd name="connsiteX36" fmla="*/ 361117 w 548640"/>
                <a:gd name="connsiteY36" fmla="*/ 288679 h 582930"/>
                <a:gd name="connsiteX37" fmla="*/ 371404 w 548640"/>
                <a:gd name="connsiteY37" fmla="*/ 348686 h 582930"/>
                <a:gd name="connsiteX38" fmla="*/ 311825 w 548640"/>
                <a:gd name="connsiteY38" fmla="*/ 358973 h 582930"/>
                <a:gd name="connsiteX39" fmla="*/ 296394 w 548640"/>
                <a:gd name="connsiteY39" fmla="*/ 309253 h 582930"/>
                <a:gd name="connsiteX40" fmla="*/ 281821 w 548640"/>
                <a:gd name="connsiteY40" fmla="*/ 298966 h 582930"/>
                <a:gd name="connsiteX41" fmla="*/ 280964 w 548640"/>
                <a:gd name="connsiteY41" fmla="*/ 294680 h 582930"/>
                <a:gd name="connsiteX42" fmla="*/ 260819 w 548640"/>
                <a:gd name="connsiteY42" fmla="*/ 177665 h 582930"/>
                <a:gd name="connsiteX43" fmla="*/ 199954 w 548640"/>
                <a:gd name="connsiteY43" fmla="*/ 134803 h 582930"/>
                <a:gd name="connsiteX44" fmla="*/ 57222 w 548640"/>
                <a:gd name="connsiteY44" fmla="*/ 159663 h 582930"/>
                <a:gd name="connsiteX45" fmla="*/ 53364 w 548640"/>
                <a:gd name="connsiteY45" fmla="*/ 160091 h 582930"/>
                <a:gd name="connsiteX46" fmla="*/ 24646 w 548640"/>
                <a:gd name="connsiteY46" fmla="*/ 139946 h 582930"/>
                <a:gd name="connsiteX47" fmla="*/ 27646 w 548640"/>
                <a:gd name="connsiteY47" fmla="*/ 156663 h 582930"/>
                <a:gd name="connsiteX48" fmla="*/ 119801 w 548640"/>
                <a:gd name="connsiteY48" fmla="*/ 221385 h 582930"/>
                <a:gd name="connsiteX49" fmla="*/ 153233 w 548640"/>
                <a:gd name="connsiteY49" fmla="*/ 215813 h 582930"/>
                <a:gd name="connsiteX50" fmla="*/ 160949 w 548640"/>
                <a:gd name="connsiteY50" fmla="*/ 193096 h 582930"/>
                <a:gd name="connsiteX51" fmla="*/ 220528 w 548640"/>
                <a:gd name="connsiteY51" fmla="*/ 182809 h 582930"/>
                <a:gd name="connsiteX52" fmla="*/ 231243 w 548640"/>
                <a:gd name="connsiteY52" fmla="*/ 242388 h 582930"/>
                <a:gd name="connsiteX53" fmla="*/ 171236 w 548640"/>
                <a:gd name="connsiteY53" fmla="*/ 252675 h 582930"/>
                <a:gd name="connsiteX54" fmla="*/ 157091 w 548640"/>
                <a:gd name="connsiteY54" fmla="*/ 235101 h 582930"/>
                <a:gd name="connsiteX55" fmla="*/ 115515 w 548640"/>
                <a:gd name="connsiteY55" fmla="*/ 242388 h 582930"/>
                <a:gd name="connsiteX56" fmla="*/ 34076 w 548640"/>
                <a:gd name="connsiteY56" fmla="*/ 184952 h 582930"/>
                <a:gd name="connsiteX57" fmla="*/ 42220 w 548640"/>
                <a:gd name="connsiteY57" fmla="*/ 220099 h 582930"/>
                <a:gd name="connsiteX58" fmla="*/ 44363 w 548640"/>
                <a:gd name="connsiteY58" fmla="*/ 226957 h 582930"/>
                <a:gd name="connsiteX59" fmla="*/ 545854 w 548640"/>
                <a:gd name="connsiteY59" fmla="*/ 580144 h 582930"/>
                <a:gd name="connsiteX60" fmla="*/ 515422 w 548640"/>
                <a:gd name="connsiteY60" fmla="*/ 433554 h 58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8640" h="582930">
                  <a:moveTo>
                    <a:pt x="515422" y="433554"/>
                  </a:moveTo>
                  <a:lnTo>
                    <a:pt x="515422" y="433554"/>
                  </a:lnTo>
                  <a:cubicBezTo>
                    <a:pt x="514136" y="437412"/>
                    <a:pt x="511993" y="441698"/>
                    <a:pt x="509421" y="445127"/>
                  </a:cubicBezTo>
                  <a:cubicBezTo>
                    <a:pt x="495705" y="464415"/>
                    <a:pt x="468702" y="469130"/>
                    <a:pt x="449414" y="455843"/>
                  </a:cubicBezTo>
                  <a:cubicBezTo>
                    <a:pt x="430125" y="442555"/>
                    <a:pt x="425410" y="415552"/>
                    <a:pt x="439126" y="395835"/>
                  </a:cubicBezTo>
                  <a:cubicBezTo>
                    <a:pt x="442984" y="390263"/>
                    <a:pt x="448127" y="386406"/>
                    <a:pt x="453700" y="383405"/>
                  </a:cubicBezTo>
                  <a:lnTo>
                    <a:pt x="439984" y="304967"/>
                  </a:lnTo>
                  <a:lnTo>
                    <a:pt x="337542" y="232958"/>
                  </a:lnTo>
                  <a:lnTo>
                    <a:pt x="336685" y="229100"/>
                  </a:lnTo>
                  <a:lnTo>
                    <a:pt x="327255" y="173379"/>
                  </a:lnTo>
                  <a:lnTo>
                    <a:pt x="326398" y="169521"/>
                  </a:lnTo>
                  <a:lnTo>
                    <a:pt x="373975" y="101798"/>
                  </a:lnTo>
                  <a:lnTo>
                    <a:pt x="362831" y="37076"/>
                  </a:lnTo>
                  <a:lnTo>
                    <a:pt x="314397" y="3215"/>
                  </a:lnTo>
                  <a:lnTo>
                    <a:pt x="56793" y="47792"/>
                  </a:lnTo>
                  <a:lnTo>
                    <a:pt x="52507" y="48649"/>
                  </a:lnTo>
                  <a:lnTo>
                    <a:pt x="3215" y="13930"/>
                  </a:lnTo>
                  <a:cubicBezTo>
                    <a:pt x="5787" y="29361"/>
                    <a:pt x="8358" y="44363"/>
                    <a:pt x="10930" y="59794"/>
                  </a:cubicBezTo>
                  <a:lnTo>
                    <a:pt x="73081" y="103513"/>
                  </a:lnTo>
                  <a:lnTo>
                    <a:pt x="247531" y="72652"/>
                  </a:lnTo>
                  <a:cubicBezTo>
                    <a:pt x="248817" y="68366"/>
                    <a:pt x="250960" y="63651"/>
                    <a:pt x="253532" y="59794"/>
                  </a:cubicBezTo>
                  <a:cubicBezTo>
                    <a:pt x="267248" y="40505"/>
                    <a:pt x="293822" y="35790"/>
                    <a:pt x="313111" y="49506"/>
                  </a:cubicBezTo>
                  <a:cubicBezTo>
                    <a:pt x="332399" y="63222"/>
                    <a:pt x="337542" y="90226"/>
                    <a:pt x="323826" y="109514"/>
                  </a:cubicBezTo>
                  <a:cubicBezTo>
                    <a:pt x="310110" y="128802"/>
                    <a:pt x="283107" y="133517"/>
                    <a:pt x="263819" y="119801"/>
                  </a:cubicBezTo>
                  <a:cubicBezTo>
                    <a:pt x="254389" y="113372"/>
                    <a:pt x="248817" y="103513"/>
                    <a:pt x="246674" y="93226"/>
                  </a:cubicBezTo>
                  <a:lnTo>
                    <a:pt x="72223" y="123658"/>
                  </a:lnTo>
                  <a:lnTo>
                    <a:pt x="67937" y="124516"/>
                  </a:lnTo>
                  <a:lnTo>
                    <a:pt x="15216" y="87654"/>
                  </a:lnTo>
                  <a:cubicBezTo>
                    <a:pt x="16502" y="95798"/>
                    <a:pt x="18217" y="103942"/>
                    <a:pt x="19502" y="112086"/>
                  </a:cubicBezTo>
                  <a:lnTo>
                    <a:pt x="58079" y="139089"/>
                  </a:lnTo>
                  <a:lnTo>
                    <a:pt x="200811" y="114229"/>
                  </a:lnTo>
                  <a:lnTo>
                    <a:pt x="204668" y="113800"/>
                  </a:lnTo>
                  <a:lnTo>
                    <a:pt x="278392" y="165664"/>
                  </a:lnTo>
                  <a:lnTo>
                    <a:pt x="279249" y="169521"/>
                  </a:lnTo>
                  <a:lnTo>
                    <a:pt x="299823" y="287393"/>
                  </a:lnTo>
                  <a:lnTo>
                    <a:pt x="307110" y="292537"/>
                  </a:lnTo>
                  <a:cubicBezTo>
                    <a:pt x="321683" y="278821"/>
                    <a:pt x="343972" y="276678"/>
                    <a:pt x="361117" y="288679"/>
                  </a:cubicBezTo>
                  <a:cubicBezTo>
                    <a:pt x="380405" y="302395"/>
                    <a:pt x="385120" y="328970"/>
                    <a:pt x="371404" y="348686"/>
                  </a:cubicBezTo>
                  <a:cubicBezTo>
                    <a:pt x="357688" y="368404"/>
                    <a:pt x="331113" y="372690"/>
                    <a:pt x="311825" y="358973"/>
                  </a:cubicBezTo>
                  <a:cubicBezTo>
                    <a:pt x="295537" y="347401"/>
                    <a:pt x="289965" y="327255"/>
                    <a:pt x="296394" y="309253"/>
                  </a:cubicBezTo>
                  <a:lnTo>
                    <a:pt x="281821" y="298966"/>
                  </a:lnTo>
                  <a:lnTo>
                    <a:pt x="280964" y="294680"/>
                  </a:lnTo>
                  <a:lnTo>
                    <a:pt x="260819" y="177665"/>
                  </a:lnTo>
                  <a:lnTo>
                    <a:pt x="199954" y="134803"/>
                  </a:lnTo>
                  <a:lnTo>
                    <a:pt x="57222" y="159663"/>
                  </a:lnTo>
                  <a:lnTo>
                    <a:pt x="53364" y="160091"/>
                  </a:lnTo>
                  <a:lnTo>
                    <a:pt x="24646" y="139946"/>
                  </a:lnTo>
                  <a:cubicBezTo>
                    <a:pt x="25503" y="145519"/>
                    <a:pt x="26789" y="151090"/>
                    <a:pt x="27646" y="156663"/>
                  </a:cubicBezTo>
                  <a:lnTo>
                    <a:pt x="119801" y="221385"/>
                  </a:lnTo>
                  <a:lnTo>
                    <a:pt x="153233" y="215813"/>
                  </a:lnTo>
                  <a:cubicBezTo>
                    <a:pt x="153662" y="207669"/>
                    <a:pt x="155805" y="199954"/>
                    <a:pt x="160949" y="193096"/>
                  </a:cubicBezTo>
                  <a:cubicBezTo>
                    <a:pt x="174665" y="173808"/>
                    <a:pt x="201240" y="169093"/>
                    <a:pt x="220528" y="182809"/>
                  </a:cubicBezTo>
                  <a:cubicBezTo>
                    <a:pt x="239816" y="196524"/>
                    <a:pt x="244959" y="223100"/>
                    <a:pt x="231243" y="242388"/>
                  </a:cubicBezTo>
                  <a:cubicBezTo>
                    <a:pt x="217527" y="261676"/>
                    <a:pt x="190524" y="266391"/>
                    <a:pt x="171236" y="252675"/>
                  </a:cubicBezTo>
                  <a:cubicBezTo>
                    <a:pt x="164806" y="247959"/>
                    <a:pt x="160092" y="241959"/>
                    <a:pt x="157091" y="235101"/>
                  </a:cubicBezTo>
                  <a:lnTo>
                    <a:pt x="115515" y="242388"/>
                  </a:lnTo>
                  <a:lnTo>
                    <a:pt x="34076" y="184952"/>
                  </a:lnTo>
                  <a:cubicBezTo>
                    <a:pt x="36647" y="196954"/>
                    <a:pt x="39219" y="208526"/>
                    <a:pt x="42220" y="220099"/>
                  </a:cubicBezTo>
                  <a:cubicBezTo>
                    <a:pt x="42648" y="222242"/>
                    <a:pt x="43506" y="224385"/>
                    <a:pt x="44363" y="226957"/>
                  </a:cubicBezTo>
                  <a:lnTo>
                    <a:pt x="545854" y="580144"/>
                  </a:lnTo>
                  <a:cubicBezTo>
                    <a:pt x="535567" y="530423"/>
                    <a:pt x="525280" y="481989"/>
                    <a:pt x="515422" y="43355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9" name="Freeform: Shape 178">
              <a:extLst>
                <a:ext uri="{FF2B5EF4-FFF2-40B4-BE49-F238E27FC236}">
                  <a16:creationId xmlns:a16="http://schemas.microsoft.com/office/drawing/2014/main" id="{81DD57E7-B981-47AE-808E-FEDA7450C2D1}"/>
                </a:ext>
              </a:extLst>
            </p:cNvPr>
            <p:cNvSpPr/>
            <p:nvPr/>
          </p:nvSpPr>
          <p:spPr>
            <a:xfrm>
              <a:off x="7763995" y="6684621"/>
              <a:ext cx="77153" cy="137160"/>
            </a:xfrm>
            <a:custGeom>
              <a:avLst/>
              <a:gdLst>
                <a:gd name="connsiteX0" fmla="*/ 73509 w 77152"/>
                <a:gd name="connsiteY0" fmla="*/ 86797 h 137160"/>
                <a:gd name="connsiteX1" fmla="*/ 55507 w 77152"/>
                <a:gd name="connsiteY1" fmla="*/ 79510 h 137160"/>
                <a:gd name="connsiteX2" fmla="*/ 55507 w 77152"/>
                <a:gd name="connsiteY2" fmla="*/ 79510 h 137160"/>
                <a:gd name="connsiteX3" fmla="*/ 40505 w 77152"/>
                <a:gd name="connsiteY3" fmla="*/ 28075 h 137160"/>
                <a:gd name="connsiteX4" fmla="*/ 22074 w 77152"/>
                <a:gd name="connsiteY4" fmla="*/ 4929 h 137160"/>
                <a:gd name="connsiteX5" fmla="*/ 20360 w 77152"/>
                <a:gd name="connsiteY5" fmla="*/ 3215 h 137160"/>
                <a:gd name="connsiteX6" fmla="*/ 3215 w 77152"/>
                <a:gd name="connsiteY6" fmla="*/ 27646 h 137160"/>
                <a:gd name="connsiteX7" fmla="*/ 21646 w 77152"/>
                <a:gd name="connsiteY7" fmla="*/ 134802 h 137160"/>
                <a:gd name="connsiteX8" fmla="*/ 40505 w 77152"/>
                <a:gd name="connsiteY8" fmla="*/ 130516 h 137160"/>
                <a:gd name="connsiteX9" fmla="*/ 72652 w 77152"/>
                <a:gd name="connsiteY9" fmla="*/ 106942 h 137160"/>
                <a:gd name="connsiteX10" fmla="*/ 73509 w 77152"/>
                <a:gd name="connsiteY10" fmla="*/ 86797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152" h="137160">
                  <a:moveTo>
                    <a:pt x="73509" y="86797"/>
                  </a:moveTo>
                  <a:cubicBezTo>
                    <a:pt x="67080" y="85939"/>
                    <a:pt x="61079" y="83367"/>
                    <a:pt x="55507" y="79510"/>
                  </a:cubicBezTo>
                  <a:lnTo>
                    <a:pt x="55507" y="79510"/>
                  </a:lnTo>
                  <a:cubicBezTo>
                    <a:pt x="38791" y="67937"/>
                    <a:pt x="33218" y="46077"/>
                    <a:pt x="40505" y="28075"/>
                  </a:cubicBezTo>
                  <a:cubicBezTo>
                    <a:pt x="34504" y="19931"/>
                    <a:pt x="28503" y="12216"/>
                    <a:pt x="22074" y="4929"/>
                  </a:cubicBezTo>
                  <a:cubicBezTo>
                    <a:pt x="21646" y="4072"/>
                    <a:pt x="20788" y="3643"/>
                    <a:pt x="20360" y="3215"/>
                  </a:cubicBezTo>
                  <a:lnTo>
                    <a:pt x="3215" y="27646"/>
                  </a:lnTo>
                  <a:lnTo>
                    <a:pt x="21646" y="134802"/>
                  </a:lnTo>
                  <a:cubicBezTo>
                    <a:pt x="28075" y="133945"/>
                    <a:pt x="34504" y="133088"/>
                    <a:pt x="40505" y="130516"/>
                  </a:cubicBezTo>
                  <a:cubicBezTo>
                    <a:pt x="52507" y="125373"/>
                    <a:pt x="67080" y="119800"/>
                    <a:pt x="72652" y="106942"/>
                  </a:cubicBezTo>
                  <a:cubicBezTo>
                    <a:pt x="75224" y="100084"/>
                    <a:pt x="74795" y="93226"/>
                    <a:pt x="73509" y="86797"/>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0" name="Freeform: Shape 179">
              <a:extLst>
                <a:ext uri="{FF2B5EF4-FFF2-40B4-BE49-F238E27FC236}">
                  <a16:creationId xmlns:a16="http://schemas.microsoft.com/office/drawing/2014/main" id="{A41D2C56-068A-4C5B-B966-BC12CFABC8E8}"/>
                </a:ext>
              </a:extLst>
            </p:cNvPr>
            <p:cNvSpPr/>
            <p:nvPr/>
          </p:nvSpPr>
          <p:spPr>
            <a:xfrm>
              <a:off x="6748153" y="5507188"/>
              <a:ext cx="990124" cy="1337310"/>
            </a:xfrm>
            <a:custGeom>
              <a:avLst/>
              <a:gdLst>
                <a:gd name="connsiteX0" fmla="*/ 968478 w 990123"/>
                <a:gd name="connsiteY0" fmla="*/ 1134356 h 1337310"/>
                <a:gd name="connsiteX1" fmla="*/ 968478 w 990123"/>
                <a:gd name="connsiteY1" fmla="*/ 1134356 h 1337310"/>
                <a:gd name="connsiteX2" fmla="*/ 926044 w 990123"/>
                <a:gd name="connsiteY2" fmla="*/ 1118068 h 1337310"/>
                <a:gd name="connsiteX3" fmla="*/ 734020 w 990123"/>
                <a:gd name="connsiteY3" fmla="*/ 909757 h 1337310"/>
                <a:gd name="connsiteX4" fmla="*/ 624721 w 990123"/>
                <a:gd name="connsiteY4" fmla="*/ 756309 h 1337310"/>
                <a:gd name="connsiteX5" fmla="*/ 612291 w 990123"/>
                <a:gd name="connsiteY5" fmla="*/ 732306 h 1337310"/>
                <a:gd name="connsiteX6" fmla="*/ 594289 w 990123"/>
                <a:gd name="connsiteY6" fmla="*/ 725019 h 1337310"/>
                <a:gd name="connsiteX7" fmla="*/ 583144 w 990123"/>
                <a:gd name="connsiteY7" fmla="*/ 665869 h 1337310"/>
                <a:gd name="connsiteX8" fmla="*/ 564285 w 990123"/>
                <a:gd name="connsiteY8" fmla="*/ 611005 h 1337310"/>
                <a:gd name="connsiteX9" fmla="*/ 561713 w 990123"/>
                <a:gd name="connsiteY9" fmla="*/ 611434 h 1337310"/>
                <a:gd name="connsiteX10" fmla="*/ 480274 w 990123"/>
                <a:gd name="connsiteY10" fmla="*/ 553998 h 1337310"/>
                <a:gd name="connsiteX11" fmla="*/ 478560 w 990123"/>
                <a:gd name="connsiteY11" fmla="*/ 544140 h 1337310"/>
                <a:gd name="connsiteX12" fmla="*/ 438269 w 990123"/>
                <a:gd name="connsiteY12" fmla="*/ 309682 h 1337310"/>
                <a:gd name="connsiteX13" fmla="*/ 3215 w 990123"/>
                <a:gd name="connsiteY13" fmla="*/ 3215 h 1337310"/>
                <a:gd name="connsiteX14" fmla="*/ 38791 w 990123"/>
                <a:gd name="connsiteY14" fmla="*/ 87654 h 1337310"/>
                <a:gd name="connsiteX15" fmla="*/ 355116 w 990123"/>
                <a:gd name="connsiteY15" fmla="*/ 310110 h 1337310"/>
                <a:gd name="connsiteX16" fmla="*/ 356830 w 990123"/>
                <a:gd name="connsiteY16" fmla="*/ 318254 h 1337310"/>
                <a:gd name="connsiteX17" fmla="*/ 383405 w 990123"/>
                <a:gd name="connsiteY17" fmla="*/ 472131 h 1337310"/>
                <a:gd name="connsiteX18" fmla="*/ 388977 w 990123"/>
                <a:gd name="connsiteY18" fmla="*/ 527852 h 1337310"/>
                <a:gd name="connsiteX19" fmla="*/ 329398 w 990123"/>
                <a:gd name="connsiteY19" fmla="*/ 538139 h 1337310"/>
                <a:gd name="connsiteX20" fmla="*/ 319111 w 990123"/>
                <a:gd name="connsiteY20" fmla="*/ 478560 h 1337310"/>
                <a:gd name="connsiteX21" fmla="*/ 342257 w 990123"/>
                <a:gd name="connsiteY21" fmla="*/ 462272 h 1337310"/>
                <a:gd name="connsiteX22" fmla="*/ 319968 w 990123"/>
                <a:gd name="connsiteY22" fmla="*/ 333256 h 1337310"/>
                <a:gd name="connsiteX23" fmla="*/ 75652 w 990123"/>
                <a:gd name="connsiteY23" fmla="*/ 161377 h 1337310"/>
                <a:gd name="connsiteX24" fmla="*/ 106942 w 990123"/>
                <a:gd name="connsiteY24" fmla="*/ 220099 h 1337310"/>
                <a:gd name="connsiteX25" fmla="*/ 183237 w 990123"/>
                <a:gd name="connsiteY25" fmla="*/ 342686 h 1337310"/>
                <a:gd name="connsiteX26" fmla="*/ 195239 w 990123"/>
                <a:gd name="connsiteY26" fmla="*/ 362403 h 1337310"/>
                <a:gd name="connsiteX27" fmla="*/ 235529 w 990123"/>
                <a:gd name="connsiteY27" fmla="*/ 367117 h 1337310"/>
                <a:gd name="connsiteX28" fmla="*/ 245816 w 990123"/>
                <a:gd name="connsiteY28" fmla="*/ 427125 h 1337310"/>
                <a:gd name="connsiteX29" fmla="*/ 235529 w 990123"/>
                <a:gd name="connsiteY29" fmla="*/ 437412 h 1337310"/>
                <a:gd name="connsiteX30" fmla="*/ 254389 w 990123"/>
                <a:gd name="connsiteY30" fmla="*/ 477703 h 1337310"/>
                <a:gd name="connsiteX31" fmla="*/ 343114 w 990123"/>
                <a:gd name="connsiteY31" fmla="*/ 695873 h 1337310"/>
                <a:gd name="connsiteX32" fmla="*/ 359402 w 990123"/>
                <a:gd name="connsiteY32" fmla="*/ 761024 h 1337310"/>
                <a:gd name="connsiteX33" fmla="*/ 325541 w 990123"/>
                <a:gd name="connsiteY33" fmla="*/ 849749 h 1337310"/>
                <a:gd name="connsiteX34" fmla="*/ 324683 w 990123"/>
                <a:gd name="connsiteY34" fmla="*/ 854035 h 1337310"/>
                <a:gd name="connsiteX35" fmla="*/ 500420 w 990123"/>
                <a:gd name="connsiteY35" fmla="*/ 823603 h 1337310"/>
                <a:gd name="connsiteX36" fmla="*/ 507278 w 990123"/>
                <a:gd name="connsiteY36" fmla="*/ 808601 h 1337310"/>
                <a:gd name="connsiteX37" fmla="*/ 566857 w 990123"/>
                <a:gd name="connsiteY37" fmla="*/ 797886 h 1337310"/>
                <a:gd name="connsiteX38" fmla="*/ 577572 w 990123"/>
                <a:gd name="connsiteY38" fmla="*/ 857893 h 1337310"/>
                <a:gd name="connsiteX39" fmla="*/ 517565 w 990123"/>
                <a:gd name="connsiteY39" fmla="*/ 868180 h 1337310"/>
                <a:gd name="connsiteX40" fmla="*/ 504277 w 990123"/>
                <a:gd name="connsiteY40" fmla="*/ 852321 h 1337310"/>
                <a:gd name="connsiteX41" fmla="*/ 317397 w 990123"/>
                <a:gd name="connsiteY41" fmla="*/ 884897 h 1337310"/>
                <a:gd name="connsiteX42" fmla="*/ 304967 w 990123"/>
                <a:gd name="connsiteY42" fmla="*/ 951762 h 1337310"/>
                <a:gd name="connsiteX43" fmla="*/ 314396 w 990123"/>
                <a:gd name="connsiteY43" fmla="*/ 1020771 h 1337310"/>
                <a:gd name="connsiteX44" fmla="*/ 361974 w 990123"/>
                <a:gd name="connsiteY44" fmla="*/ 1055061 h 1337310"/>
                <a:gd name="connsiteX45" fmla="*/ 455414 w 990123"/>
                <a:gd name="connsiteY45" fmla="*/ 1081635 h 1337310"/>
                <a:gd name="connsiteX46" fmla="*/ 442555 w 990123"/>
                <a:gd name="connsiteY46" fmla="*/ 1007483 h 1337310"/>
                <a:gd name="connsiteX47" fmla="*/ 424982 w 990123"/>
                <a:gd name="connsiteY47" fmla="*/ 1000196 h 1337310"/>
                <a:gd name="connsiteX48" fmla="*/ 414695 w 990123"/>
                <a:gd name="connsiteY48" fmla="*/ 940618 h 1337310"/>
                <a:gd name="connsiteX49" fmla="*/ 474273 w 990123"/>
                <a:gd name="connsiteY49" fmla="*/ 929902 h 1337310"/>
                <a:gd name="connsiteX50" fmla="*/ 484989 w 990123"/>
                <a:gd name="connsiteY50" fmla="*/ 989910 h 1337310"/>
                <a:gd name="connsiteX51" fmla="*/ 471273 w 990123"/>
                <a:gd name="connsiteY51" fmla="*/ 1002339 h 1337310"/>
                <a:gd name="connsiteX52" fmla="*/ 484989 w 990123"/>
                <a:gd name="connsiteY52" fmla="*/ 1083350 h 1337310"/>
                <a:gd name="connsiteX53" fmla="*/ 485846 w 990123"/>
                <a:gd name="connsiteY53" fmla="*/ 1088065 h 1337310"/>
                <a:gd name="connsiteX54" fmla="*/ 559141 w 990123"/>
                <a:gd name="connsiteY54" fmla="*/ 1101352 h 1337310"/>
                <a:gd name="connsiteX55" fmla="*/ 555284 w 990123"/>
                <a:gd name="connsiteY55" fmla="*/ 1047345 h 1337310"/>
                <a:gd name="connsiteX56" fmla="*/ 615291 w 990123"/>
                <a:gd name="connsiteY56" fmla="*/ 1037059 h 1337310"/>
                <a:gd name="connsiteX57" fmla="*/ 625578 w 990123"/>
                <a:gd name="connsiteY57" fmla="*/ 1096637 h 1337310"/>
                <a:gd name="connsiteX58" fmla="*/ 605861 w 990123"/>
                <a:gd name="connsiteY58" fmla="*/ 1112496 h 1337310"/>
                <a:gd name="connsiteX59" fmla="*/ 620006 w 990123"/>
                <a:gd name="connsiteY59" fmla="*/ 1142929 h 1337310"/>
                <a:gd name="connsiteX60" fmla="*/ 651724 w 990123"/>
                <a:gd name="connsiteY60" fmla="*/ 1170789 h 1337310"/>
                <a:gd name="connsiteX61" fmla="*/ 682157 w 990123"/>
                <a:gd name="connsiteY61" fmla="*/ 1203793 h 1337310"/>
                <a:gd name="connsiteX62" fmla="*/ 700587 w 990123"/>
                <a:gd name="connsiteY62" fmla="*/ 1177647 h 1337310"/>
                <a:gd name="connsiteX63" fmla="*/ 664583 w 990123"/>
                <a:gd name="connsiteY63" fmla="*/ 970193 h 1337310"/>
                <a:gd name="connsiteX64" fmla="*/ 663297 w 990123"/>
                <a:gd name="connsiteY64" fmla="*/ 969764 h 1337310"/>
                <a:gd name="connsiteX65" fmla="*/ 653010 w 990123"/>
                <a:gd name="connsiteY65" fmla="*/ 909757 h 1337310"/>
                <a:gd name="connsiteX66" fmla="*/ 712589 w 990123"/>
                <a:gd name="connsiteY66" fmla="*/ 899469 h 1337310"/>
                <a:gd name="connsiteX67" fmla="*/ 722876 w 990123"/>
                <a:gd name="connsiteY67" fmla="*/ 959048 h 1337310"/>
                <a:gd name="connsiteX68" fmla="*/ 695444 w 990123"/>
                <a:gd name="connsiteY68" fmla="*/ 976622 h 1337310"/>
                <a:gd name="connsiteX69" fmla="*/ 730591 w 990123"/>
                <a:gd name="connsiteY69" fmla="*/ 1178505 h 1337310"/>
                <a:gd name="connsiteX70" fmla="*/ 731877 w 990123"/>
                <a:gd name="connsiteY70" fmla="*/ 1184505 h 1337310"/>
                <a:gd name="connsiteX71" fmla="*/ 702302 w 990123"/>
                <a:gd name="connsiteY71" fmla="*/ 1226511 h 1337310"/>
                <a:gd name="connsiteX72" fmla="*/ 741736 w 990123"/>
                <a:gd name="connsiteY72" fmla="*/ 1270230 h 1337310"/>
                <a:gd name="connsiteX73" fmla="*/ 742164 w 990123"/>
                <a:gd name="connsiteY73" fmla="*/ 1269373 h 1337310"/>
                <a:gd name="connsiteX74" fmla="*/ 748165 w 990123"/>
                <a:gd name="connsiteY74" fmla="*/ 1268516 h 1337310"/>
                <a:gd name="connsiteX75" fmla="*/ 821031 w 990123"/>
                <a:gd name="connsiteY75" fmla="*/ 1255657 h 1337310"/>
                <a:gd name="connsiteX76" fmla="*/ 828318 w 990123"/>
                <a:gd name="connsiteY76" fmla="*/ 1239369 h 1337310"/>
                <a:gd name="connsiteX77" fmla="*/ 888325 w 990123"/>
                <a:gd name="connsiteY77" fmla="*/ 1229082 h 1337310"/>
                <a:gd name="connsiteX78" fmla="*/ 898612 w 990123"/>
                <a:gd name="connsiteY78" fmla="*/ 1288661 h 1337310"/>
                <a:gd name="connsiteX79" fmla="*/ 839034 w 990123"/>
                <a:gd name="connsiteY79" fmla="*/ 1298948 h 1337310"/>
                <a:gd name="connsiteX80" fmla="*/ 826175 w 990123"/>
                <a:gd name="connsiteY80" fmla="*/ 1284375 h 1337310"/>
                <a:gd name="connsiteX81" fmla="*/ 767882 w 990123"/>
                <a:gd name="connsiteY81" fmla="*/ 1294662 h 1337310"/>
                <a:gd name="connsiteX82" fmla="*/ 767882 w 990123"/>
                <a:gd name="connsiteY82" fmla="*/ 1294662 h 1337310"/>
                <a:gd name="connsiteX83" fmla="*/ 877610 w 990123"/>
                <a:gd name="connsiteY83" fmla="*/ 1318236 h 1337310"/>
                <a:gd name="connsiteX84" fmla="*/ 949190 w 990123"/>
                <a:gd name="connsiteY84" fmla="*/ 1334953 h 1337310"/>
                <a:gd name="connsiteX85" fmla="*/ 983909 w 990123"/>
                <a:gd name="connsiteY85" fmla="*/ 1334095 h 1337310"/>
                <a:gd name="connsiteX86" fmla="*/ 961192 w 990123"/>
                <a:gd name="connsiteY86" fmla="*/ 1203793 h 1337310"/>
                <a:gd name="connsiteX87" fmla="*/ 959049 w 990123"/>
                <a:gd name="connsiteY87" fmla="*/ 1192221 h 1337310"/>
                <a:gd name="connsiteX88" fmla="*/ 988624 w 990123"/>
                <a:gd name="connsiteY88" fmla="*/ 1150215 h 1337310"/>
                <a:gd name="connsiteX89" fmla="*/ 968478 w 990123"/>
                <a:gd name="connsiteY89" fmla="*/ 1134356 h 1337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90123" h="1337310">
                  <a:moveTo>
                    <a:pt x="968478" y="1134356"/>
                  </a:moveTo>
                  <a:lnTo>
                    <a:pt x="968478" y="1134356"/>
                  </a:lnTo>
                  <a:cubicBezTo>
                    <a:pt x="953905" y="1129641"/>
                    <a:pt x="937189" y="1130070"/>
                    <a:pt x="926044" y="1118068"/>
                  </a:cubicBezTo>
                  <a:cubicBezTo>
                    <a:pt x="858750" y="1052060"/>
                    <a:pt x="794885" y="982194"/>
                    <a:pt x="734020" y="909757"/>
                  </a:cubicBezTo>
                  <a:cubicBezTo>
                    <a:pt x="693730" y="861322"/>
                    <a:pt x="653868" y="812030"/>
                    <a:pt x="624721" y="756309"/>
                  </a:cubicBezTo>
                  <a:cubicBezTo>
                    <a:pt x="620435" y="748594"/>
                    <a:pt x="616149" y="740450"/>
                    <a:pt x="612291" y="732306"/>
                  </a:cubicBezTo>
                  <a:cubicBezTo>
                    <a:pt x="605861" y="731449"/>
                    <a:pt x="599861" y="728877"/>
                    <a:pt x="594289" y="725019"/>
                  </a:cubicBezTo>
                  <a:cubicBezTo>
                    <a:pt x="575000" y="711304"/>
                    <a:pt x="569857" y="685157"/>
                    <a:pt x="583144" y="665869"/>
                  </a:cubicBezTo>
                  <a:cubicBezTo>
                    <a:pt x="576286" y="647867"/>
                    <a:pt x="570286" y="629436"/>
                    <a:pt x="564285" y="611005"/>
                  </a:cubicBezTo>
                  <a:lnTo>
                    <a:pt x="561713" y="611434"/>
                  </a:lnTo>
                  <a:lnTo>
                    <a:pt x="480274" y="553998"/>
                  </a:lnTo>
                  <a:lnTo>
                    <a:pt x="478560" y="544140"/>
                  </a:lnTo>
                  <a:lnTo>
                    <a:pt x="438269" y="309682"/>
                  </a:lnTo>
                  <a:lnTo>
                    <a:pt x="3215" y="3215"/>
                  </a:lnTo>
                  <a:cubicBezTo>
                    <a:pt x="13930" y="31933"/>
                    <a:pt x="25932" y="60222"/>
                    <a:pt x="38791" y="87654"/>
                  </a:cubicBezTo>
                  <a:lnTo>
                    <a:pt x="355116" y="310110"/>
                  </a:lnTo>
                  <a:lnTo>
                    <a:pt x="356830" y="318254"/>
                  </a:lnTo>
                  <a:lnTo>
                    <a:pt x="383405" y="472131"/>
                  </a:lnTo>
                  <a:cubicBezTo>
                    <a:pt x="398407" y="486704"/>
                    <a:pt x="401407" y="510278"/>
                    <a:pt x="388977" y="527852"/>
                  </a:cubicBezTo>
                  <a:cubicBezTo>
                    <a:pt x="375261" y="547140"/>
                    <a:pt x="348686" y="551855"/>
                    <a:pt x="329398" y="538139"/>
                  </a:cubicBezTo>
                  <a:cubicBezTo>
                    <a:pt x="310110" y="524423"/>
                    <a:pt x="305395" y="497848"/>
                    <a:pt x="319111" y="478560"/>
                  </a:cubicBezTo>
                  <a:cubicBezTo>
                    <a:pt x="325112" y="470416"/>
                    <a:pt x="333256" y="464844"/>
                    <a:pt x="342257" y="462272"/>
                  </a:cubicBezTo>
                  <a:lnTo>
                    <a:pt x="319968" y="333256"/>
                  </a:lnTo>
                  <a:lnTo>
                    <a:pt x="75652" y="161377"/>
                  </a:lnTo>
                  <a:cubicBezTo>
                    <a:pt x="85510" y="181094"/>
                    <a:pt x="95798" y="200811"/>
                    <a:pt x="106942" y="220099"/>
                  </a:cubicBezTo>
                  <a:cubicBezTo>
                    <a:pt x="131373" y="261676"/>
                    <a:pt x="158377" y="301538"/>
                    <a:pt x="183237" y="342686"/>
                  </a:cubicBezTo>
                  <a:cubicBezTo>
                    <a:pt x="187095" y="349115"/>
                    <a:pt x="191381" y="355973"/>
                    <a:pt x="195239" y="362403"/>
                  </a:cubicBezTo>
                  <a:cubicBezTo>
                    <a:pt x="208097" y="357259"/>
                    <a:pt x="223099" y="358545"/>
                    <a:pt x="235529" y="367117"/>
                  </a:cubicBezTo>
                  <a:cubicBezTo>
                    <a:pt x="254817" y="380833"/>
                    <a:pt x="259532" y="407408"/>
                    <a:pt x="245816" y="427125"/>
                  </a:cubicBezTo>
                  <a:cubicBezTo>
                    <a:pt x="242816" y="431411"/>
                    <a:pt x="239387" y="434411"/>
                    <a:pt x="235529" y="437412"/>
                  </a:cubicBezTo>
                  <a:cubicBezTo>
                    <a:pt x="241959" y="450699"/>
                    <a:pt x="248388" y="463987"/>
                    <a:pt x="254389" y="477703"/>
                  </a:cubicBezTo>
                  <a:cubicBezTo>
                    <a:pt x="286964" y="549283"/>
                    <a:pt x="317397" y="621721"/>
                    <a:pt x="343114" y="695873"/>
                  </a:cubicBezTo>
                  <a:cubicBezTo>
                    <a:pt x="349972" y="717304"/>
                    <a:pt x="357687" y="738307"/>
                    <a:pt x="359402" y="761024"/>
                  </a:cubicBezTo>
                  <a:cubicBezTo>
                    <a:pt x="359831" y="794456"/>
                    <a:pt x="331970" y="818460"/>
                    <a:pt x="325541" y="849749"/>
                  </a:cubicBezTo>
                  <a:cubicBezTo>
                    <a:pt x="325112" y="851035"/>
                    <a:pt x="325112" y="852321"/>
                    <a:pt x="324683" y="854035"/>
                  </a:cubicBezTo>
                  <a:lnTo>
                    <a:pt x="500420" y="823603"/>
                  </a:lnTo>
                  <a:cubicBezTo>
                    <a:pt x="501706" y="818460"/>
                    <a:pt x="504277" y="813316"/>
                    <a:pt x="507278" y="808601"/>
                  </a:cubicBezTo>
                  <a:cubicBezTo>
                    <a:pt x="520994" y="789313"/>
                    <a:pt x="547569" y="784170"/>
                    <a:pt x="566857" y="797886"/>
                  </a:cubicBezTo>
                  <a:cubicBezTo>
                    <a:pt x="586145" y="811601"/>
                    <a:pt x="591288" y="838605"/>
                    <a:pt x="577572" y="857893"/>
                  </a:cubicBezTo>
                  <a:cubicBezTo>
                    <a:pt x="563856" y="877181"/>
                    <a:pt x="536853" y="881896"/>
                    <a:pt x="517565" y="868180"/>
                  </a:cubicBezTo>
                  <a:cubicBezTo>
                    <a:pt x="511564" y="863894"/>
                    <a:pt x="507278" y="858322"/>
                    <a:pt x="504277" y="852321"/>
                  </a:cubicBezTo>
                  <a:lnTo>
                    <a:pt x="317397" y="884897"/>
                  </a:lnTo>
                  <a:cubicBezTo>
                    <a:pt x="312253" y="906756"/>
                    <a:pt x="307110" y="929045"/>
                    <a:pt x="304967" y="951762"/>
                  </a:cubicBezTo>
                  <a:cubicBezTo>
                    <a:pt x="302823" y="974908"/>
                    <a:pt x="303252" y="999339"/>
                    <a:pt x="314396" y="1020771"/>
                  </a:cubicBezTo>
                  <a:cubicBezTo>
                    <a:pt x="323826" y="1039202"/>
                    <a:pt x="343972" y="1047345"/>
                    <a:pt x="361974" y="1055061"/>
                  </a:cubicBezTo>
                  <a:cubicBezTo>
                    <a:pt x="392406" y="1066633"/>
                    <a:pt x="423696" y="1074777"/>
                    <a:pt x="455414" y="1081635"/>
                  </a:cubicBezTo>
                  <a:lnTo>
                    <a:pt x="442555" y="1007483"/>
                  </a:lnTo>
                  <a:cubicBezTo>
                    <a:pt x="436555" y="1006197"/>
                    <a:pt x="430125" y="1004054"/>
                    <a:pt x="424982" y="1000196"/>
                  </a:cubicBezTo>
                  <a:cubicBezTo>
                    <a:pt x="405693" y="986481"/>
                    <a:pt x="401407" y="959906"/>
                    <a:pt x="414695" y="940618"/>
                  </a:cubicBezTo>
                  <a:cubicBezTo>
                    <a:pt x="427982" y="921330"/>
                    <a:pt x="454985" y="916186"/>
                    <a:pt x="474273" y="929902"/>
                  </a:cubicBezTo>
                  <a:cubicBezTo>
                    <a:pt x="493562" y="943618"/>
                    <a:pt x="498705" y="970622"/>
                    <a:pt x="484989" y="989910"/>
                  </a:cubicBezTo>
                  <a:cubicBezTo>
                    <a:pt x="481132" y="995053"/>
                    <a:pt x="476417" y="999339"/>
                    <a:pt x="471273" y="1002339"/>
                  </a:cubicBezTo>
                  <a:lnTo>
                    <a:pt x="484989" y="1083350"/>
                  </a:lnTo>
                  <a:lnTo>
                    <a:pt x="485846" y="1088065"/>
                  </a:lnTo>
                  <a:cubicBezTo>
                    <a:pt x="510278" y="1092780"/>
                    <a:pt x="534710" y="1096637"/>
                    <a:pt x="559141" y="1101352"/>
                  </a:cubicBezTo>
                  <a:cubicBezTo>
                    <a:pt x="545425" y="1086779"/>
                    <a:pt x="543282" y="1064062"/>
                    <a:pt x="555284" y="1047345"/>
                  </a:cubicBezTo>
                  <a:cubicBezTo>
                    <a:pt x="569000" y="1028057"/>
                    <a:pt x="595574" y="1023342"/>
                    <a:pt x="615291" y="1037059"/>
                  </a:cubicBezTo>
                  <a:cubicBezTo>
                    <a:pt x="634579" y="1050774"/>
                    <a:pt x="639294" y="1077349"/>
                    <a:pt x="625578" y="1096637"/>
                  </a:cubicBezTo>
                  <a:cubicBezTo>
                    <a:pt x="620435" y="1103924"/>
                    <a:pt x="613577" y="1109496"/>
                    <a:pt x="605861" y="1112496"/>
                  </a:cubicBezTo>
                  <a:lnTo>
                    <a:pt x="620006" y="1142929"/>
                  </a:lnTo>
                  <a:cubicBezTo>
                    <a:pt x="630722" y="1151930"/>
                    <a:pt x="641437" y="1161360"/>
                    <a:pt x="651724" y="1170789"/>
                  </a:cubicBezTo>
                  <a:cubicBezTo>
                    <a:pt x="662011" y="1181505"/>
                    <a:pt x="672298" y="1192649"/>
                    <a:pt x="682157" y="1203793"/>
                  </a:cubicBezTo>
                  <a:lnTo>
                    <a:pt x="700587" y="1177647"/>
                  </a:lnTo>
                  <a:lnTo>
                    <a:pt x="664583" y="970193"/>
                  </a:lnTo>
                  <a:cubicBezTo>
                    <a:pt x="664154" y="969764"/>
                    <a:pt x="663726" y="969764"/>
                    <a:pt x="663297" y="969764"/>
                  </a:cubicBezTo>
                  <a:cubicBezTo>
                    <a:pt x="644009" y="956048"/>
                    <a:pt x="639294" y="929045"/>
                    <a:pt x="653010" y="909757"/>
                  </a:cubicBezTo>
                  <a:cubicBezTo>
                    <a:pt x="666726" y="890468"/>
                    <a:pt x="693301" y="886182"/>
                    <a:pt x="712589" y="899469"/>
                  </a:cubicBezTo>
                  <a:cubicBezTo>
                    <a:pt x="731877" y="912757"/>
                    <a:pt x="736592" y="939332"/>
                    <a:pt x="722876" y="959048"/>
                  </a:cubicBezTo>
                  <a:cubicBezTo>
                    <a:pt x="716018" y="968479"/>
                    <a:pt x="706160" y="974908"/>
                    <a:pt x="695444" y="976622"/>
                  </a:cubicBezTo>
                  <a:lnTo>
                    <a:pt x="730591" y="1178505"/>
                  </a:lnTo>
                  <a:lnTo>
                    <a:pt x="731877" y="1184505"/>
                  </a:lnTo>
                  <a:lnTo>
                    <a:pt x="702302" y="1226511"/>
                  </a:lnTo>
                  <a:cubicBezTo>
                    <a:pt x="715161" y="1241512"/>
                    <a:pt x="728020" y="1256086"/>
                    <a:pt x="741736" y="1270230"/>
                  </a:cubicBezTo>
                  <a:lnTo>
                    <a:pt x="742164" y="1269373"/>
                  </a:lnTo>
                  <a:lnTo>
                    <a:pt x="748165" y="1268516"/>
                  </a:lnTo>
                  <a:lnTo>
                    <a:pt x="821031" y="1255657"/>
                  </a:lnTo>
                  <a:cubicBezTo>
                    <a:pt x="822317" y="1250085"/>
                    <a:pt x="824460" y="1244513"/>
                    <a:pt x="828318" y="1239369"/>
                  </a:cubicBezTo>
                  <a:cubicBezTo>
                    <a:pt x="842034" y="1220081"/>
                    <a:pt x="868609" y="1215366"/>
                    <a:pt x="888325" y="1229082"/>
                  </a:cubicBezTo>
                  <a:cubicBezTo>
                    <a:pt x="907614" y="1242799"/>
                    <a:pt x="912328" y="1269373"/>
                    <a:pt x="898612" y="1288661"/>
                  </a:cubicBezTo>
                  <a:cubicBezTo>
                    <a:pt x="884896" y="1307949"/>
                    <a:pt x="858322" y="1312664"/>
                    <a:pt x="839034" y="1298948"/>
                  </a:cubicBezTo>
                  <a:cubicBezTo>
                    <a:pt x="833461" y="1295091"/>
                    <a:pt x="829175" y="1289947"/>
                    <a:pt x="826175" y="1284375"/>
                  </a:cubicBezTo>
                  <a:lnTo>
                    <a:pt x="767882" y="1294662"/>
                  </a:lnTo>
                  <a:cubicBezTo>
                    <a:pt x="767882" y="1294662"/>
                    <a:pt x="767882" y="1294662"/>
                    <a:pt x="767882" y="1294662"/>
                  </a:cubicBezTo>
                  <a:cubicBezTo>
                    <a:pt x="798314" y="1320380"/>
                    <a:pt x="840748" y="1317808"/>
                    <a:pt x="877610" y="1318236"/>
                  </a:cubicBezTo>
                  <a:cubicBezTo>
                    <a:pt x="902041" y="1320380"/>
                    <a:pt x="926473" y="1325094"/>
                    <a:pt x="949190" y="1334953"/>
                  </a:cubicBezTo>
                  <a:cubicBezTo>
                    <a:pt x="960334" y="1336667"/>
                    <a:pt x="972336" y="1336667"/>
                    <a:pt x="983909" y="1334095"/>
                  </a:cubicBezTo>
                  <a:lnTo>
                    <a:pt x="961192" y="1203793"/>
                  </a:lnTo>
                  <a:lnTo>
                    <a:pt x="959049" y="1192221"/>
                  </a:lnTo>
                  <a:lnTo>
                    <a:pt x="988624" y="1150215"/>
                  </a:lnTo>
                  <a:cubicBezTo>
                    <a:pt x="980908" y="1143357"/>
                    <a:pt x="976194" y="1136928"/>
                    <a:pt x="968478" y="1134356"/>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1" name="Freeform: Shape 180">
              <a:extLst>
                <a:ext uri="{FF2B5EF4-FFF2-40B4-BE49-F238E27FC236}">
                  <a16:creationId xmlns:a16="http://schemas.microsoft.com/office/drawing/2014/main" id="{5AF0E055-EB0A-4E13-B81C-23A4AC5C9469}"/>
                </a:ext>
              </a:extLst>
            </p:cNvPr>
            <p:cNvSpPr/>
            <p:nvPr/>
          </p:nvSpPr>
          <p:spPr>
            <a:xfrm>
              <a:off x="6772585" y="4305752"/>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2" name="Freeform: Shape 181">
              <a:extLst>
                <a:ext uri="{FF2B5EF4-FFF2-40B4-BE49-F238E27FC236}">
                  <a16:creationId xmlns:a16="http://schemas.microsoft.com/office/drawing/2014/main" id="{B3556718-29CF-45AC-BB07-402940F159E1}"/>
                </a:ext>
              </a:extLst>
            </p:cNvPr>
            <p:cNvSpPr/>
            <p:nvPr/>
          </p:nvSpPr>
          <p:spPr>
            <a:xfrm>
              <a:off x="6755011" y="4044291"/>
              <a:ext cx="42863" cy="265748"/>
            </a:xfrm>
            <a:custGeom>
              <a:avLst/>
              <a:gdLst>
                <a:gd name="connsiteX0" fmla="*/ 20788 w 42862"/>
                <a:gd name="connsiteY0" fmla="*/ 264676 h 265747"/>
                <a:gd name="connsiteX1" fmla="*/ 42648 w 42862"/>
                <a:gd name="connsiteY1" fmla="*/ 239387 h 265747"/>
                <a:gd name="connsiteX2" fmla="*/ 42648 w 42862"/>
                <a:gd name="connsiteY2" fmla="*/ 43506 h 265747"/>
                <a:gd name="connsiteX3" fmla="*/ 42648 w 42862"/>
                <a:gd name="connsiteY3" fmla="*/ 40505 h 265747"/>
                <a:gd name="connsiteX4" fmla="*/ 36219 w 42862"/>
                <a:gd name="connsiteY4" fmla="*/ 10930 h 265747"/>
                <a:gd name="connsiteX5" fmla="*/ 34504 w 42862"/>
                <a:gd name="connsiteY5" fmla="*/ 3215 h 265747"/>
                <a:gd name="connsiteX6" fmla="*/ 3215 w 42862"/>
                <a:gd name="connsiteY6" fmla="*/ 34504 h 265747"/>
                <a:gd name="connsiteX7" fmla="*/ 3215 w 42862"/>
                <a:gd name="connsiteY7" fmla="*/ 258247 h 265747"/>
                <a:gd name="connsiteX8" fmla="*/ 20788 w 42862"/>
                <a:gd name="connsiteY8" fmla="*/ 264676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62" h="265747">
                  <a:moveTo>
                    <a:pt x="20788" y="264676"/>
                  </a:moveTo>
                  <a:cubicBezTo>
                    <a:pt x="28075" y="256103"/>
                    <a:pt x="35362" y="247531"/>
                    <a:pt x="42648" y="239387"/>
                  </a:cubicBezTo>
                  <a:lnTo>
                    <a:pt x="42648" y="43506"/>
                  </a:lnTo>
                  <a:lnTo>
                    <a:pt x="42648" y="40505"/>
                  </a:lnTo>
                  <a:cubicBezTo>
                    <a:pt x="40505" y="30647"/>
                    <a:pt x="38362" y="20788"/>
                    <a:pt x="36219" y="10930"/>
                  </a:cubicBezTo>
                  <a:cubicBezTo>
                    <a:pt x="35790" y="8358"/>
                    <a:pt x="34933" y="5787"/>
                    <a:pt x="34504" y="3215"/>
                  </a:cubicBezTo>
                  <a:lnTo>
                    <a:pt x="3215" y="34504"/>
                  </a:lnTo>
                  <a:lnTo>
                    <a:pt x="3215" y="258247"/>
                  </a:lnTo>
                  <a:cubicBezTo>
                    <a:pt x="8787" y="260390"/>
                    <a:pt x="14788" y="262533"/>
                    <a:pt x="20788" y="264676"/>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3" name="Freeform: Shape 182">
              <a:extLst>
                <a:ext uri="{FF2B5EF4-FFF2-40B4-BE49-F238E27FC236}">
                  <a16:creationId xmlns:a16="http://schemas.microsoft.com/office/drawing/2014/main" id="{74F091DB-3F40-4271-A775-544768575F7C}"/>
                </a:ext>
              </a:extLst>
            </p:cNvPr>
            <p:cNvSpPr/>
            <p:nvPr/>
          </p:nvSpPr>
          <p:spPr>
            <a:xfrm>
              <a:off x="5976628" y="3913132"/>
              <a:ext cx="38576" cy="55721"/>
            </a:xfrm>
            <a:custGeom>
              <a:avLst/>
              <a:gdLst>
                <a:gd name="connsiteX0" fmla="*/ 22074 w 38576"/>
                <a:gd name="connsiteY0" fmla="*/ 3215 h 55721"/>
                <a:gd name="connsiteX1" fmla="*/ 3215 w 38576"/>
                <a:gd name="connsiteY1" fmla="*/ 22074 h 55721"/>
                <a:gd name="connsiteX2" fmla="*/ 21646 w 38576"/>
                <a:gd name="connsiteY2" fmla="*/ 53792 h 55721"/>
                <a:gd name="connsiteX3" fmla="*/ 39219 w 38576"/>
                <a:gd name="connsiteY3" fmla="*/ 36219 h 55721"/>
                <a:gd name="connsiteX4" fmla="*/ 22074 w 38576"/>
                <a:gd name="connsiteY4" fmla="*/ 3215 h 55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6" h="55721">
                  <a:moveTo>
                    <a:pt x="22074" y="3215"/>
                  </a:moveTo>
                  <a:lnTo>
                    <a:pt x="3215" y="22074"/>
                  </a:lnTo>
                  <a:cubicBezTo>
                    <a:pt x="9215" y="32790"/>
                    <a:pt x="15216" y="43505"/>
                    <a:pt x="21646" y="53792"/>
                  </a:cubicBezTo>
                  <a:lnTo>
                    <a:pt x="39219" y="36219"/>
                  </a:lnTo>
                  <a:cubicBezTo>
                    <a:pt x="33218" y="25503"/>
                    <a:pt x="27646" y="14359"/>
                    <a:pt x="22074"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4" name="Freeform: Shape 183">
              <a:extLst>
                <a:ext uri="{FF2B5EF4-FFF2-40B4-BE49-F238E27FC236}">
                  <a16:creationId xmlns:a16="http://schemas.microsoft.com/office/drawing/2014/main" id="{751B7D31-18B3-4EFB-8FEE-7372ECB6E6DA}"/>
                </a:ext>
              </a:extLst>
            </p:cNvPr>
            <p:cNvSpPr/>
            <p:nvPr/>
          </p:nvSpPr>
          <p:spPr>
            <a:xfrm>
              <a:off x="5959912" y="3884414"/>
              <a:ext cx="30004" cy="34290"/>
            </a:xfrm>
            <a:custGeom>
              <a:avLst/>
              <a:gdLst>
                <a:gd name="connsiteX0" fmla="*/ 26360 w 30003"/>
                <a:gd name="connsiteY0" fmla="*/ 7929 h 34290"/>
                <a:gd name="connsiteX1" fmla="*/ 20360 w 30003"/>
                <a:gd name="connsiteY1" fmla="*/ 3215 h 34290"/>
                <a:gd name="connsiteX2" fmla="*/ 3215 w 30003"/>
                <a:gd name="connsiteY2" fmla="*/ 20360 h 34290"/>
                <a:gd name="connsiteX3" fmla="*/ 10073 w 30003"/>
                <a:gd name="connsiteY3" fmla="*/ 33218 h 34290"/>
                <a:gd name="connsiteX4" fmla="*/ 29789 w 30003"/>
                <a:gd name="connsiteY4" fmla="*/ 13502 h 34290"/>
                <a:gd name="connsiteX5" fmla="*/ 26360 w 30003"/>
                <a:gd name="connsiteY5" fmla="*/ 7929 h 3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4290">
                  <a:moveTo>
                    <a:pt x="26360" y="7929"/>
                  </a:moveTo>
                  <a:cubicBezTo>
                    <a:pt x="24217" y="6215"/>
                    <a:pt x="22074" y="4501"/>
                    <a:pt x="20360" y="3215"/>
                  </a:cubicBezTo>
                  <a:lnTo>
                    <a:pt x="3215" y="20360"/>
                  </a:lnTo>
                  <a:cubicBezTo>
                    <a:pt x="5358" y="24646"/>
                    <a:pt x="7930" y="28932"/>
                    <a:pt x="10073" y="33218"/>
                  </a:cubicBezTo>
                  <a:lnTo>
                    <a:pt x="29789" y="13502"/>
                  </a:lnTo>
                  <a:cubicBezTo>
                    <a:pt x="28075" y="11787"/>
                    <a:pt x="27218" y="10073"/>
                    <a:pt x="26360" y="7929"/>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5" name="Freeform: Shape 184">
              <a:extLst>
                <a:ext uri="{FF2B5EF4-FFF2-40B4-BE49-F238E27FC236}">
                  <a16:creationId xmlns:a16="http://schemas.microsoft.com/office/drawing/2014/main" id="{9D638F09-A4B0-45B3-9E22-AB35AB649DA3}"/>
                </a:ext>
              </a:extLst>
            </p:cNvPr>
            <p:cNvSpPr/>
            <p:nvPr/>
          </p:nvSpPr>
          <p:spPr>
            <a:xfrm>
              <a:off x="6005346" y="3964996"/>
              <a:ext cx="30004" cy="38576"/>
            </a:xfrm>
            <a:custGeom>
              <a:avLst/>
              <a:gdLst>
                <a:gd name="connsiteX0" fmla="*/ 19502 w 30003"/>
                <a:gd name="connsiteY0" fmla="*/ 3215 h 38576"/>
                <a:gd name="connsiteX1" fmla="*/ 19502 w 30003"/>
                <a:gd name="connsiteY1" fmla="*/ 3215 h 38576"/>
                <a:gd name="connsiteX2" fmla="*/ 3215 w 30003"/>
                <a:gd name="connsiteY2" fmla="*/ 19502 h 38576"/>
                <a:gd name="connsiteX3" fmla="*/ 13502 w 30003"/>
                <a:gd name="connsiteY3" fmla="*/ 36219 h 38576"/>
                <a:gd name="connsiteX4" fmla="*/ 28075 w 30003"/>
                <a:gd name="connsiteY4" fmla="*/ 21646 h 38576"/>
                <a:gd name="connsiteX5" fmla="*/ 19502 w 30003"/>
                <a:gd name="connsiteY5" fmla="*/ 3215 h 3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03" h="38576">
                  <a:moveTo>
                    <a:pt x="19502" y="3215"/>
                  </a:moveTo>
                  <a:lnTo>
                    <a:pt x="19502" y="3215"/>
                  </a:lnTo>
                  <a:lnTo>
                    <a:pt x="3215" y="19502"/>
                  </a:lnTo>
                  <a:cubicBezTo>
                    <a:pt x="6644" y="25075"/>
                    <a:pt x="10073" y="30647"/>
                    <a:pt x="13502" y="36219"/>
                  </a:cubicBezTo>
                  <a:lnTo>
                    <a:pt x="28075" y="21646"/>
                  </a:lnTo>
                  <a:cubicBezTo>
                    <a:pt x="25503" y="15645"/>
                    <a:pt x="22503" y="9216"/>
                    <a:pt x="19502"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6" name="Freeform: Shape 185">
              <a:extLst>
                <a:ext uri="{FF2B5EF4-FFF2-40B4-BE49-F238E27FC236}">
                  <a16:creationId xmlns:a16="http://schemas.microsoft.com/office/drawing/2014/main" id="{4EA246D7-1953-4801-AAC2-CFFE3B0C1B46}"/>
                </a:ext>
              </a:extLst>
            </p:cNvPr>
            <p:cNvSpPr/>
            <p:nvPr/>
          </p:nvSpPr>
          <p:spPr>
            <a:xfrm>
              <a:off x="6076926" y="4087154"/>
              <a:ext cx="8573" cy="12859"/>
            </a:xfrm>
            <a:custGeom>
              <a:avLst/>
              <a:gdLst>
                <a:gd name="connsiteX0" fmla="*/ 3215 w 8572"/>
                <a:gd name="connsiteY0" fmla="*/ 4501 h 12858"/>
                <a:gd name="connsiteX1" fmla="*/ 7501 w 8572"/>
                <a:gd name="connsiteY1" fmla="*/ 10501 h 12858"/>
                <a:gd name="connsiteX2" fmla="*/ 4501 w 8572"/>
                <a:gd name="connsiteY2" fmla="*/ 3215 h 12858"/>
                <a:gd name="connsiteX3" fmla="*/ 3215 w 8572"/>
                <a:gd name="connsiteY3" fmla="*/ 4501 h 12858"/>
              </a:gdLst>
              <a:ahLst/>
              <a:cxnLst>
                <a:cxn ang="0">
                  <a:pos x="connsiteX0" y="connsiteY0"/>
                </a:cxn>
                <a:cxn ang="0">
                  <a:pos x="connsiteX1" y="connsiteY1"/>
                </a:cxn>
                <a:cxn ang="0">
                  <a:pos x="connsiteX2" y="connsiteY2"/>
                </a:cxn>
                <a:cxn ang="0">
                  <a:pos x="connsiteX3" y="connsiteY3"/>
                </a:cxn>
              </a:cxnLst>
              <a:rect l="l" t="t" r="r" b="b"/>
              <a:pathLst>
                <a:path w="8572" h="12858">
                  <a:moveTo>
                    <a:pt x="3215" y="4501"/>
                  </a:moveTo>
                  <a:cubicBezTo>
                    <a:pt x="4501" y="6644"/>
                    <a:pt x="6215" y="8787"/>
                    <a:pt x="7501" y="10501"/>
                  </a:cubicBezTo>
                  <a:cubicBezTo>
                    <a:pt x="6644" y="7930"/>
                    <a:pt x="5358" y="5358"/>
                    <a:pt x="4501" y="3215"/>
                  </a:cubicBezTo>
                  <a:lnTo>
                    <a:pt x="3215" y="4501"/>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7" name="Freeform: Shape 186">
              <a:extLst>
                <a:ext uri="{FF2B5EF4-FFF2-40B4-BE49-F238E27FC236}">
                  <a16:creationId xmlns:a16="http://schemas.microsoft.com/office/drawing/2014/main" id="{7A14E497-0630-4DA0-8455-BB6C506DDA87}"/>
                </a:ext>
              </a:extLst>
            </p:cNvPr>
            <p:cNvSpPr/>
            <p:nvPr/>
          </p:nvSpPr>
          <p:spPr>
            <a:xfrm>
              <a:off x="5932051" y="3848409"/>
              <a:ext cx="34290" cy="38576"/>
            </a:xfrm>
            <a:custGeom>
              <a:avLst/>
              <a:gdLst>
                <a:gd name="connsiteX0" fmla="*/ 3215 w 34290"/>
                <a:gd name="connsiteY0" fmla="*/ 3215 h 38576"/>
                <a:gd name="connsiteX1" fmla="*/ 21217 w 34290"/>
                <a:gd name="connsiteY1" fmla="*/ 38362 h 38576"/>
                <a:gd name="connsiteX2" fmla="*/ 32790 w 34290"/>
                <a:gd name="connsiteY2" fmla="*/ 26789 h 38576"/>
                <a:gd name="connsiteX3" fmla="*/ 3215 w 34290"/>
                <a:gd name="connsiteY3" fmla="*/ 3215 h 38576"/>
              </a:gdLst>
              <a:ahLst/>
              <a:cxnLst>
                <a:cxn ang="0">
                  <a:pos x="connsiteX0" y="connsiteY0"/>
                </a:cxn>
                <a:cxn ang="0">
                  <a:pos x="connsiteX1" y="connsiteY1"/>
                </a:cxn>
                <a:cxn ang="0">
                  <a:pos x="connsiteX2" y="connsiteY2"/>
                </a:cxn>
                <a:cxn ang="0">
                  <a:pos x="connsiteX3" y="connsiteY3"/>
                </a:cxn>
              </a:cxnLst>
              <a:rect l="l" t="t" r="r" b="b"/>
              <a:pathLst>
                <a:path w="34290" h="38576">
                  <a:moveTo>
                    <a:pt x="3215" y="3215"/>
                  </a:moveTo>
                  <a:cubicBezTo>
                    <a:pt x="9215" y="14788"/>
                    <a:pt x="14788" y="26789"/>
                    <a:pt x="21217" y="38362"/>
                  </a:cubicBezTo>
                  <a:lnTo>
                    <a:pt x="32790" y="26789"/>
                  </a:lnTo>
                  <a:cubicBezTo>
                    <a:pt x="22503" y="19074"/>
                    <a:pt x="12644" y="11359"/>
                    <a:pt x="3215"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8" name="Freeform: Shape 187">
              <a:extLst>
                <a:ext uri="{FF2B5EF4-FFF2-40B4-BE49-F238E27FC236}">
                  <a16:creationId xmlns:a16="http://schemas.microsoft.com/office/drawing/2014/main" id="{D3788D98-65E9-487F-806A-0F6757C478D2}"/>
                </a:ext>
              </a:extLst>
            </p:cNvPr>
            <p:cNvSpPr/>
            <p:nvPr/>
          </p:nvSpPr>
          <p:spPr>
            <a:xfrm>
              <a:off x="6060210" y="4059293"/>
              <a:ext cx="12859" cy="17145"/>
            </a:xfrm>
            <a:custGeom>
              <a:avLst/>
              <a:gdLst>
                <a:gd name="connsiteX0" fmla="*/ 3215 w 12858"/>
                <a:gd name="connsiteY0" fmla="*/ 8787 h 17145"/>
                <a:gd name="connsiteX1" fmla="*/ 8358 w 12858"/>
                <a:gd name="connsiteY1" fmla="*/ 16073 h 17145"/>
                <a:gd name="connsiteX2" fmla="*/ 12644 w 12858"/>
                <a:gd name="connsiteY2" fmla="*/ 11787 h 17145"/>
                <a:gd name="connsiteX3" fmla="*/ 8787 w 12858"/>
                <a:gd name="connsiteY3" fmla="*/ 3215 h 17145"/>
                <a:gd name="connsiteX4" fmla="*/ 3215 w 12858"/>
                <a:gd name="connsiteY4" fmla="*/ 8787 h 17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58" h="17145">
                  <a:moveTo>
                    <a:pt x="3215" y="8787"/>
                  </a:moveTo>
                  <a:cubicBezTo>
                    <a:pt x="4929" y="11359"/>
                    <a:pt x="6644" y="13502"/>
                    <a:pt x="8358" y="16073"/>
                  </a:cubicBezTo>
                  <a:lnTo>
                    <a:pt x="12644" y="11787"/>
                  </a:lnTo>
                  <a:cubicBezTo>
                    <a:pt x="11359" y="8787"/>
                    <a:pt x="10073" y="6215"/>
                    <a:pt x="8787" y="3215"/>
                  </a:cubicBezTo>
                  <a:lnTo>
                    <a:pt x="3215" y="8787"/>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9" name="Freeform: Shape 188">
              <a:extLst>
                <a:ext uri="{FF2B5EF4-FFF2-40B4-BE49-F238E27FC236}">
                  <a16:creationId xmlns:a16="http://schemas.microsoft.com/office/drawing/2014/main" id="{6956A3AA-C922-4FA1-9F35-47AECD557BD0}"/>
                </a:ext>
              </a:extLst>
            </p:cNvPr>
            <p:cNvSpPr/>
            <p:nvPr/>
          </p:nvSpPr>
          <p:spPr>
            <a:xfrm>
              <a:off x="6026777" y="4002286"/>
              <a:ext cx="34290" cy="51435"/>
            </a:xfrm>
            <a:custGeom>
              <a:avLst/>
              <a:gdLst>
                <a:gd name="connsiteX0" fmla="*/ 3215 w 34290"/>
                <a:gd name="connsiteY0" fmla="*/ 15645 h 51435"/>
                <a:gd name="connsiteX1" fmla="*/ 3215 w 34290"/>
                <a:gd name="connsiteY1" fmla="*/ 15645 h 51435"/>
                <a:gd name="connsiteX2" fmla="*/ 25503 w 34290"/>
                <a:gd name="connsiteY2" fmla="*/ 49506 h 51435"/>
                <a:gd name="connsiteX3" fmla="*/ 33647 w 34290"/>
                <a:gd name="connsiteY3" fmla="*/ 41362 h 51435"/>
                <a:gd name="connsiteX4" fmla="*/ 15645 w 34290"/>
                <a:gd name="connsiteY4" fmla="*/ 3215 h 51435"/>
                <a:gd name="connsiteX5" fmla="*/ 3215 w 34290"/>
                <a:gd name="connsiteY5" fmla="*/ 15645 h 51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290" h="51435">
                  <a:moveTo>
                    <a:pt x="3215" y="15645"/>
                  </a:moveTo>
                  <a:lnTo>
                    <a:pt x="3215" y="15645"/>
                  </a:lnTo>
                  <a:cubicBezTo>
                    <a:pt x="10501" y="26789"/>
                    <a:pt x="18217" y="38362"/>
                    <a:pt x="25503" y="49506"/>
                  </a:cubicBezTo>
                  <a:lnTo>
                    <a:pt x="33647" y="41362"/>
                  </a:lnTo>
                  <a:cubicBezTo>
                    <a:pt x="27646" y="28504"/>
                    <a:pt x="21646" y="15645"/>
                    <a:pt x="15645" y="3215"/>
                  </a:cubicBezTo>
                  <a:lnTo>
                    <a:pt x="3215" y="1564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0" name="Freeform: Shape 189">
              <a:extLst>
                <a:ext uri="{FF2B5EF4-FFF2-40B4-BE49-F238E27FC236}">
                  <a16:creationId xmlns:a16="http://schemas.microsoft.com/office/drawing/2014/main" id="{A74D4867-58FC-4FF7-8A12-C6721E80308F}"/>
                </a:ext>
              </a:extLst>
            </p:cNvPr>
            <p:cNvSpPr/>
            <p:nvPr/>
          </p:nvSpPr>
          <p:spPr>
            <a:xfrm>
              <a:off x="5325546" y="5827800"/>
              <a:ext cx="317183" cy="120015"/>
            </a:xfrm>
            <a:custGeom>
              <a:avLst/>
              <a:gdLst>
                <a:gd name="connsiteX0" fmla="*/ 315682 w 317182"/>
                <a:gd name="connsiteY0" fmla="*/ 59793 h 120015"/>
                <a:gd name="connsiteX1" fmla="*/ 83796 w 317182"/>
                <a:gd name="connsiteY1" fmla="*/ 59793 h 120015"/>
                <a:gd name="connsiteX2" fmla="*/ 79510 w 317182"/>
                <a:gd name="connsiteY2" fmla="*/ 55507 h 120015"/>
                <a:gd name="connsiteX3" fmla="*/ 26789 w 317182"/>
                <a:gd name="connsiteY3" fmla="*/ 3215 h 120015"/>
                <a:gd name="connsiteX4" fmla="*/ 9644 w 317182"/>
                <a:gd name="connsiteY4" fmla="*/ 6643 h 120015"/>
                <a:gd name="connsiteX5" fmla="*/ 3215 w 317182"/>
                <a:gd name="connsiteY5" fmla="*/ 6215 h 120015"/>
                <a:gd name="connsiteX6" fmla="*/ 26360 w 317182"/>
                <a:gd name="connsiteY6" fmla="*/ 117229 h 120015"/>
                <a:gd name="connsiteX7" fmla="*/ 198239 w 317182"/>
                <a:gd name="connsiteY7" fmla="*/ 117229 h 120015"/>
                <a:gd name="connsiteX8" fmla="*/ 271534 w 317182"/>
                <a:gd name="connsiteY8" fmla="*/ 74795 h 120015"/>
                <a:gd name="connsiteX9" fmla="*/ 274963 w 317182"/>
                <a:gd name="connsiteY9" fmla="*/ 72652 h 120015"/>
                <a:gd name="connsiteX10" fmla="*/ 313539 w 317182"/>
                <a:gd name="connsiteY10" fmla="*/ 72652 h 120015"/>
                <a:gd name="connsiteX11" fmla="*/ 315682 w 317182"/>
                <a:gd name="connsiteY11" fmla="*/ 59793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182" h="120015">
                  <a:moveTo>
                    <a:pt x="315682" y="59793"/>
                  </a:moveTo>
                  <a:lnTo>
                    <a:pt x="83796" y="59793"/>
                  </a:lnTo>
                  <a:lnTo>
                    <a:pt x="79510" y="55507"/>
                  </a:lnTo>
                  <a:lnTo>
                    <a:pt x="26789" y="3215"/>
                  </a:lnTo>
                  <a:cubicBezTo>
                    <a:pt x="21646" y="5358"/>
                    <a:pt x="15645" y="6643"/>
                    <a:pt x="9644" y="6643"/>
                  </a:cubicBezTo>
                  <a:cubicBezTo>
                    <a:pt x="7501" y="6643"/>
                    <a:pt x="5358" y="6643"/>
                    <a:pt x="3215" y="6215"/>
                  </a:cubicBezTo>
                  <a:cubicBezTo>
                    <a:pt x="10930" y="43077"/>
                    <a:pt x="18645" y="79939"/>
                    <a:pt x="26360" y="117229"/>
                  </a:cubicBezTo>
                  <a:lnTo>
                    <a:pt x="198239" y="117229"/>
                  </a:lnTo>
                  <a:lnTo>
                    <a:pt x="271534" y="74795"/>
                  </a:lnTo>
                  <a:lnTo>
                    <a:pt x="274963" y="72652"/>
                  </a:lnTo>
                  <a:lnTo>
                    <a:pt x="313539" y="72652"/>
                  </a:lnTo>
                  <a:cubicBezTo>
                    <a:pt x="314397" y="68365"/>
                    <a:pt x="314825" y="64079"/>
                    <a:pt x="315682" y="59793"/>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1" name="Freeform: Shape 190">
              <a:extLst>
                <a:ext uri="{FF2B5EF4-FFF2-40B4-BE49-F238E27FC236}">
                  <a16:creationId xmlns:a16="http://schemas.microsoft.com/office/drawing/2014/main" id="{9427071E-9B53-4729-842F-94BD3FA0B502}"/>
                </a:ext>
              </a:extLst>
            </p:cNvPr>
            <p:cNvSpPr/>
            <p:nvPr/>
          </p:nvSpPr>
          <p:spPr>
            <a:xfrm>
              <a:off x="5792319" y="-3215"/>
              <a:ext cx="390049" cy="30004"/>
            </a:xfrm>
            <a:custGeom>
              <a:avLst/>
              <a:gdLst>
                <a:gd name="connsiteX0" fmla="*/ 388549 w 390048"/>
                <a:gd name="connsiteY0" fmla="*/ 30218 h 30003"/>
                <a:gd name="connsiteX1" fmla="*/ 328541 w 390048"/>
                <a:gd name="connsiteY1" fmla="*/ 3215 h 30003"/>
                <a:gd name="connsiteX2" fmla="*/ 55936 w 390048"/>
                <a:gd name="connsiteY2" fmla="*/ 3215 h 30003"/>
                <a:gd name="connsiteX3" fmla="*/ 3215 w 390048"/>
                <a:gd name="connsiteY3" fmla="*/ 30218 h 30003"/>
                <a:gd name="connsiteX4" fmla="*/ 388120 w 390048"/>
                <a:gd name="connsiteY4" fmla="*/ 30218 h 30003"/>
                <a:gd name="connsiteX5" fmla="*/ 388549 w 390048"/>
                <a:gd name="connsiteY5" fmla="*/ 30218 h 3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0048" h="30003">
                  <a:moveTo>
                    <a:pt x="388549" y="30218"/>
                  </a:moveTo>
                  <a:cubicBezTo>
                    <a:pt x="368832" y="20360"/>
                    <a:pt x="349115" y="11359"/>
                    <a:pt x="328541" y="3215"/>
                  </a:cubicBezTo>
                  <a:lnTo>
                    <a:pt x="55936" y="3215"/>
                  </a:lnTo>
                  <a:cubicBezTo>
                    <a:pt x="37933" y="11359"/>
                    <a:pt x="20360" y="19931"/>
                    <a:pt x="3215" y="30218"/>
                  </a:cubicBezTo>
                  <a:lnTo>
                    <a:pt x="388120" y="30218"/>
                  </a:lnTo>
                  <a:lnTo>
                    <a:pt x="388549" y="30218"/>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2" name="Freeform: Shape 191">
              <a:extLst>
                <a:ext uri="{FF2B5EF4-FFF2-40B4-BE49-F238E27FC236}">
                  <a16:creationId xmlns:a16="http://schemas.microsoft.com/office/drawing/2014/main" id="{124CA515-C0FC-4793-BE05-51D58EFEF117}"/>
                </a:ext>
              </a:extLst>
            </p:cNvPr>
            <p:cNvSpPr/>
            <p:nvPr/>
          </p:nvSpPr>
          <p:spPr>
            <a:xfrm>
              <a:off x="5710452" y="52935"/>
              <a:ext cx="625793" cy="248603"/>
            </a:xfrm>
            <a:custGeom>
              <a:avLst/>
              <a:gdLst>
                <a:gd name="connsiteX0" fmla="*/ 427554 w 625792"/>
                <a:gd name="connsiteY0" fmla="*/ 40076 h 248602"/>
                <a:gd name="connsiteX1" fmla="*/ 427554 w 625792"/>
                <a:gd name="connsiteY1" fmla="*/ 40076 h 248602"/>
                <a:gd name="connsiteX2" fmla="*/ 433554 w 625792"/>
                <a:gd name="connsiteY2" fmla="*/ 40076 h 248602"/>
                <a:gd name="connsiteX3" fmla="*/ 579287 w 625792"/>
                <a:gd name="connsiteY3" fmla="*/ 185809 h 248602"/>
                <a:gd name="connsiteX4" fmla="*/ 576286 w 625792"/>
                <a:gd name="connsiteY4" fmla="*/ 188809 h 248602"/>
                <a:gd name="connsiteX5" fmla="*/ 580573 w 625792"/>
                <a:gd name="connsiteY5" fmla="*/ 204668 h 248602"/>
                <a:gd name="connsiteX6" fmla="*/ 624721 w 625792"/>
                <a:gd name="connsiteY6" fmla="*/ 248817 h 248602"/>
                <a:gd name="connsiteX7" fmla="*/ 620863 w 625792"/>
                <a:gd name="connsiteY7" fmla="*/ 182380 h 248602"/>
                <a:gd name="connsiteX8" fmla="*/ 618292 w 625792"/>
                <a:gd name="connsiteY8" fmla="*/ 157520 h 248602"/>
                <a:gd name="connsiteX9" fmla="*/ 463987 w 625792"/>
                <a:gd name="connsiteY9" fmla="*/ 3215 h 248602"/>
                <a:gd name="connsiteX10" fmla="*/ 40505 w 625792"/>
                <a:gd name="connsiteY10" fmla="*/ 3215 h 248602"/>
                <a:gd name="connsiteX11" fmla="*/ 3215 w 625792"/>
                <a:gd name="connsiteY11" fmla="*/ 34933 h 248602"/>
                <a:gd name="connsiteX12" fmla="*/ 7930 w 625792"/>
                <a:gd name="connsiteY12" fmla="*/ 39648 h 248602"/>
                <a:gd name="connsiteX13" fmla="*/ 427554 w 625792"/>
                <a:gd name="connsiteY13" fmla="*/ 40076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792" h="248602">
                  <a:moveTo>
                    <a:pt x="427554" y="40076"/>
                  </a:moveTo>
                  <a:lnTo>
                    <a:pt x="427554" y="40076"/>
                  </a:lnTo>
                  <a:lnTo>
                    <a:pt x="433554" y="40076"/>
                  </a:lnTo>
                  <a:lnTo>
                    <a:pt x="579287" y="185809"/>
                  </a:lnTo>
                  <a:lnTo>
                    <a:pt x="576286" y="188809"/>
                  </a:lnTo>
                  <a:lnTo>
                    <a:pt x="580573" y="204668"/>
                  </a:lnTo>
                  <a:lnTo>
                    <a:pt x="624721" y="248817"/>
                  </a:lnTo>
                  <a:cubicBezTo>
                    <a:pt x="623435" y="226528"/>
                    <a:pt x="622149" y="204668"/>
                    <a:pt x="620863" y="182380"/>
                  </a:cubicBezTo>
                  <a:cubicBezTo>
                    <a:pt x="620006" y="174236"/>
                    <a:pt x="619578" y="165664"/>
                    <a:pt x="618292" y="157520"/>
                  </a:cubicBezTo>
                  <a:lnTo>
                    <a:pt x="463987" y="3215"/>
                  </a:lnTo>
                  <a:lnTo>
                    <a:pt x="40505" y="3215"/>
                  </a:lnTo>
                  <a:cubicBezTo>
                    <a:pt x="27218" y="13073"/>
                    <a:pt x="14788" y="23360"/>
                    <a:pt x="3215" y="34933"/>
                  </a:cubicBezTo>
                  <a:lnTo>
                    <a:pt x="7930" y="39648"/>
                  </a:lnTo>
                  <a:lnTo>
                    <a:pt x="427554" y="40076"/>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3" name="Freeform: Shape 192">
              <a:extLst>
                <a:ext uri="{FF2B5EF4-FFF2-40B4-BE49-F238E27FC236}">
                  <a16:creationId xmlns:a16="http://schemas.microsoft.com/office/drawing/2014/main" id="{2F5A96E0-BFFD-4A43-BEDF-D1EA8A51F6AA}"/>
                </a:ext>
              </a:extLst>
            </p:cNvPr>
            <p:cNvSpPr/>
            <p:nvPr/>
          </p:nvSpPr>
          <p:spPr>
            <a:xfrm>
              <a:off x="6188797" y="28932"/>
              <a:ext cx="124301" cy="124301"/>
            </a:xfrm>
            <a:custGeom>
              <a:avLst/>
              <a:gdLst>
                <a:gd name="connsiteX0" fmla="*/ 93655 w 124301"/>
                <a:gd name="connsiteY0" fmla="*/ 68794 h 124301"/>
                <a:gd name="connsiteX1" fmla="*/ 28932 w 124301"/>
                <a:gd name="connsiteY1" fmla="*/ 17359 h 124301"/>
                <a:gd name="connsiteX2" fmla="*/ 3215 w 124301"/>
                <a:gd name="connsiteY2" fmla="*/ 3215 h 124301"/>
                <a:gd name="connsiteX3" fmla="*/ 121515 w 124301"/>
                <a:gd name="connsiteY3" fmla="*/ 121944 h 124301"/>
                <a:gd name="connsiteX4" fmla="*/ 93655 w 124301"/>
                <a:gd name="connsiteY4" fmla="*/ 68794 h 12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1" h="124301">
                  <a:moveTo>
                    <a:pt x="93655" y="68794"/>
                  </a:moveTo>
                  <a:cubicBezTo>
                    <a:pt x="77367" y="46077"/>
                    <a:pt x="52507" y="31933"/>
                    <a:pt x="28932" y="17359"/>
                  </a:cubicBezTo>
                  <a:cubicBezTo>
                    <a:pt x="20360" y="12644"/>
                    <a:pt x="11787" y="7930"/>
                    <a:pt x="3215" y="3215"/>
                  </a:cubicBezTo>
                  <a:lnTo>
                    <a:pt x="121515" y="121944"/>
                  </a:lnTo>
                  <a:cubicBezTo>
                    <a:pt x="114229" y="103513"/>
                    <a:pt x="105656" y="85082"/>
                    <a:pt x="93655" y="6879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4" name="Freeform: Shape 193">
              <a:extLst>
                <a:ext uri="{FF2B5EF4-FFF2-40B4-BE49-F238E27FC236}">
                  <a16:creationId xmlns:a16="http://schemas.microsoft.com/office/drawing/2014/main" id="{4FB95657-D393-4A63-BDAE-A3E736CE0D3D}"/>
                </a:ext>
              </a:extLst>
            </p:cNvPr>
            <p:cNvSpPr/>
            <p:nvPr/>
          </p:nvSpPr>
          <p:spPr>
            <a:xfrm>
              <a:off x="5634156" y="106085"/>
              <a:ext cx="707231" cy="355759"/>
            </a:xfrm>
            <a:custGeom>
              <a:avLst/>
              <a:gdLst>
                <a:gd name="connsiteX0" fmla="*/ 442127 w 707231"/>
                <a:gd name="connsiteY0" fmla="*/ 100084 h 355758"/>
                <a:gd name="connsiteX1" fmla="*/ 442127 w 707231"/>
                <a:gd name="connsiteY1" fmla="*/ 100084 h 355758"/>
                <a:gd name="connsiteX2" fmla="*/ 448556 w 707231"/>
                <a:gd name="connsiteY2" fmla="*/ 100084 h 355758"/>
                <a:gd name="connsiteX3" fmla="*/ 559999 w 707231"/>
                <a:gd name="connsiteY3" fmla="*/ 211526 h 355758"/>
                <a:gd name="connsiteX4" fmla="*/ 559570 w 707231"/>
                <a:gd name="connsiteY4" fmla="*/ 217527 h 355758"/>
                <a:gd name="connsiteX5" fmla="*/ 559570 w 707231"/>
                <a:gd name="connsiteY5" fmla="*/ 306681 h 355758"/>
                <a:gd name="connsiteX6" fmla="*/ 606719 w 707231"/>
                <a:gd name="connsiteY6" fmla="*/ 353830 h 355758"/>
                <a:gd name="connsiteX7" fmla="*/ 675727 w 707231"/>
                <a:gd name="connsiteY7" fmla="*/ 353830 h 355758"/>
                <a:gd name="connsiteX8" fmla="*/ 689872 w 707231"/>
                <a:gd name="connsiteY8" fmla="*/ 316968 h 355758"/>
                <a:gd name="connsiteX9" fmla="*/ 704017 w 707231"/>
                <a:gd name="connsiteY9" fmla="*/ 279678 h 355758"/>
                <a:gd name="connsiteX10" fmla="*/ 702731 w 707231"/>
                <a:gd name="connsiteY10" fmla="*/ 239816 h 355758"/>
                <a:gd name="connsiteX11" fmla="*/ 629865 w 707231"/>
                <a:gd name="connsiteY11" fmla="*/ 166949 h 355758"/>
                <a:gd name="connsiteX12" fmla="*/ 629007 w 707231"/>
                <a:gd name="connsiteY12" fmla="*/ 163092 h 355758"/>
                <a:gd name="connsiteX13" fmla="*/ 623007 w 707231"/>
                <a:gd name="connsiteY13" fmla="*/ 142518 h 355758"/>
                <a:gd name="connsiteX14" fmla="*/ 496991 w 707231"/>
                <a:gd name="connsiteY14" fmla="*/ 16502 h 355758"/>
                <a:gd name="connsiteX15" fmla="*/ 77367 w 707231"/>
                <a:gd name="connsiteY15" fmla="*/ 16502 h 355758"/>
                <a:gd name="connsiteX16" fmla="*/ 71366 w 707231"/>
                <a:gd name="connsiteY16" fmla="*/ 16073 h 355758"/>
                <a:gd name="connsiteX17" fmla="*/ 58507 w 707231"/>
                <a:gd name="connsiteY17" fmla="*/ 3215 h 355758"/>
                <a:gd name="connsiteX18" fmla="*/ 37076 w 707231"/>
                <a:gd name="connsiteY18" fmla="*/ 30218 h 355758"/>
                <a:gd name="connsiteX19" fmla="*/ 51649 w 707231"/>
                <a:gd name="connsiteY19" fmla="*/ 44791 h 355758"/>
                <a:gd name="connsiteX20" fmla="*/ 470416 w 707231"/>
                <a:gd name="connsiteY20" fmla="*/ 44791 h 355758"/>
                <a:gd name="connsiteX21" fmla="*/ 476845 w 707231"/>
                <a:gd name="connsiteY21" fmla="*/ 44363 h 355758"/>
                <a:gd name="connsiteX22" fmla="*/ 635437 w 707231"/>
                <a:gd name="connsiteY22" fmla="*/ 202954 h 355758"/>
                <a:gd name="connsiteX23" fmla="*/ 635008 w 707231"/>
                <a:gd name="connsiteY23" fmla="*/ 209383 h 355758"/>
                <a:gd name="connsiteX24" fmla="*/ 635437 w 707231"/>
                <a:gd name="connsiteY24" fmla="*/ 229529 h 355758"/>
                <a:gd name="connsiteX25" fmla="*/ 677871 w 707231"/>
                <a:gd name="connsiteY25" fmla="*/ 241530 h 355758"/>
                <a:gd name="connsiteX26" fmla="*/ 677013 w 707231"/>
                <a:gd name="connsiteY26" fmla="*/ 308396 h 355758"/>
                <a:gd name="connsiteX27" fmla="*/ 609719 w 707231"/>
                <a:gd name="connsiteY27" fmla="*/ 309682 h 355758"/>
                <a:gd name="connsiteX28" fmla="*/ 606290 w 707231"/>
                <a:gd name="connsiteY28" fmla="*/ 248388 h 355758"/>
                <a:gd name="connsiteX29" fmla="*/ 606290 w 707231"/>
                <a:gd name="connsiteY29" fmla="*/ 214955 h 355758"/>
                <a:gd name="connsiteX30" fmla="*/ 464844 w 707231"/>
                <a:gd name="connsiteY30" fmla="*/ 73509 h 355758"/>
                <a:gd name="connsiteX31" fmla="*/ 46077 w 707231"/>
                <a:gd name="connsiteY31" fmla="*/ 74366 h 355758"/>
                <a:gd name="connsiteX32" fmla="*/ 40076 w 707231"/>
                <a:gd name="connsiteY32" fmla="*/ 74366 h 355758"/>
                <a:gd name="connsiteX33" fmla="*/ 21217 w 707231"/>
                <a:gd name="connsiteY33" fmla="*/ 55507 h 355758"/>
                <a:gd name="connsiteX34" fmla="*/ 3215 w 707231"/>
                <a:gd name="connsiteY34" fmla="*/ 92369 h 355758"/>
                <a:gd name="connsiteX35" fmla="*/ 11359 w 707231"/>
                <a:gd name="connsiteY35" fmla="*/ 100513 h 355758"/>
                <a:gd name="connsiteX36" fmla="*/ 442127 w 707231"/>
                <a:gd name="connsiteY36" fmla="*/ 100084 h 35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07231" h="355758">
                  <a:moveTo>
                    <a:pt x="442127" y="100084"/>
                  </a:moveTo>
                  <a:lnTo>
                    <a:pt x="442127" y="100084"/>
                  </a:lnTo>
                  <a:lnTo>
                    <a:pt x="448556" y="100084"/>
                  </a:lnTo>
                  <a:lnTo>
                    <a:pt x="559999" y="211526"/>
                  </a:lnTo>
                  <a:lnTo>
                    <a:pt x="559570" y="217527"/>
                  </a:lnTo>
                  <a:lnTo>
                    <a:pt x="559570" y="306681"/>
                  </a:lnTo>
                  <a:lnTo>
                    <a:pt x="606719" y="353830"/>
                  </a:lnTo>
                  <a:lnTo>
                    <a:pt x="675727" y="353830"/>
                  </a:lnTo>
                  <a:cubicBezTo>
                    <a:pt x="680442" y="341400"/>
                    <a:pt x="685157" y="328970"/>
                    <a:pt x="689872" y="316968"/>
                  </a:cubicBezTo>
                  <a:cubicBezTo>
                    <a:pt x="694158" y="304538"/>
                    <a:pt x="705303" y="293822"/>
                    <a:pt x="704017" y="279678"/>
                  </a:cubicBezTo>
                  <a:cubicBezTo>
                    <a:pt x="703588" y="266390"/>
                    <a:pt x="703159" y="253103"/>
                    <a:pt x="702731" y="239816"/>
                  </a:cubicBezTo>
                  <a:lnTo>
                    <a:pt x="629865" y="166949"/>
                  </a:lnTo>
                  <a:lnTo>
                    <a:pt x="629007" y="163092"/>
                  </a:lnTo>
                  <a:lnTo>
                    <a:pt x="623007" y="142518"/>
                  </a:lnTo>
                  <a:lnTo>
                    <a:pt x="496991" y="16502"/>
                  </a:lnTo>
                  <a:lnTo>
                    <a:pt x="77367" y="16502"/>
                  </a:lnTo>
                  <a:lnTo>
                    <a:pt x="71366" y="16073"/>
                  </a:lnTo>
                  <a:lnTo>
                    <a:pt x="58507" y="3215"/>
                  </a:lnTo>
                  <a:cubicBezTo>
                    <a:pt x="50792" y="11787"/>
                    <a:pt x="43505" y="20788"/>
                    <a:pt x="37076" y="30218"/>
                  </a:cubicBezTo>
                  <a:lnTo>
                    <a:pt x="51649" y="44791"/>
                  </a:lnTo>
                  <a:lnTo>
                    <a:pt x="470416" y="44791"/>
                  </a:lnTo>
                  <a:lnTo>
                    <a:pt x="476845" y="44363"/>
                  </a:lnTo>
                  <a:lnTo>
                    <a:pt x="635437" y="202954"/>
                  </a:lnTo>
                  <a:lnTo>
                    <a:pt x="635008" y="209383"/>
                  </a:lnTo>
                  <a:lnTo>
                    <a:pt x="635437" y="229529"/>
                  </a:lnTo>
                  <a:cubicBezTo>
                    <a:pt x="650439" y="226528"/>
                    <a:pt x="666298" y="230386"/>
                    <a:pt x="677871" y="241530"/>
                  </a:cubicBezTo>
                  <a:cubicBezTo>
                    <a:pt x="695873" y="259532"/>
                    <a:pt x="695444" y="289536"/>
                    <a:pt x="677013" y="308396"/>
                  </a:cubicBezTo>
                  <a:cubicBezTo>
                    <a:pt x="658154" y="327255"/>
                    <a:pt x="628150" y="327684"/>
                    <a:pt x="609719" y="309682"/>
                  </a:cubicBezTo>
                  <a:cubicBezTo>
                    <a:pt x="593431" y="293394"/>
                    <a:pt x="592146" y="267248"/>
                    <a:pt x="606290" y="248388"/>
                  </a:cubicBezTo>
                  <a:lnTo>
                    <a:pt x="606290" y="214955"/>
                  </a:lnTo>
                  <a:lnTo>
                    <a:pt x="464844" y="73509"/>
                  </a:lnTo>
                  <a:lnTo>
                    <a:pt x="46077" y="74366"/>
                  </a:lnTo>
                  <a:lnTo>
                    <a:pt x="40076" y="74366"/>
                  </a:lnTo>
                  <a:lnTo>
                    <a:pt x="21217" y="55507"/>
                  </a:lnTo>
                  <a:cubicBezTo>
                    <a:pt x="14359" y="67508"/>
                    <a:pt x="8358" y="79510"/>
                    <a:pt x="3215" y="92369"/>
                  </a:cubicBezTo>
                  <a:lnTo>
                    <a:pt x="11359" y="100513"/>
                  </a:lnTo>
                  <a:lnTo>
                    <a:pt x="442127" y="100084"/>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5" name="Freeform: Shape 194">
              <a:extLst>
                <a:ext uri="{FF2B5EF4-FFF2-40B4-BE49-F238E27FC236}">
                  <a16:creationId xmlns:a16="http://schemas.microsoft.com/office/drawing/2014/main" id="{65C7C325-2FD7-4099-95FA-FE0170DDCDAF}"/>
                </a:ext>
              </a:extLst>
            </p:cNvPr>
            <p:cNvSpPr/>
            <p:nvPr/>
          </p:nvSpPr>
          <p:spPr>
            <a:xfrm>
              <a:off x="4348215" y="3099602"/>
              <a:ext cx="12859" cy="197168"/>
            </a:xfrm>
            <a:custGeom>
              <a:avLst/>
              <a:gdLst>
                <a:gd name="connsiteX0" fmla="*/ 13568 w 12858"/>
                <a:gd name="connsiteY0" fmla="*/ 193953 h 197167"/>
                <a:gd name="connsiteX1" fmla="*/ 13568 w 12858"/>
                <a:gd name="connsiteY1" fmla="*/ 3215 h 197167"/>
                <a:gd name="connsiteX2" fmla="*/ 12282 w 12858"/>
                <a:gd name="connsiteY2" fmla="*/ 7929 h 197167"/>
                <a:gd name="connsiteX3" fmla="*/ 13568 w 12858"/>
                <a:gd name="connsiteY3" fmla="*/ 193953 h 197167"/>
              </a:gdLst>
              <a:ahLst/>
              <a:cxnLst>
                <a:cxn ang="0">
                  <a:pos x="connsiteX0" y="connsiteY0"/>
                </a:cxn>
                <a:cxn ang="0">
                  <a:pos x="connsiteX1" y="connsiteY1"/>
                </a:cxn>
                <a:cxn ang="0">
                  <a:pos x="connsiteX2" y="connsiteY2"/>
                </a:cxn>
                <a:cxn ang="0">
                  <a:pos x="connsiteX3" y="connsiteY3"/>
                </a:cxn>
              </a:cxnLst>
              <a:rect l="l" t="t" r="r" b="b"/>
              <a:pathLst>
                <a:path w="12858" h="197167">
                  <a:moveTo>
                    <a:pt x="13568" y="193953"/>
                  </a:moveTo>
                  <a:lnTo>
                    <a:pt x="13568" y="3215"/>
                  </a:lnTo>
                  <a:cubicBezTo>
                    <a:pt x="13139" y="4929"/>
                    <a:pt x="12711" y="6215"/>
                    <a:pt x="12282" y="7929"/>
                  </a:cubicBezTo>
                  <a:cubicBezTo>
                    <a:pt x="-1434" y="69223"/>
                    <a:pt x="1567" y="132659"/>
                    <a:pt x="13568" y="193953"/>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6" name="Freeform: Shape 195">
              <a:extLst>
                <a:ext uri="{FF2B5EF4-FFF2-40B4-BE49-F238E27FC236}">
                  <a16:creationId xmlns:a16="http://schemas.microsoft.com/office/drawing/2014/main" id="{477CD8B8-1CAB-4A30-8ABE-99B329C39B5B}"/>
                </a:ext>
              </a:extLst>
            </p:cNvPr>
            <p:cNvSpPr/>
            <p:nvPr/>
          </p:nvSpPr>
          <p:spPr>
            <a:xfrm>
              <a:off x="5618726" y="227386"/>
              <a:ext cx="690086" cy="295751"/>
            </a:xfrm>
            <a:custGeom>
              <a:avLst/>
              <a:gdLst>
                <a:gd name="connsiteX0" fmla="*/ 432268 w 690086"/>
                <a:gd name="connsiteY0" fmla="*/ 51221 h 295751"/>
                <a:gd name="connsiteX1" fmla="*/ 432268 w 690086"/>
                <a:gd name="connsiteY1" fmla="*/ 51221 h 295751"/>
                <a:gd name="connsiteX2" fmla="*/ 436126 w 690086"/>
                <a:gd name="connsiteY2" fmla="*/ 51221 h 295751"/>
                <a:gd name="connsiteX3" fmla="*/ 448556 w 690086"/>
                <a:gd name="connsiteY3" fmla="*/ 67937 h 295751"/>
                <a:gd name="connsiteX4" fmla="*/ 510707 w 690086"/>
                <a:gd name="connsiteY4" fmla="*/ 130088 h 295751"/>
                <a:gd name="connsiteX5" fmla="*/ 511135 w 690086"/>
                <a:gd name="connsiteY5" fmla="*/ 134374 h 295751"/>
                <a:gd name="connsiteX6" fmla="*/ 510707 w 690086"/>
                <a:gd name="connsiteY6" fmla="*/ 198239 h 295751"/>
                <a:gd name="connsiteX7" fmla="*/ 605433 w 690086"/>
                <a:gd name="connsiteY7" fmla="*/ 292965 h 295751"/>
                <a:gd name="connsiteX8" fmla="*/ 688158 w 690086"/>
                <a:gd name="connsiteY8" fmla="*/ 292537 h 295751"/>
                <a:gd name="connsiteX9" fmla="*/ 687729 w 690086"/>
                <a:gd name="connsiteY9" fmla="*/ 281392 h 295751"/>
                <a:gd name="connsiteX10" fmla="*/ 683443 w 690086"/>
                <a:gd name="connsiteY10" fmla="*/ 262104 h 295751"/>
                <a:gd name="connsiteX11" fmla="*/ 610576 w 690086"/>
                <a:gd name="connsiteY11" fmla="*/ 262104 h 295751"/>
                <a:gd name="connsiteX12" fmla="*/ 546711 w 690086"/>
                <a:gd name="connsiteY12" fmla="*/ 198239 h 295751"/>
                <a:gd name="connsiteX13" fmla="*/ 546711 w 690086"/>
                <a:gd name="connsiteY13" fmla="*/ 102656 h 295751"/>
                <a:gd name="connsiteX14" fmla="*/ 452414 w 690086"/>
                <a:gd name="connsiteY14" fmla="*/ 8358 h 295751"/>
                <a:gd name="connsiteX15" fmla="*/ 21217 w 690086"/>
                <a:gd name="connsiteY15" fmla="*/ 8787 h 295751"/>
                <a:gd name="connsiteX16" fmla="*/ 14359 w 690086"/>
                <a:gd name="connsiteY16" fmla="*/ 8787 h 295751"/>
                <a:gd name="connsiteX17" fmla="*/ 8787 w 690086"/>
                <a:gd name="connsiteY17" fmla="*/ 3215 h 295751"/>
                <a:gd name="connsiteX18" fmla="*/ 4929 w 690086"/>
                <a:gd name="connsiteY18" fmla="*/ 26789 h 295751"/>
                <a:gd name="connsiteX19" fmla="*/ 3215 w 690086"/>
                <a:gd name="connsiteY19" fmla="*/ 46934 h 295751"/>
                <a:gd name="connsiteX20" fmla="*/ 4501 w 690086"/>
                <a:gd name="connsiteY20" fmla="*/ 48220 h 295751"/>
                <a:gd name="connsiteX21" fmla="*/ 432268 w 690086"/>
                <a:gd name="connsiteY21" fmla="*/ 51221 h 29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0086" h="295751">
                  <a:moveTo>
                    <a:pt x="432268" y="51221"/>
                  </a:moveTo>
                  <a:lnTo>
                    <a:pt x="432268" y="51221"/>
                  </a:lnTo>
                  <a:cubicBezTo>
                    <a:pt x="433554" y="51221"/>
                    <a:pt x="434840" y="51221"/>
                    <a:pt x="436126" y="51221"/>
                  </a:cubicBezTo>
                  <a:cubicBezTo>
                    <a:pt x="444270" y="52507"/>
                    <a:pt x="449842" y="59793"/>
                    <a:pt x="448556" y="67937"/>
                  </a:cubicBezTo>
                  <a:lnTo>
                    <a:pt x="510707" y="130088"/>
                  </a:lnTo>
                  <a:lnTo>
                    <a:pt x="511135" y="134374"/>
                  </a:lnTo>
                  <a:lnTo>
                    <a:pt x="510707" y="198239"/>
                  </a:lnTo>
                  <a:lnTo>
                    <a:pt x="605433" y="292965"/>
                  </a:lnTo>
                  <a:lnTo>
                    <a:pt x="688158" y="292537"/>
                  </a:lnTo>
                  <a:cubicBezTo>
                    <a:pt x="688158" y="288679"/>
                    <a:pt x="688158" y="284821"/>
                    <a:pt x="687729" y="281392"/>
                  </a:cubicBezTo>
                  <a:cubicBezTo>
                    <a:pt x="684300" y="275392"/>
                    <a:pt x="683014" y="268534"/>
                    <a:pt x="683443" y="262104"/>
                  </a:cubicBezTo>
                  <a:lnTo>
                    <a:pt x="610576" y="262104"/>
                  </a:lnTo>
                  <a:lnTo>
                    <a:pt x="546711" y="198239"/>
                  </a:lnTo>
                  <a:lnTo>
                    <a:pt x="546711" y="102656"/>
                  </a:lnTo>
                  <a:lnTo>
                    <a:pt x="452414" y="8358"/>
                  </a:lnTo>
                  <a:lnTo>
                    <a:pt x="21217" y="8787"/>
                  </a:lnTo>
                  <a:lnTo>
                    <a:pt x="14359" y="8787"/>
                  </a:lnTo>
                  <a:lnTo>
                    <a:pt x="8787" y="3215"/>
                  </a:lnTo>
                  <a:cubicBezTo>
                    <a:pt x="7072" y="10930"/>
                    <a:pt x="5786" y="18645"/>
                    <a:pt x="4929" y="26789"/>
                  </a:cubicBezTo>
                  <a:cubicBezTo>
                    <a:pt x="4072" y="33647"/>
                    <a:pt x="3643" y="40076"/>
                    <a:pt x="3215" y="46934"/>
                  </a:cubicBezTo>
                  <a:lnTo>
                    <a:pt x="4501" y="48220"/>
                  </a:lnTo>
                  <a:lnTo>
                    <a:pt x="432268" y="51221"/>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7" name="Freeform: Shape 196">
              <a:extLst>
                <a:ext uri="{FF2B5EF4-FFF2-40B4-BE49-F238E27FC236}">
                  <a16:creationId xmlns:a16="http://schemas.microsoft.com/office/drawing/2014/main" id="{AF5893F6-10C3-49C4-A1D1-E65314533DF0}"/>
                </a:ext>
              </a:extLst>
            </p:cNvPr>
            <p:cNvSpPr/>
            <p:nvPr/>
          </p:nvSpPr>
          <p:spPr>
            <a:xfrm>
              <a:off x="6528697" y="4706088"/>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8" name="Freeform: Shape 197">
              <a:extLst>
                <a:ext uri="{FF2B5EF4-FFF2-40B4-BE49-F238E27FC236}">
                  <a16:creationId xmlns:a16="http://schemas.microsoft.com/office/drawing/2014/main" id="{61BFBEAF-C584-4492-B914-BC97BD65B13D}"/>
                </a:ext>
              </a:extLst>
            </p:cNvPr>
            <p:cNvSpPr/>
            <p:nvPr/>
          </p:nvSpPr>
          <p:spPr>
            <a:xfrm>
              <a:off x="6528697" y="4684228"/>
              <a:ext cx="445770" cy="214313"/>
            </a:xfrm>
            <a:custGeom>
              <a:avLst/>
              <a:gdLst>
                <a:gd name="connsiteX0" fmla="*/ 3215 w 445770"/>
                <a:gd name="connsiteY0" fmla="*/ 25074 h 214312"/>
                <a:gd name="connsiteX1" fmla="*/ 269820 w 445770"/>
                <a:gd name="connsiteY1" fmla="*/ 212812 h 214312"/>
                <a:gd name="connsiteX2" fmla="*/ 444699 w 445770"/>
                <a:gd name="connsiteY2" fmla="*/ 182380 h 214312"/>
                <a:gd name="connsiteX3" fmla="*/ 436983 w 445770"/>
                <a:gd name="connsiteY3" fmla="*/ 163521 h 214312"/>
                <a:gd name="connsiteX4" fmla="*/ 433126 w 445770"/>
                <a:gd name="connsiteY4" fmla="*/ 153233 h 214312"/>
                <a:gd name="connsiteX5" fmla="*/ 271963 w 445770"/>
                <a:gd name="connsiteY5" fmla="*/ 181094 h 214312"/>
                <a:gd name="connsiteX6" fmla="*/ 268105 w 445770"/>
                <a:gd name="connsiteY6" fmla="*/ 181952 h 214312"/>
                <a:gd name="connsiteX7" fmla="*/ 14787 w 445770"/>
                <a:gd name="connsiteY7" fmla="*/ 3215 h 214312"/>
                <a:gd name="connsiteX8" fmla="*/ 3215 w 445770"/>
                <a:gd name="connsiteY8" fmla="*/ 25074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770" h="214312">
                  <a:moveTo>
                    <a:pt x="3215" y="25074"/>
                  </a:moveTo>
                  <a:lnTo>
                    <a:pt x="269820" y="212812"/>
                  </a:lnTo>
                  <a:lnTo>
                    <a:pt x="444699" y="182380"/>
                  </a:lnTo>
                  <a:cubicBezTo>
                    <a:pt x="442127" y="175951"/>
                    <a:pt x="439555" y="169950"/>
                    <a:pt x="436983" y="163521"/>
                  </a:cubicBezTo>
                  <a:cubicBezTo>
                    <a:pt x="435697" y="160091"/>
                    <a:pt x="434411" y="156663"/>
                    <a:pt x="433126" y="153233"/>
                  </a:cubicBezTo>
                  <a:lnTo>
                    <a:pt x="271963" y="181094"/>
                  </a:lnTo>
                  <a:lnTo>
                    <a:pt x="268105" y="181952"/>
                  </a:lnTo>
                  <a:lnTo>
                    <a:pt x="14787" y="3215"/>
                  </a:lnTo>
                  <a:cubicBezTo>
                    <a:pt x="10930" y="10502"/>
                    <a:pt x="6644" y="17788"/>
                    <a:pt x="3215" y="2507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9" name="Freeform: Shape 198">
              <a:extLst>
                <a:ext uri="{FF2B5EF4-FFF2-40B4-BE49-F238E27FC236}">
                  <a16:creationId xmlns:a16="http://schemas.microsoft.com/office/drawing/2014/main" id="{6ACA80B2-B79B-4B7B-95FA-4F640372B5DB}"/>
                </a:ext>
              </a:extLst>
            </p:cNvPr>
            <p:cNvSpPr/>
            <p:nvPr/>
          </p:nvSpPr>
          <p:spPr>
            <a:xfrm>
              <a:off x="4407432" y="3495223"/>
              <a:ext cx="192881" cy="214313"/>
            </a:xfrm>
            <a:custGeom>
              <a:avLst/>
              <a:gdLst>
                <a:gd name="connsiteX0" fmla="*/ 143375 w 192881"/>
                <a:gd name="connsiteY0" fmla="*/ 164806 h 214312"/>
                <a:gd name="connsiteX1" fmla="*/ 143375 w 192881"/>
                <a:gd name="connsiteY1" fmla="*/ 164806 h 214312"/>
                <a:gd name="connsiteX2" fmla="*/ 143375 w 192881"/>
                <a:gd name="connsiteY2" fmla="*/ 25932 h 214312"/>
                <a:gd name="connsiteX3" fmla="*/ 120658 w 192881"/>
                <a:gd name="connsiteY3" fmla="*/ 3215 h 214312"/>
                <a:gd name="connsiteX4" fmla="*/ 3215 w 192881"/>
                <a:gd name="connsiteY4" fmla="*/ 3215 h 214312"/>
                <a:gd name="connsiteX5" fmla="*/ 31075 w 192881"/>
                <a:gd name="connsiteY5" fmla="*/ 103942 h 214312"/>
                <a:gd name="connsiteX6" fmla="*/ 35790 w 192881"/>
                <a:gd name="connsiteY6" fmla="*/ 99227 h 214312"/>
                <a:gd name="connsiteX7" fmla="*/ 28932 w 192881"/>
                <a:gd name="connsiteY7" fmla="*/ 76081 h 214312"/>
                <a:gd name="connsiteX8" fmla="*/ 71795 w 192881"/>
                <a:gd name="connsiteY8" fmla="*/ 33647 h 214312"/>
                <a:gd name="connsiteX9" fmla="*/ 115086 w 192881"/>
                <a:gd name="connsiteY9" fmla="*/ 76081 h 214312"/>
                <a:gd name="connsiteX10" fmla="*/ 71795 w 192881"/>
                <a:gd name="connsiteY10" fmla="*/ 119372 h 214312"/>
                <a:gd name="connsiteX11" fmla="*/ 59365 w 192881"/>
                <a:gd name="connsiteY11" fmla="*/ 117229 h 214312"/>
                <a:gd name="connsiteX12" fmla="*/ 40505 w 192881"/>
                <a:gd name="connsiteY12" fmla="*/ 136088 h 214312"/>
                <a:gd name="connsiteX13" fmla="*/ 68794 w 192881"/>
                <a:gd name="connsiteY13" fmla="*/ 169093 h 214312"/>
                <a:gd name="connsiteX14" fmla="*/ 190524 w 192881"/>
                <a:gd name="connsiteY14" fmla="*/ 211955 h 214312"/>
                <a:gd name="connsiteX15" fmla="*/ 147233 w 192881"/>
                <a:gd name="connsiteY15" fmla="*/ 168664 h 214312"/>
                <a:gd name="connsiteX16" fmla="*/ 143375 w 192881"/>
                <a:gd name="connsiteY16" fmla="*/ 164806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2881" h="214312">
                  <a:moveTo>
                    <a:pt x="143375" y="164806"/>
                  </a:moveTo>
                  <a:lnTo>
                    <a:pt x="143375" y="164806"/>
                  </a:lnTo>
                  <a:lnTo>
                    <a:pt x="143375" y="25932"/>
                  </a:lnTo>
                  <a:lnTo>
                    <a:pt x="120658" y="3215"/>
                  </a:lnTo>
                  <a:lnTo>
                    <a:pt x="3215" y="3215"/>
                  </a:lnTo>
                  <a:cubicBezTo>
                    <a:pt x="11787" y="37076"/>
                    <a:pt x="21217" y="70509"/>
                    <a:pt x="31075" y="103942"/>
                  </a:cubicBezTo>
                  <a:lnTo>
                    <a:pt x="35790" y="99227"/>
                  </a:lnTo>
                  <a:cubicBezTo>
                    <a:pt x="31504" y="92797"/>
                    <a:pt x="28932" y="84653"/>
                    <a:pt x="28932" y="76081"/>
                  </a:cubicBezTo>
                  <a:cubicBezTo>
                    <a:pt x="28932" y="52507"/>
                    <a:pt x="47792" y="33647"/>
                    <a:pt x="71795" y="33647"/>
                  </a:cubicBezTo>
                  <a:cubicBezTo>
                    <a:pt x="95798" y="33647"/>
                    <a:pt x="115086" y="52507"/>
                    <a:pt x="115086" y="76081"/>
                  </a:cubicBezTo>
                  <a:cubicBezTo>
                    <a:pt x="115086" y="99655"/>
                    <a:pt x="95369" y="119372"/>
                    <a:pt x="71795" y="119372"/>
                  </a:cubicBezTo>
                  <a:cubicBezTo>
                    <a:pt x="67508" y="119372"/>
                    <a:pt x="63222" y="118515"/>
                    <a:pt x="59365" y="117229"/>
                  </a:cubicBezTo>
                  <a:lnTo>
                    <a:pt x="40505" y="136088"/>
                  </a:lnTo>
                  <a:cubicBezTo>
                    <a:pt x="45649" y="150233"/>
                    <a:pt x="55507" y="161806"/>
                    <a:pt x="68794" y="169093"/>
                  </a:cubicBezTo>
                  <a:cubicBezTo>
                    <a:pt x="106942" y="189238"/>
                    <a:pt x="148519" y="202097"/>
                    <a:pt x="190524" y="211955"/>
                  </a:cubicBezTo>
                  <a:lnTo>
                    <a:pt x="147233" y="168664"/>
                  </a:lnTo>
                  <a:lnTo>
                    <a:pt x="143375" y="164806"/>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0" name="Freeform: Shape 199">
              <a:extLst>
                <a:ext uri="{FF2B5EF4-FFF2-40B4-BE49-F238E27FC236}">
                  <a16:creationId xmlns:a16="http://schemas.microsoft.com/office/drawing/2014/main" id="{284CB44E-5244-4295-81A2-611371EEE910}"/>
                </a:ext>
              </a:extLst>
            </p:cNvPr>
            <p:cNvSpPr/>
            <p:nvPr/>
          </p:nvSpPr>
          <p:spPr>
            <a:xfrm>
              <a:off x="5620869" y="353401"/>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1" name="Freeform: Shape 200">
              <a:extLst>
                <a:ext uri="{FF2B5EF4-FFF2-40B4-BE49-F238E27FC236}">
                  <a16:creationId xmlns:a16="http://schemas.microsoft.com/office/drawing/2014/main" id="{EFF83113-0698-45F9-9F61-B27950C2CBCA}"/>
                </a:ext>
              </a:extLst>
            </p:cNvPr>
            <p:cNvSpPr/>
            <p:nvPr/>
          </p:nvSpPr>
          <p:spPr>
            <a:xfrm>
              <a:off x="5617011" y="301966"/>
              <a:ext cx="690086" cy="304324"/>
            </a:xfrm>
            <a:custGeom>
              <a:avLst/>
              <a:gdLst>
                <a:gd name="connsiteX0" fmla="*/ 7072 w 690086"/>
                <a:gd name="connsiteY0" fmla="*/ 54650 h 304323"/>
                <a:gd name="connsiteX1" fmla="*/ 366689 w 690086"/>
                <a:gd name="connsiteY1" fmla="*/ 54650 h 304323"/>
                <a:gd name="connsiteX2" fmla="*/ 376119 w 690086"/>
                <a:gd name="connsiteY2" fmla="*/ 40076 h 304323"/>
                <a:gd name="connsiteX3" fmla="*/ 442984 w 690086"/>
                <a:gd name="connsiteY3" fmla="*/ 38791 h 304323"/>
                <a:gd name="connsiteX4" fmla="*/ 441698 w 690086"/>
                <a:gd name="connsiteY4" fmla="*/ 105656 h 304323"/>
                <a:gd name="connsiteX5" fmla="*/ 374833 w 690086"/>
                <a:gd name="connsiteY5" fmla="*/ 106942 h 304323"/>
                <a:gd name="connsiteX6" fmla="*/ 362831 w 690086"/>
                <a:gd name="connsiteY6" fmla="*/ 83796 h 304323"/>
                <a:gd name="connsiteX7" fmla="*/ 7930 w 690086"/>
                <a:gd name="connsiteY7" fmla="*/ 83796 h 304323"/>
                <a:gd name="connsiteX8" fmla="*/ 10930 w 690086"/>
                <a:gd name="connsiteY8" fmla="*/ 109942 h 304323"/>
                <a:gd name="connsiteX9" fmla="*/ 263390 w 690086"/>
                <a:gd name="connsiteY9" fmla="*/ 109942 h 304323"/>
                <a:gd name="connsiteX10" fmla="*/ 269391 w 690086"/>
                <a:gd name="connsiteY10" fmla="*/ 109942 h 304323"/>
                <a:gd name="connsiteX11" fmla="*/ 319969 w 690086"/>
                <a:gd name="connsiteY11" fmla="*/ 160520 h 304323"/>
                <a:gd name="connsiteX12" fmla="*/ 457557 w 690086"/>
                <a:gd name="connsiteY12" fmla="*/ 160520 h 304323"/>
                <a:gd name="connsiteX13" fmla="*/ 463987 w 690086"/>
                <a:gd name="connsiteY13" fmla="*/ 160520 h 304323"/>
                <a:gd name="connsiteX14" fmla="*/ 605433 w 690086"/>
                <a:gd name="connsiteY14" fmla="*/ 301966 h 304323"/>
                <a:gd name="connsiteX15" fmla="*/ 612291 w 690086"/>
                <a:gd name="connsiteY15" fmla="*/ 294251 h 304323"/>
                <a:gd name="connsiteX16" fmla="*/ 676585 w 690086"/>
                <a:gd name="connsiteY16" fmla="*/ 290822 h 304323"/>
                <a:gd name="connsiteX17" fmla="*/ 684729 w 690086"/>
                <a:gd name="connsiteY17" fmla="*/ 267248 h 304323"/>
                <a:gd name="connsiteX18" fmla="*/ 689015 w 690086"/>
                <a:gd name="connsiteY18" fmla="*/ 240244 h 304323"/>
                <a:gd name="connsiteX19" fmla="*/ 686872 w 690086"/>
                <a:gd name="connsiteY19" fmla="*/ 238101 h 304323"/>
                <a:gd name="connsiteX20" fmla="*/ 599004 w 690086"/>
                <a:gd name="connsiteY20" fmla="*/ 238101 h 304323"/>
                <a:gd name="connsiteX21" fmla="*/ 493133 w 690086"/>
                <a:gd name="connsiteY21" fmla="*/ 132231 h 304323"/>
                <a:gd name="connsiteX22" fmla="*/ 493133 w 690086"/>
                <a:gd name="connsiteY22" fmla="*/ 128373 h 304323"/>
                <a:gd name="connsiteX23" fmla="*/ 492705 w 690086"/>
                <a:gd name="connsiteY23" fmla="*/ 64079 h 304323"/>
                <a:gd name="connsiteX24" fmla="*/ 435269 w 690086"/>
                <a:gd name="connsiteY24" fmla="*/ 6644 h 304323"/>
                <a:gd name="connsiteX25" fmla="*/ 433983 w 690086"/>
                <a:gd name="connsiteY25" fmla="*/ 6215 h 304323"/>
                <a:gd name="connsiteX26" fmla="*/ 3215 w 690086"/>
                <a:gd name="connsiteY26" fmla="*/ 3215 h 304323"/>
                <a:gd name="connsiteX27" fmla="*/ 5358 w 690086"/>
                <a:gd name="connsiteY27" fmla="*/ 52935 h 304323"/>
                <a:gd name="connsiteX28" fmla="*/ 7072 w 690086"/>
                <a:gd name="connsiteY28" fmla="*/ 54650 h 30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90086" h="304323">
                  <a:moveTo>
                    <a:pt x="7072" y="54650"/>
                  </a:moveTo>
                  <a:lnTo>
                    <a:pt x="366689" y="54650"/>
                  </a:lnTo>
                  <a:cubicBezTo>
                    <a:pt x="369260" y="49506"/>
                    <a:pt x="371832" y="44363"/>
                    <a:pt x="376119" y="40076"/>
                  </a:cubicBezTo>
                  <a:cubicBezTo>
                    <a:pt x="394978" y="21217"/>
                    <a:pt x="424982" y="20788"/>
                    <a:pt x="442984" y="38791"/>
                  </a:cubicBezTo>
                  <a:cubicBezTo>
                    <a:pt x="460986" y="56793"/>
                    <a:pt x="460558" y="86797"/>
                    <a:pt x="441698" y="105656"/>
                  </a:cubicBezTo>
                  <a:cubicBezTo>
                    <a:pt x="422839" y="124516"/>
                    <a:pt x="393264" y="124944"/>
                    <a:pt x="374833" y="106942"/>
                  </a:cubicBezTo>
                  <a:cubicBezTo>
                    <a:pt x="368403" y="100513"/>
                    <a:pt x="364546" y="92369"/>
                    <a:pt x="362831" y="83796"/>
                  </a:cubicBezTo>
                  <a:lnTo>
                    <a:pt x="7930" y="83796"/>
                  </a:lnTo>
                  <a:cubicBezTo>
                    <a:pt x="8787" y="92369"/>
                    <a:pt x="9644" y="101370"/>
                    <a:pt x="10930" y="109942"/>
                  </a:cubicBezTo>
                  <a:lnTo>
                    <a:pt x="263390" y="109942"/>
                  </a:lnTo>
                  <a:lnTo>
                    <a:pt x="269391" y="109942"/>
                  </a:lnTo>
                  <a:lnTo>
                    <a:pt x="319969" y="160520"/>
                  </a:lnTo>
                  <a:lnTo>
                    <a:pt x="457557" y="160520"/>
                  </a:lnTo>
                  <a:lnTo>
                    <a:pt x="463987" y="160520"/>
                  </a:lnTo>
                  <a:lnTo>
                    <a:pt x="605433" y="301966"/>
                  </a:lnTo>
                  <a:cubicBezTo>
                    <a:pt x="607147" y="299395"/>
                    <a:pt x="609719" y="296823"/>
                    <a:pt x="612291" y="294251"/>
                  </a:cubicBezTo>
                  <a:cubicBezTo>
                    <a:pt x="630293" y="276249"/>
                    <a:pt x="658154" y="274963"/>
                    <a:pt x="676585" y="290822"/>
                  </a:cubicBezTo>
                  <a:cubicBezTo>
                    <a:pt x="680014" y="283107"/>
                    <a:pt x="683014" y="275392"/>
                    <a:pt x="684729" y="267248"/>
                  </a:cubicBezTo>
                  <a:cubicBezTo>
                    <a:pt x="686443" y="258247"/>
                    <a:pt x="688158" y="249245"/>
                    <a:pt x="689015" y="240244"/>
                  </a:cubicBezTo>
                  <a:lnTo>
                    <a:pt x="686872" y="238101"/>
                  </a:lnTo>
                  <a:lnTo>
                    <a:pt x="599004" y="238101"/>
                  </a:lnTo>
                  <a:lnTo>
                    <a:pt x="493133" y="132231"/>
                  </a:lnTo>
                  <a:lnTo>
                    <a:pt x="493133" y="128373"/>
                  </a:lnTo>
                  <a:lnTo>
                    <a:pt x="492705" y="64079"/>
                  </a:lnTo>
                  <a:lnTo>
                    <a:pt x="435269" y="6644"/>
                  </a:lnTo>
                  <a:cubicBezTo>
                    <a:pt x="434840" y="6644"/>
                    <a:pt x="434412" y="6644"/>
                    <a:pt x="433983" y="6215"/>
                  </a:cubicBezTo>
                  <a:lnTo>
                    <a:pt x="3215" y="3215"/>
                  </a:lnTo>
                  <a:cubicBezTo>
                    <a:pt x="3215" y="19931"/>
                    <a:pt x="4072" y="36219"/>
                    <a:pt x="5358" y="52935"/>
                  </a:cubicBezTo>
                  <a:lnTo>
                    <a:pt x="7072" y="54650"/>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2" name="Freeform: Shape 201">
              <a:extLst>
                <a:ext uri="{FF2B5EF4-FFF2-40B4-BE49-F238E27FC236}">
                  <a16:creationId xmlns:a16="http://schemas.microsoft.com/office/drawing/2014/main" id="{C3AB1504-EDD2-4604-BB97-EA4243FC68D3}"/>
                </a:ext>
              </a:extLst>
            </p:cNvPr>
            <p:cNvSpPr/>
            <p:nvPr/>
          </p:nvSpPr>
          <p:spPr>
            <a:xfrm>
              <a:off x="6661571" y="4457915"/>
              <a:ext cx="210026" cy="137160"/>
            </a:xfrm>
            <a:custGeom>
              <a:avLst/>
              <a:gdLst>
                <a:gd name="connsiteX0" fmla="*/ 3215 w 210026"/>
                <a:gd name="connsiteY0" fmla="*/ 32361 h 137160"/>
                <a:gd name="connsiteX1" fmla="*/ 152805 w 210026"/>
                <a:gd name="connsiteY1" fmla="*/ 137374 h 137160"/>
                <a:gd name="connsiteX2" fmla="*/ 208955 w 210026"/>
                <a:gd name="connsiteY2" fmla="*/ 127944 h 137160"/>
                <a:gd name="connsiteX3" fmla="*/ 192238 w 210026"/>
                <a:gd name="connsiteY3" fmla="*/ 90654 h 137160"/>
                <a:gd name="connsiteX4" fmla="*/ 162234 w 210026"/>
                <a:gd name="connsiteY4" fmla="*/ 95798 h 137160"/>
                <a:gd name="connsiteX5" fmla="*/ 156234 w 210026"/>
                <a:gd name="connsiteY5" fmla="*/ 96655 h 137160"/>
                <a:gd name="connsiteX6" fmla="*/ 23789 w 210026"/>
                <a:gd name="connsiteY6" fmla="*/ 3215 h 137160"/>
                <a:gd name="connsiteX7" fmla="*/ 11358 w 210026"/>
                <a:gd name="connsiteY7" fmla="*/ 20360 h 137160"/>
                <a:gd name="connsiteX8" fmla="*/ 11358 w 210026"/>
                <a:gd name="connsiteY8" fmla="*/ 20360 h 137160"/>
                <a:gd name="connsiteX9" fmla="*/ 3215 w 210026"/>
                <a:gd name="connsiteY9" fmla="*/ 32361 h 13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026" h="137160">
                  <a:moveTo>
                    <a:pt x="3215" y="32361"/>
                  </a:moveTo>
                  <a:lnTo>
                    <a:pt x="152805" y="137374"/>
                  </a:lnTo>
                  <a:lnTo>
                    <a:pt x="208955" y="127944"/>
                  </a:lnTo>
                  <a:cubicBezTo>
                    <a:pt x="202954" y="115514"/>
                    <a:pt x="197382" y="103084"/>
                    <a:pt x="192238" y="90654"/>
                  </a:cubicBezTo>
                  <a:lnTo>
                    <a:pt x="162234" y="95798"/>
                  </a:lnTo>
                  <a:lnTo>
                    <a:pt x="156234" y="96655"/>
                  </a:lnTo>
                  <a:lnTo>
                    <a:pt x="23789" y="3215"/>
                  </a:lnTo>
                  <a:cubicBezTo>
                    <a:pt x="19502" y="8786"/>
                    <a:pt x="15645" y="14787"/>
                    <a:pt x="11358" y="20360"/>
                  </a:cubicBezTo>
                  <a:lnTo>
                    <a:pt x="11358" y="20360"/>
                  </a:lnTo>
                  <a:cubicBezTo>
                    <a:pt x="8358" y="25074"/>
                    <a:pt x="5786" y="28503"/>
                    <a:pt x="3215" y="32361"/>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3" name="Freeform: Shape 202">
              <a:extLst>
                <a:ext uri="{FF2B5EF4-FFF2-40B4-BE49-F238E27FC236}">
                  <a16:creationId xmlns:a16="http://schemas.microsoft.com/office/drawing/2014/main" id="{9E9B30E5-94C8-4184-B9F6-479759CEF49B}"/>
                </a:ext>
              </a:extLst>
            </p:cNvPr>
            <p:cNvSpPr/>
            <p:nvPr/>
          </p:nvSpPr>
          <p:spPr>
            <a:xfrm>
              <a:off x="6699290" y="4403479"/>
              <a:ext cx="145733" cy="120015"/>
            </a:xfrm>
            <a:custGeom>
              <a:avLst/>
              <a:gdLst>
                <a:gd name="connsiteX0" fmla="*/ 3215 w 145732"/>
                <a:gd name="connsiteY0" fmla="*/ 34076 h 120015"/>
                <a:gd name="connsiteX1" fmla="*/ 125373 w 145732"/>
                <a:gd name="connsiteY1" fmla="*/ 120230 h 120015"/>
                <a:gd name="connsiteX2" fmla="*/ 145518 w 145732"/>
                <a:gd name="connsiteY2" fmla="*/ 116800 h 120015"/>
                <a:gd name="connsiteX3" fmla="*/ 138660 w 145732"/>
                <a:gd name="connsiteY3" fmla="*/ 82082 h 120015"/>
                <a:gd name="connsiteX4" fmla="*/ 26789 w 145732"/>
                <a:gd name="connsiteY4" fmla="*/ 3215 h 120015"/>
                <a:gd name="connsiteX5" fmla="*/ 3215 w 145732"/>
                <a:gd name="connsiteY5" fmla="*/ 34076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732" h="120015">
                  <a:moveTo>
                    <a:pt x="3215" y="34076"/>
                  </a:moveTo>
                  <a:lnTo>
                    <a:pt x="125373" y="120230"/>
                  </a:lnTo>
                  <a:lnTo>
                    <a:pt x="145518" y="116800"/>
                  </a:lnTo>
                  <a:cubicBezTo>
                    <a:pt x="142518" y="105228"/>
                    <a:pt x="139946" y="93654"/>
                    <a:pt x="138660" y="82082"/>
                  </a:cubicBezTo>
                  <a:lnTo>
                    <a:pt x="26789" y="3215"/>
                  </a:lnTo>
                  <a:cubicBezTo>
                    <a:pt x="18645" y="13502"/>
                    <a:pt x="10930" y="23789"/>
                    <a:pt x="3215" y="34076"/>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4" name="Freeform: Shape 203">
              <a:extLst>
                <a:ext uri="{FF2B5EF4-FFF2-40B4-BE49-F238E27FC236}">
                  <a16:creationId xmlns:a16="http://schemas.microsoft.com/office/drawing/2014/main" id="{566897B9-98B8-4F5D-82B5-96F893CD73BC}"/>
                </a:ext>
              </a:extLst>
            </p:cNvPr>
            <p:cNvSpPr/>
            <p:nvPr/>
          </p:nvSpPr>
          <p:spPr>
            <a:xfrm>
              <a:off x="6831735" y="4444627"/>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5" name="Freeform: Shape 204">
              <a:extLst>
                <a:ext uri="{FF2B5EF4-FFF2-40B4-BE49-F238E27FC236}">
                  <a16:creationId xmlns:a16="http://schemas.microsoft.com/office/drawing/2014/main" id="{52D20BF1-D6C8-4B81-A852-5CD3EE7798AF}"/>
                </a:ext>
              </a:extLst>
            </p:cNvPr>
            <p:cNvSpPr/>
            <p:nvPr/>
          </p:nvSpPr>
          <p:spPr>
            <a:xfrm>
              <a:off x="6740438" y="4353758"/>
              <a:ext cx="98584" cy="94298"/>
            </a:xfrm>
            <a:custGeom>
              <a:avLst/>
              <a:gdLst>
                <a:gd name="connsiteX0" fmla="*/ 94512 w 98583"/>
                <a:gd name="connsiteY0" fmla="*/ 94083 h 94297"/>
                <a:gd name="connsiteX1" fmla="*/ 95369 w 98583"/>
                <a:gd name="connsiteY1" fmla="*/ 57221 h 94297"/>
                <a:gd name="connsiteX2" fmla="*/ 95369 w 98583"/>
                <a:gd name="connsiteY2" fmla="*/ 52935 h 94297"/>
                <a:gd name="connsiteX3" fmla="*/ 25075 w 98583"/>
                <a:gd name="connsiteY3" fmla="*/ 3215 h 94297"/>
                <a:gd name="connsiteX4" fmla="*/ 3215 w 98583"/>
                <a:gd name="connsiteY4" fmla="*/ 30218 h 94297"/>
                <a:gd name="connsiteX5" fmla="*/ 94512 w 98583"/>
                <a:gd name="connsiteY5" fmla="*/ 94083 h 94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83" h="94297">
                  <a:moveTo>
                    <a:pt x="94512" y="94083"/>
                  </a:moveTo>
                  <a:cubicBezTo>
                    <a:pt x="94512" y="81653"/>
                    <a:pt x="94512" y="69223"/>
                    <a:pt x="95369" y="57221"/>
                  </a:cubicBezTo>
                  <a:cubicBezTo>
                    <a:pt x="95369" y="55936"/>
                    <a:pt x="95369" y="54221"/>
                    <a:pt x="95369" y="52935"/>
                  </a:cubicBezTo>
                  <a:lnTo>
                    <a:pt x="25075" y="3215"/>
                  </a:lnTo>
                  <a:cubicBezTo>
                    <a:pt x="17788" y="12216"/>
                    <a:pt x="10501" y="21217"/>
                    <a:pt x="3215" y="30218"/>
                  </a:cubicBezTo>
                  <a:lnTo>
                    <a:pt x="94512" y="94083"/>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6" name="Freeform: Shape 205">
              <a:extLst>
                <a:ext uri="{FF2B5EF4-FFF2-40B4-BE49-F238E27FC236}">
                  <a16:creationId xmlns:a16="http://schemas.microsoft.com/office/drawing/2014/main" id="{F9BE38B4-2827-4492-94C9-D76FE1A8DDF4}"/>
                </a:ext>
              </a:extLst>
            </p:cNvPr>
            <p:cNvSpPr/>
            <p:nvPr/>
          </p:nvSpPr>
          <p:spPr>
            <a:xfrm>
              <a:off x="6571988" y="4607933"/>
              <a:ext cx="368618" cy="188595"/>
            </a:xfrm>
            <a:custGeom>
              <a:avLst/>
              <a:gdLst>
                <a:gd name="connsiteX0" fmla="*/ 3215 w 368617"/>
                <a:gd name="connsiteY0" fmla="*/ 22931 h 188595"/>
                <a:gd name="connsiteX1" fmla="*/ 3215 w 368617"/>
                <a:gd name="connsiteY1" fmla="*/ 22931 h 188595"/>
                <a:gd name="connsiteX2" fmla="*/ 236387 w 368617"/>
                <a:gd name="connsiteY2" fmla="*/ 187094 h 188595"/>
                <a:gd name="connsiteX3" fmla="*/ 368403 w 368617"/>
                <a:gd name="connsiteY3" fmla="*/ 164378 h 188595"/>
                <a:gd name="connsiteX4" fmla="*/ 360259 w 368617"/>
                <a:gd name="connsiteY4" fmla="*/ 135659 h 188595"/>
                <a:gd name="connsiteX5" fmla="*/ 240673 w 368617"/>
                <a:gd name="connsiteY5" fmla="*/ 156234 h 188595"/>
                <a:gd name="connsiteX6" fmla="*/ 234244 w 368617"/>
                <a:gd name="connsiteY6" fmla="*/ 157520 h 188595"/>
                <a:gd name="connsiteX7" fmla="*/ 15216 w 368617"/>
                <a:gd name="connsiteY7" fmla="*/ 3215 h 188595"/>
                <a:gd name="connsiteX8" fmla="*/ 3215 w 368617"/>
                <a:gd name="connsiteY8" fmla="*/ 22931 h 18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617" h="188595">
                  <a:moveTo>
                    <a:pt x="3215" y="22931"/>
                  </a:moveTo>
                  <a:lnTo>
                    <a:pt x="3215" y="22931"/>
                  </a:lnTo>
                  <a:lnTo>
                    <a:pt x="236387" y="187094"/>
                  </a:lnTo>
                  <a:lnTo>
                    <a:pt x="368403" y="164378"/>
                  </a:lnTo>
                  <a:cubicBezTo>
                    <a:pt x="365832" y="154948"/>
                    <a:pt x="362831" y="145089"/>
                    <a:pt x="360259" y="135659"/>
                  </a:cubicBezTo>
                  <a:lnTo>
                    <a:pt x="240673" y="156234"/>
                  </a:lnTo>
                  <a:lnTo>
                    <a:pt x="234244" y="157520"/>
                  </a:lnTo>
                  <a:lnTo>
                    <a:pt x="15216" y="3215"/>
                  </a:lnTo>
                  <a:cubicBezTo>
                    <a:pt x="10930" y="9644"/>
                    <a:pt x="7072" y="16502"/>
                    <a:pt x="3215" y="22931"/>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7" name="Freeform: Shape 206">
              <a:extLst>
                <a:ext uri="{FF2B5EF4-FFF2-40B4-BE49-F238E27FC236}">
                  <a16:creationId xmlns:a16="http://schemas.microsoft.com/office/drawing/2014/main" id="{EE57D81B-8A6C-4BB4-88CB-5B98E340E564}"/>
                </a:ext>
              </a:extLst>
            </p:cNvPr>
            <p:cNvSpPr/>
            <p:nvPr/>
          </p:nvSpPr>
          <p:spPr>
            <a:xfrm>
              <a:off x="6629852" y="4510635"/>
              <a:ext cx="278606" cy="167164"/>
            </a:xfrm>
            <a:custGeom>
              <a:avLst/>
              <a:gdLst>
                <a:gd name="connsiteX0" fmla="*/ 3215 w 278606"/>
                <a:gd name="connsiteY0" fmla="*/ 26361 h 167163"/>
                <a:gd name="connsiteX1" fmla="*/ 199525 w 278606"/>
                <a:gd name="connsiteY1" fmla="*/ 164378 h 167163"/>
                <a:gd name="connsiteX2" fmla="*/ 275820 w 278606"/>
                <a:gd name="connsiteY2" fmla="*/ 151090 h 167163"/>
                <a:gd name="connsiteX3" fmla="*/ 272391 w 278606"/>
                <a:gd name="connsiteY3" fmla="*/ 142518 h 167163"/>
                <a:gd name="connsiteX4" fmla="*/ 254389 w 278606"/>
                <a:gd name="connsiteY4" fmla="*/ 103085 h 167163"/>
                <a:gd name="connsiteX5" fmla="*/ 183666 w 278606"/>
                <a:gd name="connsiteY5" fmla="*/ 114657 h 167163"/>
                <a:gd name="connsiteX6" fmla="*/ 177665 w 278606"/>
                <a:gd name="connsiteY6" fmla="*/ 115086 h 167163"/>
                <a:gd name="connsiteX7" fmla="*/ 18645 w 278606"/>
                <a:gd name="connsiteY7" fmla="*/ 3215 h 167163"/>
                <a:gd name="connsiteX8" fmla="*/ 3215 w 278606"/>
                <a:gd name="connsiteY8" fmla="*/ 26361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606" h="167163">
                  <a:moveTo>
                    <a:pt x="3215" y="26361"/>
                  </a:moveTo>
                  <a:lnTo>
                    <a:pt x="199525" y="164378"/>
                  </a:lnTo>
                  <a:lnTo>
                    <a:pt x="275820" y="151090"/>
                  </a:lnTo>
                  <a:cubicBezTo>
                    <a:pt x="274534" y="148090"/>
                    <a:pt x="273677" y="145089"/>
                    <a:pt x="272391" y="142518"/>
                  </a:cubicBezTo>
                  <a:cubicBezTo>
                    <a:pt x="266819" y="129231"/>
                    <a:pt x="260819" y="116372"/>
                    <a:pt x="254389" y="103085"/>
                  </a:cubicBezTo>
                  <a:lnTo>
                    <a:pt x="183666" y="114657"/>
                  </a:lnTo>
                  <a:lnTo>
                    <a:pt x="177665" y="115086"/>
                  </a:lnTo>
                  <a:lnTo>
                    <a:pt x="18645" y="3215"/>
                  </a:lnTo>
                  <a:cubicBezTo>
                    <a:pt x="13073" y="11359"/>
                    <a:pt x="7930" y="18645"/>
                    <a:pt x="3215" y="26361"/>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8" name="Freeform: Shape 207">
              <a:extLst>
                <a:ext uri="{FF2B5EF4-FFF2-40B4-BE49-F238E27FC236}">
                  <a16:creationId xmlns:a16="http://schemas.microsoft.com/office/drawing/2014/main" id="{C55AA446-039B-4135-9677-411088BBBD8E}"/>
                </a:ext>
              </a:extLst>
            </p:cNvPr>
            <p:cNvSpPr/>
            <p:nvPr/>
          </p:nvSpPr>
          <p:spPr>
            <a:xfrm>
              <a:off x="5355122" y="5926384"/>
              <a:ext cx="282893" cy="132874"/>
            </a:xfrm>
            <a:custGeom>
              <a:avLst/>
              <a:gdLst>
                <a:gd name="connsiteX0" fmla="*/ 253960 w 282892"/>
                <a:gd name="connsiteY0" fmla="*/ 3215 h 132873"/>
                <a:gd name="connsiteX1" fmla="*/ 253960 w 282892"/>
                <a:gd name="connsiteY1" fmla="*/ 3215 h 132873"/>
                <a:gd name="connsiteX2" fmla="*/ 179808 w 282892"/>
                <a:gd name="connsiteY2" fmla="*/ 46077 h 132873"/>
                <a:gd name="connsiteX3" fmla="*/ 176808 w 282892"/>
                <a:gd name="connsiteY3" fmla="*/ 47792 h 132873"/>
                <a:gd name="connsiteX4" fmla="*/ 3215 w 282892"/>
                <a:gd name="connsiteY4" fmla="*/ 47792 h 132873"/>
                <a:gd name="connsiteX5" fmla="*/ 19074 w 282892"/>
                <a:gd name="connsiteY5" fmla="*/ 124087 h 132873"/>
                <a:gd name="connsiteX6" fmla="*/ 21217 w 282892"/>
                <a:gd name="connsiteY6" fmla="*/ 133517 h 132873"/>
                <a:gd name="connsiteX7" fmla="*/ 37076 w 282892"/>
                <a:gd name="connsiteY7" fmla="*/ 106085 h 132873"/>
                <a:gd name="connsiteX8" fmla="*/ 41362 w 282892"/>
                <a:gd name="connsiteY8" fmla="*/ 98798 h 132873"/>
                <a:gd name="connsiteX9" fmla="*/ 185809 w 282892"/>
                <a:gd name="connsiteY9" fmla="*/ 98798 h 132873"/>
                <a:gd name="connsiteX10" fmla="*/ 240673 w 282892"/>
                <a:gd name="connsiteY10" fmla="*/ 44363 h 132873"/>
                <a:gd name="connsiteX11" fmla="*/ 244959 w 282892"/>
                <a:gd name="connsiteY11" fmla="*/ 40076 h 132873"/>
                <a:gd name="connsiteX12" fmla="*/ 274106 w 282892"/>
                <a:gd name="connsiteY12" fmla="*/ 40076 h 132873"/>
                <a:gd name="connsiteX13" fmla="*/ 279678 w 282892"/>
                <a:gd name="connsiteY13" fmla="*/ 3215 h 132873"/>
                <a:gd name="connsiteX14" fmla="*/ 253960 w 282892"/>
                <a:gd name="connsiteY14" fmla="*/ 3215 h 13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892" h="132873">
                  <a:moveTo>
                    <a:pt x="253960" y="3215"/>
                  </a:moveTo>
                  <a:lnTo>
                    <a:pt x="253960" y="3215"/>
                  </a:lnTo>
                  <a:lnTo>
                    <a:pt x="179808" y="46077"/>
                  </a:lnTo>
                  <a:lnTo>
                    <a:pt x="176808" y="47792"/>
                  </a:lnTo>
                  <a:lnTo>
                    <a:pt x="3215" y="47792"/>
                  </a:lnTo>
                  <a:cubicBezTo>
                    <a:pt x="8358" y="73080"/>
                    <a:pt x="13930" y="98369"/>
                    <a:pt x="19074" y="124087"/>
                  </a:cubicBezTo>
                  <a:cubicBezTo>
                    <a:pt x="19502" y="127087"/>
                    <a:pt x="20360" y="130516"/>
                    <a:pt x="21217" y="133517"/>
                  </a:cubicBezTo>
                  <a:lnTo>
                    <a:pt x="37076" y="106085"/>
                  </a:lnTo>
                  <a:lnTo>
                    <a:pt x="41362" y="98798"/>
                  </a:lnTo>
                  <a:lnTo>
                    <a:pt x="185809" y="98798"/>
                  </a:lnTo>
                  <a:lnTo>
                    <a:pt x="240673" y="44363"/>
                  </a:lnTo>
                  <a:lnTo>
                    <a:pt x="244959" y="40076"/>
                  </a:lnTo>
                  <a:lnTo>
                    <a:pt x="274106" y="40076"/>
                  </a:lnTo>
                  <a:cubicBezTo>
                    <a:pt x="275820" y="27646"/>
                    <a:pt x="277963" y="15645"/>
                    <a:pt x="279678" y="3215"/>
                  </a:cubicBezTo>
                  <a:lnTo>
                    <a:pt x="253960"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9" name="Freeform: Shape 208">
              <a:extLst>
                <a:ext uri="{FF2B5EF4-FFF2-40B4-BE49-F238E27FC236}">
                  <a16:creationId xmlns:a16="http://schemas.microsoft.com/office/drawing/2014/main" id="{54A74B7B-ADDB-47D5-9A99-8D15C32DD2CA}"/>
                </a:ext>
              </a:extLst>
            </p:cNvPr>
            <p:cNvSpPr/>
            <p:nvPr/>
          </p:nvSpPr>
          <p:spPr>
            <a:xfrm>
              <a:off x="6598991" y="4558641"/>
              <a:ext cx="325755" cy="175736"/>
            </a:xfrm>
            <a:custGeom>
              <a:avLst/>
              <a:gdLst>
                <a:gd name="connsiteX0" fmla="*/ 3215 w 325755"/>
                <a:gd name="connsiteY0" fmla="*/ 27218 h 175736"/>
                <a:gd name="connsiteX1" fmla="*/ 3215 w 325755"/>
                <a:gd name="connsiteY1" fmla="*/ 27218 h 175736"/>
                <a:gd name="connsiteX2" fmla="*/ 214098 w 325755"/>
                <a:gd name="connsiteY2" fmla="*/ 175522 h 175736"/>
                <a:gd name="connsiteX3" fmla="*/ 324683 w 325755"/>
                <a:gd name="connsiteY3" fmla="*/ 156234 h 175736"/>
                <a:gd name="connsiteX4" fmla="*/ 316540 w 325755"/>
                <a:gd name="connsiteY4" fmla="*/ 131373 h 175736"/>
                <a:gd name="connsiteX5" fmla="*/ 229100 w 325755"/>
                <a:gd name="connsiteY5" fmla="*/ 146375 h 175736"/>
                <a:gd name="connsiteX6" fmla="*/ 223100 w 325755"/>
                <a:gd name="connsiteY6" fmla="*/ 147661 h 175736"/>
                <a:gd name="connsiteX7" fmla="*/ 17788 w 325755"/>
                <a:gd name="connsiteY7" fmla="*/ 3215 h 175736"/>
                <a:gd name="connsiteX8" fmla="*/ 3215 w 325755"/>
                <a:gd name="connsiteY8" fmla="*/ 27218 h 17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755" h="175736">
                  <a:moveTo>
                    <a:pt x="3215" y="27218"/>
                  </a:moveTo>
                  <a:lnTo>
                    <a:pt x="3215" y="27218"/>
                  </a:lnTo>
                  <a:lnTo>
                    <a:pt x="214098" y="175522"/>
                  </a:lnTo>
                  <a:lnTo>
                    <a:pt x="324683" y="156234"/>
                  </a:lnTo>
                  <a:cubicBezTo>
                    <a:pt x="322112" y="147661"/>
                    <a:pt x="319540" y="139517"/>
                    <a:pt x="316540" y="131373"/>
                  </a:cubicBezTo>
                  <a:lnTo>
                    <a:pt x="229100" y="146375"/>
                  </a:lnTo>
                  <a:lnTo>
                    <a:pt x="223100" y="147661"/>
                  </a:lnTo>
                  <a:lnTo>
                    <a:pt x="17788" y="3215"/>
                  </a:lnTo>
                  <a:cubicBezTo>
                    <a:pt x="13073" y="11358"/>
                    <a:pt x="8358" y="19074"/>
                    <a:pt x="3215" y="27218"/>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0" name="Freeform: Shape 209">
              <a:extLst>
                <a:ext uri="{FF2B5EF4-FFF2-40B4-BE49-F238E27FC236}">
                  <a16:creationId xmlns:a16="http://schemas.microsoft.com/office/drawing/2014/main" id="{E9FFC582-8AE8-4C19-AF85-5FE4AB8838BB}"/>
                </a:ext>
              </a:extLst>
            </p:cNvPr>
            <p:cNvSpPr/>
            <p:nvPr/>
          </p:nvSpPr>
          <p:spPr>
            <a:xfrm>
              <a:off x="6549700" y="4644795"/>
              <a:ext cx="407194" cy="201454"/>
            </a:xfrm>
            <a:custGeom>
              <a:avLst/>
              <a:gdLst>
                <a:gd name="connsiteX0" fmla="*/ 3215 w 407193"/>
                <a:gd name="connsiteY0" fmla="*/ 25503 h 201453"/>
                <a:gd name="connsiteX1" fmla="*/ 251817 w 407193"/>
                <a:gd name="connsiteY1" fmla="*/ 200811 h 201453"/>
                <a:gd name="connsiteX2" fmla="*/ 404836 w 407193"/>
                <a:gd name="connsiteY2" fmla="*/ 174236 h 201453"/>
                <a:gd name="connsiteX3" fmla="*/ 395835 w 407193"/>
                <a:gd name="connsiteY3" fmla="*/ 146376 h 201453"/>
                <a:gd name="connsiteX4" fmla="*/ 257818 w 407193"/>
                <a:gd name="connsiteY4" fmla="*/ 170378 h 201453"/>
                <a:gd name="connsiteX5" fmla="*/ 253960 w 407193"/>
                <a:gd name="connsiteY5" fmla="*/ 171235 h 201453"/>
                <a:gd name="connsiteX6" fmla="*/ 15645 w 407193"/>
                <a:gd name="connsiteY6" fmla="*/ 3215 h 201453"/>
                <a:gd name="connsiteX7" fmla="*/ 3215 w 407193"/>
                <a:gd name="connsiteY7" fmla="*/ 25503 h 201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7193" h="201453">
                  <a:moveTo>
                    <a:pt x="3215" y="25503"/>
                  </a:moveTo>
                  <a:lnTo>
                    <a:pt x="251817" y="200811"/>
                  </a:lnTo>
                  <a:lnTo>
                    <a:pt x="404836" y="174236"/>
                  </a:lnTo>
                  <a:cubicBezTo>
                    <a:pt x="401836" y="164806"/>
                    <a:pt x="398836" y="155805"/>
                    <a:pt x="395835" y="146376"/>
                  </a:cubicBezTo>
                  <a:lnTo>
                    <a:pt x="257818" y="170378"/>
                  </a:lnTo>
                  <a:lnTo>
                    <a:pt x="253960" y="171235"/>
                  </a:lnTo>
                  <a:lnTo>
                    <a:pt x="15645" y="3215"/>
                  </a:lnTo>
                  <a:cubicBezTo>
                    <a:pt x="11787" y="10501"/>
                    <a:pt x="7501" y="18217"/>
                    <a:pt x="3215" y="25503"/>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1" name="Freeform: Shape 210">
              <a:extLst>
                <a:ext uri="{FF2B5EF4-FFF2-40B4-BE49-F238E27FC236}">
                  <a16:creationId xmlns:a16="http://schemas.microsoft.com/office/drawing/2014/main" id="{F7CB2DD8-FD91-418B-931B-C41A5B81DAAE}"/>
                </a:ext>
              </a:extLst>
            </p:cNvPr>
            <p:cNvSpPr/>
            <p:nvPr/>
          </p:nvSpPr>
          <p:spPr>
            <a:xfrm>
              <a:off x="6549700" y="4667083"/>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2" name="Freeform: Shape 211">
              <a:extLst>
                <a:ext uri="{FF2B5EF4-FFF2-40B4-BE49-F238E27FC236}">
                  <a16:creationId xmlns:a16="http://schemas.microsoft.com/office/drawing/2014/main" id="{E5177122-15DE-46E7-AAF0-8C025317B2AE}"/>
                </a:ext>
              </a:extLst>
            </p:cNvPr>
            <p:cNvSpPr/>
            <p:nvPr/>
          </p:nvSpPr>
          <p:spPr>
            <a:xfrm>
              <a:off x="5182814" y="2943154"/>
              <a:ext cx="21431" cy="34290"/>
            </a:xfrm>
            <a:custGeom>
              <a:avLst/>
              <a:gdLst>
                <a:gd name="connsiteX0" fmla="*/ 3215 w 21431"/>
                <a:gd name="connsiteY0" fmla="*/ 19074 h 34290"/>
                <a:gd name="connsiteX1" fmla="*/ 21646 w 21431"/>
                <a:gd name="connsiteY1" fmla="*/ 31504 h 34290"/>
                <a:gd name="connsiteX2" fmla="*/ 6215 w 21431"/>
                <a:gd name="connsiteY2" fmla="*/ 3215 h 34290"/>
                <a:gd name="connsiteX3" fmla="*/ 3215 w 21431"/>
                <a:gd name="connsiteY3" fmla="*/ 19074 h 34290"/>
              </a:gdLst>
              <a:ahLst/>
              <a:cxnLst>
                <a:cxn ang="0">
                  <a:pos x="connsiteX0" y="connsiteY0"/>
                </a:cxn>
                <a:cxn ang="0">
                  <a:pos x="connsiteX1" y="connsiteY1"/>
                </a:cxn>
                <a:cxn ang="0">
                  <a:pos x="connsiteX2" y="connsiteY2"/>
                </a:cxn>
                <a:cxn ang="0">
                  <a:pos x="connsiteX3" y="connsiteY3"/>
                </a:cxn>
              </a:cxnLst>
              <a:rect l="l" t="t" r="r" b="b"/>
              <a:pathLst>
                <a:path w="21431" h="34290">
                  <a:moveTo>
                    <a:pt x="3215" y="19074"/>
                  </a:moveTo>
                  <a:cubicBezTo>
                    <a:pt x="9215" y="23360"/>
                    <a:pt x="15645" y="27646"/>
                    <a:pt x="21646" y="31504"/>
                  </a:cubicBezTo>
                  <a:cubicBezTo>
                    <a:pt x="16502" y="22074"/>
                    <a:pt x="11359" y="12644"/>
                    <a:pt x="6215" y="3215"/>
                  </a:cubicBezTo>
                  <a:cubicBezTo>
                    <a:pt x="5358" y="8787"/>
                    <a:pt x="4072" y="13930"/>
                    <a:pt x="3215" y="1907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3" name="Freeform: Shape 212">
              <a:extLst>
                <a:ext uri="{FF2B5EF4-FFF2-40B4-BE49-F238E27FC236}">
                  <a16:creationId xmlns:a16="http://schemas.microsoft.com/office/drawing/2014/main" id="{426AE068-7F95-4C72-8DB2-21807CF0DD9E}"/>
                </a:ext>
              </a:extLst>
            </p:cNvPr>
            <p:cNvSpPr/>
            <p:nvPr/>
          </p:nvSpPr>
          <p:spPr>
            <a:xfrm>
              <a:off x="5145953" y="3167324"/>
              <a:ext cx="8573" cy="25718"/>
            </a:xfrm>
            <a:custGeom>
              <a:avLst/>
              <a:gdLst>
                <a:gd name="connsiteX0" fmla="*/ 3215 w 8572"/>
                <a:gd name="connsiteY0" fmla="*/ 26360 h 25717"/>
                <a:gd name="connsiteX1" fmla="*/ 3215 w 8572"/>
                <a:gd name="connsiteY1" fmla="*/ 26360 h 25717"/>
                <a:gd name="connsiteX2" fmla="*/ 6644 w 8572"/>
                <a:gd name="connsiteY2" fmla="*/ 25074 h 25717"/>
                <a:gd name="connsiteX3" fmla="*/ 6644 w 8572"/>
                <a:gd name="connsiteY3" fmla="*/ 3215 h 25717"/>
                <a:gd name="connsiteX4" fmla="*/ 3215 w 8572"/>
                <a:gd name="connsiteY4" fmla="*/ 26360 h 25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 h="25717">
                  <a:moveTo>
                    <a:pt x="3215" y="26360"/>
                  </a:moveTo>
                  <a:lnTo>
                    <a:pt x="3215" y="26360"/>
                  </a:lnTo>
                  <a:cubicBezTo>
                    <a:pt x="4501" y="25932"/>
                    <a:pt x="5358" y="25503"/>
                    <a:pt x="6644" y="25074"/>
                  </a:cubicBezTo>
                  <a:lnTo>
                    <a:pt x="6644" y="3215"/>
                  </a:lnTo>
                  <a:cubicBezTo>
                    <a:pt x="5358" y="10930"/>
                    <a:pt x="4501" y="18645"/>
                    <a:pt x="3215" y="26360"/>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4" name="Freeform: Shape 213">
              <a:extLst>
                <a:ext uri="{FF2B5EF4-FFF2-40B4-BE49-F238E27FC236}">
                  <a16:creationId xmlns:a16="http://schemas.microsoft.com/office/drawing/2014/main" id="{D803C0CD-FFD4-4F31-9B99-8809A1BB9FCA}"/>
                </a:ext>
              </a:extLst>
            </p:cNvPr>
            <p:cNvSpPr/>
            <p:nvPr/>
          </p:nvSpPr>
          <p:spPr>
            <a:xfrm>
              <a:off x="5121092" y="2981730"/>
              <a:ext cx="124301" cy="402908"/>
            </a:xfrm>
            <a:custGeom>
              <a:avLst/>
              <a:gdLst>
                <a:gd name="connsiteX0" fmla="*/ 3215 w 124301"/>
                <a:gd name="connsiteY0" fmla="*/ 402264 h 402907"/>
                <a:gd name="connsiteX1" fmla="*/ 3215 w 124301"/>
                <a:gd name="connsiteY1" fmla="*/ 402264 h 402907"/>
                <a:gd name="connsiteX2" fmla="*/ 42220 w 124301"/>
                <a:gd name="connsiteY2" fmla="*/ 377404 h 402907"/>
                <a:gd name="connsiteX3" fmla="*/ 56793 w 124301"/>
                <a:gd name="connsiteY3" fmla="*/ 379976 h 402907"/>
                <a:gd name="connsiteX4" fmla="*/ 122801 w 124301"/>
                <a:gd name="connsiteY4" fmla="*/ 313968 h 402907"/>
                <a:gd name="connsiteX5" fmla="*/ 122801 w 124301"/>
                <a:gd name="connsiteY5" fmla="*/ 62365 h 402907"/>
                <a:gd name="connsiteX6" fmla="*/ 107371 w 124301"/>
                <a:gd name="connsiteY6" fmla="*/ 35362 h 402907"/>
                <a:gd name="connsiteX7" fmla="*/ 61079 w 124301"/>
                <a:gd name="connsiteY7" fmla="*/ 3215 h 402907"/>
                <a:gd name="connsiteX8" fmla="*/ 51649 w 124301"/>
                <a:gd name="connsiteY8" fmla="*/ 59364 h 402907"/>
                <a:gd name="connsiteX9" fmla="*/ 51649 w 124301"/>
                <a:gd name="connsiteY9" fmla="*/ 209812 h 402907"/>
                <a:gd name="connsiteX10" fmla="*/ 86368 w 124301"/>
                <a:gd name="connsiteY10" fmla="*/ 252246 h 402907"/>
                <a:gd name="connsiteX11" fmla="*/ 43077 w 124301"/>
                <a:gd name="connsiteY11" fmla="*/ 295108 h 402907"/>
                <a:gd name="connsiteX12" fmla="*/ 17359 w 124301"/>
                <a:gd name="connsiteY12" fmla="*/ 286536 h 402907"/>
                <a:gd name="connsiteX13" fmla="*/ 3215 w 124301"/>
                <a:gd name="connsiteY13" fmla="*/ 402264 h 402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301" h="402907">
                  <a:moveTo>
                    <a:pt x="3215" y="402264"/>
                  </a:moveTo>
                  <a:lnTo>
                    <a:pt x="3215" y="402264"/>
                  </a:lnTo>
                  <a:cubicBezTo>
                    <a:pt x="10073" y="387691"/>
                    <a:pt x="25075" y="377404"/>
                    <a:pt x="42220" y="377404"/>
                  </a:cubicBezTo>
                  <a:cubicBezTo>
                    <a:pt x="47363" y="377404"/>
                    <a:pt x="52507" y="378262"/>
                    <a:pt x="56793" y="379976"/>
                  </a:cubicBezTo>
                  <a:lnTo>
                    <a:pt x="122801" y="313968"/>
                  </a:lnTo>
                  <a:lnTo>
                    <a:pt x="122801" y="62365"/>
                  </a:lnTo>
                  <a:cubicBezTo>
                    <a:pt x="117658" y="53364"/>
                    <a:pt x="112514" y="44363"/>
                    <a:pt x="107371" y="35362"/>
                  </a:cubicBezTo>
                  <a:cubicBezTo>
                    <a:pt x="91940" y="24217"/>
                    <a:pt x="76510" y="13502"/>
                    <a:pt x="61079" y="3215"/>
                  </a:cubicBezTo>
                  <a:cubicBezTo>
                    <a:pt x="57650" y="21646"/>
                    <a:pt x="54650" y="40505"/>
                    <a:pt x="51649" y="59364"/>
                  </a:cubicBezTo>
                  <a:lnTo>
                    <a:pt x="51649" y="209812"/>
                  </a:lnTo>
                  <a:cubicBezTo>
                    <a:pt x="71366" y="213669"/>
                    <a:pt x="86368" y="231243"/>
                    <a:pt x="86368" y="252246"/>
                  </a:cubicBezTo>
                  <a:cubicBezTo>
                    <a:pt x="86368" y="275820"/>
                    <a:pt x="67080" y="295108"/>
                    <a:pt x="43077" y="295108"/>
                  </a:cubicBezTo>
                  <a:cubicBezTo>
                    <a:pt x="33647" y="295108"/>
                    <a:pt x="24646" y="292108"/>
                    <a:pt x="17359" y="286536"/>
                  </a:cubicBezTo>
                  <a:cubicBezTo>
                    <a:pt x="12644" y="325112"/>
                    <a:pt x="7501" y="363688"/>
                    <a:pt x="3215" y="40226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5" name="Freeform: Shape 214">
              <a:extLst>
                <a:ext uri="{FF2B5EF4-FFF2-40B4-BE49-F238E27FC236}">
                  <a16:creationId xmlns:a16="http://schemas.microsoft.com/office/drawing/2014/main" id="{6FDC0302-BB79-4A32-9F20-69EEC9CA4EB2}"/>
                </a:ext>
              </a:extLst>
            </p:cNvPr>
            <p:cNvSpPr/>
            <p:nvPr/>
          </p:nvSpPr>
          <p:spPr>
            <a:xfrm>
              <a:off x="5138143" y="6692336"/>
              <a:ext cx="180023" cy="162878"/>
            </a:xfrm>
            <a:custGeom>
              <a:avLst/>
              <a:gdLst>
                <a:gd name="connsiteX0" fmla="*/ 6309 w 180022"/>
                <a:gd name="connsiteY0" fmla="*/ 46506 h 162877"/>
                <a:gd name="connsiteX1" fmla="*/ 10595 w 180022"/>
                <a:gd name="connsiteY1" fmla="*/ 94084 h 162877"/>
                <a:gd name="connsiteX2" fmla="*/ 37170 w 180022"/>
                <a:gd name="connsiteY2" fmla="*/ 85082 h 162877"/>
                <a:gd name="connsiteX3" fmla="*/ 80033 w 180022"/>
                <a:gd name="connsiteY3" fmla="*/ 127944 h 162877"/>
                <a:gd name="connsiteX4" fmla="*/ 76604 w 180022"/>
                <a:gd name="connsiteY4" fmla="*/ 144232 h 162877"/>
                <a:gd name="connsiteX5" fmla="*/ 116037 w 180022"/>
                <a:gd name="connsiteY5" fmla="*/ 147233 h 162877"/>
                <a:gd name="connsiteX6" fmla="*/ 153756 w 180022"/>
                <a:gd name="connsiteY6" fmla="*/ 158806 h 162877"/>
                <a:gd name="connsiteX7" fmla="*/ 176902 w 180022"/>
                <a:gd name="connsiteY7" fmla="*/ 137375 h 162877"/>
                <a:gd name="connsiteX8" fmla="*/ 42742 w 180022"/>
                <a:gd name="connsiteY8" fmla="*/ 3215 h 162877"/>
                <a:gd name="connsiteX9" fmla="*/ 6309 w 180022"/>
                <a:gd name="connsiteY9" fmla="*/ 46506 h 162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022" h="162877">
                  <a:moveTo>
                    <a:pt x="6309" y="46506"/>
                  </a:moveTo>
                  <a:cubicBezTo>
                    <a:pt x="308" y="61508"/>
                    <a:pt x="3737" y="79082"/>
                    <a:pt x="10595" y="94084"/>
                  </a:cubicBezTo>
                  <a:cubicBezTo>
                    <a:pt x="17882" y="88511"/>
                    <a:pt x="27312" y="85082"/>
                    <a:pt x="37170" y="85082"/>
                  </a:cubicBezTo>
                  <a:cubicBezTo>
                    <a:pt x="60745" y="85082"/>
                    <a:pt x="80033" y="104370"/>
                    <a:pt x="80033" y="127944"/>
                  </a:cubicBezTo>
                  <a:cubicBezTo>
                    <a:pt x="80033" y="133945"/>
                    <a:pt x="78747" y="139089"/>
                    <a:pt x="76604" y="144232"/>
                  </a:cubicBezTo>
                  <a:cubicBezTo>
                    <a:pt x="89462" y="146804"/>
                    <a:pt x="103607" y="141232"/>
                    <a:pt x="116037" y="147233"/>
                  </a:cubicBezTo>
                  <a:cubicBezTo>
                    <a:pt x="128039" y="152376"/>
                    <a:pt x="139612" y="163092"/>
                    <a:pt x="153756" y="158806"/>
                  </a:cubicBezTo>
                  <a:cubicBezTo>
                    <a:pt x="163615" y="154520"/>
                    <a:pt x="170044" y="145519"/>
                    <a:pt x="176902" y="137375"/>
                  </a:cubicBezTo>
                  <a:lnTo>
                    <a:pt x="42742" y="3215"/>
                  </a:lnTo>
                  <a:cubicBezTo>
                    <a:pt x="29455" y="16931"/>
                    <a:pt x="16168" y="30218"/>
                    <a:pt x="6309" y="46506"/>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6" name="Freeform: Shape 215">
              <a:extLst>
                <a:ext uri="{FF2B5EF4-FFF2-40B4-BE49-F238E27FC236}">
                  <a16:creationId xmlns:a16="http://schemas.microsoft.com/office/drawing/2014/main" id="{F01D5E6D-0A68-4C2B-A083-D3480C38CE19}"/>
                </a:ext>
              </a:extLst>
            </p:cNvPr>
            <p:cNvSpPr/>
            <p:nvPr/>
          </p:nvSpPr>
          <p:spPr>
            <a:xfrm>
              <a:off x="5382125" y="5992821"/>
              <a:ext cx="248603" cy="214313"/>
            </a:xfrm>
            <a:custGeom>
              <a:avLst/>
              <a:gdLst>
                <a:gd name="connsiteX0" fmla="*/ 157520 w 248602"/>
                <a:gd name="connsiteY0" fmla="*/ 118943 h 214312"/>
                <a:gd name="connsiteX1" fmla="*/ 238101 w 248602"/>
                <a:gd name="connsiteY1" fmla="*/ 38362 h 214312"/>
                <a:gd name="connsiteX2" fmla="*/ 241102 w 248602"/>
                <a:gd name="connsiteY2" fmla="*/ 13502 h 214312"/>
                <a:gd name="connsiteX3" fmla="*/ 242387 w 248602"/>
                <a:gd name="connsiteY3" fmla="*/ 3215 h 214312"/>
                <a:gd name="connsiteX4" fmla="*/ 229957 w 248602"/>
                <a:gd name="connsiteY4" fmla="*/ 3215 h 214312"/>
                <a:gd name="connsiteX5" fmla="*/ 174665 w 248602"/>
                <a:gd name="connsiteY5" fmla="*/ 57650 h 214312"/>
                <a:gd name="connsiteX6" fmla="*/ 170379 w 248602"/>
                <a:gd name="connsiteY6" fmla="*/ 61936 h 214312"/>
                <a:gd name="connsiteX7" fmla="*/ 31075 w 248602"/>
                <a:gd name="connsiteY7" fmla="*/ 61936 h 214312"/>
                <a:gd name="connsiteX8" fmla="*/ 3215 w 248602"/>
                <a:gd name="connsiteY8" fmla="*/ 109942 h 214312"/>
                <a:gd name="connsiteX9" fmla="*/ 22074 w 248602"/>
                <a:gd name="connsiteY9" fmla="*/ 212383 h 214312"/>
                <a:gd name="connsiteX10" fmla="*/ 22931 w 248602"/>
                <a:gd name="connsiteY10" fmla="*/ 211526 h 214312"/>
                <a:gd name="connsiteX11" fmla="*/ 27218 w 248602"/>
                <a:gd name="connsiteY11" fmla="*/ 207240 h 214312"/>
                <a:gd name="connsiteX12" fmla="*/ 247102 w 248602"/>
                <a:gd name="connsiteY12" fmla="*/ 207240 h 214312"/>
                <a:gd name="connsiteX13" fmla="*/ 239816 w 248602"/>
                <a:gd name="connsiteY13" fmla="*/ 139946 h 214312"/>
                <a:gd name="connsiteX14" fmla="*/ 236815 w 248602"/>
                <a:gd name="connsiteY14" fmla="*/ 81224 h 214312"/>
                <a:gd name="connsiteX15" fmla="*/ 151090 w 248602"/>
                <a:gd name="connsiteY15" fmla="*/ 166949 h 214312"/>
                <a:gd name="connsiteX16" fmla="*/ 141661 w 248602"/>
                <a:gd name="connsiteY16" fmla="*/ 171235 h 214312"/>
                <a:gd name="connsiteX17" fmla="*/ 117658 w 248602"/>
                <a:gd name="connsiteY17" fmla="*/ 178951 h 214312"/>
                <a:gd name="connsiteX18" fmla="*/ 74795 w 248602"/>
                <a:gd name="connsiteY18" fmla="*/ 136088 h 214312"/>
                <a:gd name="connsiteX19" fmla="*/ 117658 w 248602"/>
                <a:gd name="connsiteY19" fmla="*/ 93226 h 214312"/>
                <a:gd name="connsiteX20" fmla="*/ 117658 w 248602"/>
                <a:gd name="connsiteY20" fmla="*/ 93226 h 214312"/>
                <a:gd name="connsiteX21" fmla="*/ 157520 w 248602"/>
                <a:gd name="connsiteY21" fmla="*/ 118943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602" h="214312">
                  <a:moveTo>
                    <a:pt x="157520" y="118943"/>
                  </a:moveTo>
                  <a:lnTo>
                    <a:pt x="238101" y="38362"/>
                  </a:lnTo>
                  <a:cubicBezTo>
                    <a:pt x="238959" y="30218"/>
                    <a:pt x="239816" y="21645"/>
                    <a:pt x="241102" y="13502"/>
                  </a:cubicBezTo>
                  <a:cubicBezTo>
                    <a:pt x="241530" y="10073"/>
                    <a:pt x="241959" y="6643"/>
                    <a:pt x="242387" y="3215"/>
                  </a:cubicBezTo>
                  <a:lnTo>
                    <a:pt x="229957" y="3215"/>
                  </a:lnTo>
                  <a:lnTo>
                    <a:pt x="174665" y="57650"/>
                  </a:lnTo>
                  <a:lnTo>
                    <a:pt x="170379" y="61936"/>
                  </a:lnTo>
                  <a:lnTo>
                    <a:pt x="31075" y="61936"/>
                  </a:lnTo>
                  <a:lnTo>
                    <a:pt x="3215" y="109942"/>
                  </a:lnTo>
                  <a:cubicBezTo>
                    <a:pt x="10501" y="143803"/>
                    <a:pt x="17359" y="178093"/>
                    <a:pt x="22074" y="212383"/>
                  </a:cubicBezTo>
                  <a:lnTo>
                    <a:pt x="22931" y="211526"/>
                  </a:lnTo>
                  <a:lnTo>
                    <a:pt x="27218" y="207240"/>
                  </a:lnTo>
                  <a:lnTo>
                    <a:pt x="247102" y="207240"/>
                  </a:lnTo>
                  <a:cubicBezTo>
                    <a:pt x="244102" y="184952"/>
                    <a:pt x="241530" y="162663"/>
                    <a:pt x="239816" y="139946"/>
                  </a:cubicBezTo>
                  <a:cubicBezTo>
                    <a:pt x="238530" y="120229"/>
                    <a:pt x="237244" y="100512"/>
                    <a:pt x="236815" y="81224"/>
                  </a:cubicBezTo>
                  <a:lnTo>
                    <a:pt x="151090" y="166949"/>
                  </a:lnTo>
                  <a:cubicBezTo>
                    <a:pt x="148519" y="169521"/>
                    <a:pt x="145090" y="170807"/>
                    <a:pt x="141661" y="171235"/>
                  </a:cubicBezTo>
                  <a:cubicBezTo>
                    <a:pt x="134803" y="175950"/>
                    <a:pt x="126230" y="178951"/>
                    <a:pt x="117658" y="178951"/>
                  </a:cubicBezTo>
                  <a:cubicBezTo>
                    <a:pt x="94083" y="178951"/>
                    <a:pt x="74795" y="159663"/>
                    <a:pt x="74795" y="136088"/>
                  </a:cubicBezTo>
                  <a:cubicBezTo>
                    <a:pt x="74795" y="112514"/>
                    <a:pt x="93655" y="93226"/>
                    <a:pt x="117658" y="93226"/>
                  </a:cubicBezTo>
                  <a:lnTo>
                    <a:pt x="117658" y="93226"/>
                  </a:lnTo>
                  <a:cubicBezTo>
                    <a:pt x="135231" y="92797"/>
                    <a:pt x="151090" y="103513"/>
                    <a:pt x="157520" y="118943"/>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7" name="Freeform: Shape 216">
              <a:extLst>
                <a:ext uri="{FF2B5EF4-FFF2-40B4-BE49-F238E27FC236}">
                  <a16:creationId xmlns:a16="http://schemas.microsoft.com/office/drawing/2014/main" id="{CACCB105-7DE6-4018-A786-4DAB2D8D55B9}"/>
                </a:ext>
              </a:extLst>
            </p:cNvPr>
            <p:cNvSpPr/>
            <p:nvPr/>
          </p:nvSpPr>
          <p:spPr>
            <a:xfrm>
              <a:off x="5317831" y="6832926"/>
              <a:ext cx="21431" cy="21431"/>
            </a:xfrm>
            <a:custGeom>
              <a:avLst/>
              <a:gdLst>
                <a:gd name="connsiteX0" fmla="*/ 11359 w 21431"/>
                <a:gd name="connsiteY0" fmla="*/ 17359 h 21431"/>
                <a:gd name="connsiteX1" fmla="*/ 11359 w 21431"/>
                <a:gd name="connsiteY1" fmla="*/ 17359 h 21431"/>
                <a:gd name="connsiteX2" fmla="*/ 19931 w 21431"/>
                <a:gd name="connsiteY2" fmla="*/ 19931 h 21431"/>
                <a:gd name="connsiteX3" fmla="*/ 3215 w 21431"/>
                <a:gd name="connsiteY3" fmla="*/ 3215 h 21431"/>
                <a:gd name="connsiteX4" fmla="*/ 11359 w 21431"/>
                <a:gd name="connsiteY4" fmla="*/ 17359 h 2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31" h="21431">
                  <a:moveTo>
                    <a:pt x="11359" y="17359"/>
                  </a:moveTo>
                  <a:lnTo>
                    <a:pt x="11359" y="17359"/>
                  </a:lnTo>
                  <a:cubicBezTo>
                    <a:pt x="14359" y="18217"/>
                    <a:pt x="16931" y="19074"/>
                    <a:pt x="19931" y="19931"/>
                  </a:cubicBezTo>
                  <a:lnTo>
                    <a:pt x="3215" y="3215"/>
                  </a:lnTo>
                  <a:cubicBezTo>
                    <a:pt x="4072" y="9216"/>
                    <a:pt x="5358" y="14787"/>
                    <a:pt x="11359" y="17359"/>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8" name="Freeform: Shape 217">
              <a:extLst>
                <a:ext uri="{FF2B5EF4-FFF2-40B4-BE49-F238E27FC236}">
                  <a16:creationId xmlns:a16="http://schemas.microsoft.com/office/drawing/2014/main" id="{31596E44-AF40-420A-9DA8-4DE0A7417E92}"/>
                </a:ext>
              </a:extLst>
            </p:cNvPr>
            <p:cNvSpPr/>
            <p:nvPr/>
          </p:nvSpPr>
          <p:spPr>
            <a:xfrm>
              <a:off x="5200388" y="6508028"/>
              <a:ext cx="428625" cy="351473"/>
            </a:xfrm>
            <a:custGeom>
              <a:avLst/>
              <a:gdLst>
                <a:gd name="connsiteX0" fmla="*/ 227814 w 428625"/>
                <a:gd name="connsiteY0" fmla="*/ 76939 h 351472"/>
                <a:gd name="connsiteX1" fmla="*/ 227814 w 428625"/>
                <a:gd name="connsiteY1" fmla="*/ 76939 h 351472"/>
                <a:gd name="connsiteX2" fmla="*/ 223528 w 428625"/>
                <a:gd name="connsiteY2" fmla="*/ 72652 h 351472"/>
                <a:gd name="connsiteX3" fmla="*/ 154091 w 428625"/>
                <a:gd name="connsiteY3" fmla="*/ 3215 h 351472"/>
                <a:gd name="connsiteX4" fmla="*/ 149376 w 428625"/>
                <a:gd name="connsiteY4" fmla="*/ 8787 h 351472"/>
                <a:gd name="connsiteX5" fmla="*/ 11359 w 428625"/>
                <a:gd name="connsiteY5" fmla="*/ 155377 h 351472"/>
                <a:gd name="connsiteX6" fmla="*/ 3215 w 428625"/>
                <a:gd name="connsiteY6" fmla="*/ 168235 h 351472"/>
                <a:gd name="connsiteX7" fmla="*/ 184094 w 428625"/>
                <a:gd name="connsiteY7" fmla="*/ 349972 h 351472"/>
                <a:gd name="connsiteX8" fmla="*/ 196096 w 428625"/>
                <a:gd name="connsiteY8" fmla="*/ 349544 h 351472"/>
                <a:gd name="connsiteX9" fmla="*/ 265962 w 428625"/>
                <a:gd name="connsiteY9" fmla="*/ 320826 h 351472"/>
                <a:gd name="connsiteX10" fmla="*/ 272391 w 428625"/>
                <a:gd name="connsiteY10" fmla="*/ 316539 h 351472"/>
                <a:gd name="connsiteX11" fmla="*/ 270248 w 428625"/>
                <a:gd name="connsiteY11" fmla="*/ 303681 h 351472"/>
                <a:gd name="connsiteX12" fmla="*/ 313111 w 428625"/>
                <a:gd name="connsiteY12" fmla="*/ 260390 h 351472"/>
                <a:gd name="connsiteX13" fmla="*/ 330256 w 428625"/>
                <a:gd name="connsiteY13" fmla="*/ 264247 h 351472"/>
                <a:gd name="connsiteX14" fmla="*/ 349115 w 428625"/>
                <a:gd name="connsiteY14" fmla="*/ 193524 h 351472"/>
                <a:gd name="connsiteX15" fmla="*/ 360259 w 428625"/>
                <a:gd name="connsiteY15" fmla="*/ 171236 h 351472"/>
                <a:gd name="connsiteX16" fmla="*/ 420696 w 428625"/>
                <a:gd name="connsiteY16" fmla="*/ 157091 h 351472"/>
                <a:gd name="connsiteX17" fmla="*/ 427982 w 428625"/>
                <a:gd name="connsiteY17" fmla="*/ 150662 h 351472"/>
                <a:gd name="connsiteX18" fmla="*/ 353830 w 428625"/>
                <a:gd name="connsiteY18" fmla="*/ 76939 h 351472"/>
                <a:gd name="connsiteX19" fmla="*/ 227814 w 428625"/>
                <a:gd name="connsiteY19" fmla="*/ 76939 h 351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8625" h="351472">
                  <a:moveTo>
                    <a:pt x="227814" y="76939"/>
                  </a:moveTo>
                  <a:lnTo>
                    <a:pt x="227814" y="76939"/>
                  </a:lnTo>
                  <a:lnTo>
                    <a:pt x="223528" y="72652"/>
                  </a:lnTo>
                  <a:lnTo>
                    <a:pt x="154091" y="3215"/>
                  </a:lnTo>
                  <a:cubicBezTo>
                    <a:pt x="152376" y="4929"/>
                    <a:pt x="151090" y="7072"/>
                    <a:pt x="149376" y="8787"/>
                  </a:cubicBezTo>
                  <a:cubicBezTo>
                    <a:pt x="105227" y="59794"/>
                    <a:pt x="56364" y="105656"/>
                    <a:pt x="11359" y="155377"/>
                  </a:cubicBezTo>
                  <a:cubicBezTo>
                    <a:pt x="9215" y="160091"/>
                    <a:pt x="6644" y="164378"/>
                    <a:pt x="3215" y="168235"/>
                  </a:cubicBezTo>
                  <a:lnTo>
                    <a:pt x="184094" y="349972"/>
                  </a:lnTo>
                  <a:cubicBezTo>
                    <a:pt x="187952" y="349972"/>
                    <a:pt x="192238" y="349972"/>
                    <a:pt x="196096" y="349544"/>
                  </a:cubicBezTo>
                  <a:cubicBezTo>
                    <a:pt x="221813" y="348258"/>
                    <a:pt x="244959" y="334542"/>
                    <a:pt x="265962" y="320826"/>
                  </a:cubicBezTo>
                  <a:cubicBezTo>
                    <a:pt x="268105" y="319540"/>
                    <a:pt x="270248" y="317826"/>
                    <a:pt x="272391" y="316539"/>
                  </a:cubicBezTo>
                  <a:cubicBezTo>
                    <a:pt x="271105" y="312253"/>
                    <a:pt x="270248" y="307967"/>
                    <a:pt x="270248" y="303681"/>
                  </a:cubicBezTo>
                  <a:cubicBezTo>
                    <a:pt x="270248" y="280106"/>
                    <a:pt x="289536" y="260390"/>
                    <a:pt x="313111" y="260390"/>
                  </a:cubicBezTo>
                  <a:cubicBezTo>
                    <a:pt x="319111" y="260390"/>
                    <a:pt x="325112" y="261676"/>
                    <a:pt x="330256" y="264247"/>
                  </a:cubicBezTo>
                  <a:cubicBezTo>
                    <a:pt x="343543" y="243673"/>
                    <a:pt x="345686" y="217527"/>
                    <a:pt x="349115" y="193524"/>
                  </a:cubicBezTo>
                  <a:cubicBezTo>
                    <a:pt x="349972" y="184952"/>
                    <a:pt x="354687" y="177665"/>
                    <a:pt x="360259" y="171236"/>
                  </a:cubicBezTo>
                  <a:cubicBezTo>
                    <a:pt x="380405" y="167378"/>
                    <a:pt x="403122" y="170378"/>
                    <a:pt x="420696" y="157091"/>
                  </a:cubicBezTo>
                  <a:cubicBezTo>
                    <a:pt x="423267" y="155377"/>
                    <a:pt x="425839" y="153233"/>
                    <a:pt x="427982" y="150662"/>
                  </a:cubicBezTo>
                  <a:lnTo>
                    <a:pt x="353830" y="76939"/>
                  </a:lnTo>
                  <a:lnTo>
                    <a:pt x="227814" y="76939"/>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9" name="Freeform: Shape 218">
              <a:extLst>
                <a:ext uri="{FF2B5EF4-FFF2-40B4-BE49-F238E27FC236}">
                  <a16:creationId xmlns:a16="http://schemas.microsoft.com/office/drawing/2014/main" id="{EF42F5BE-629E-47DA-A3C5-113A94EF07D9}"/>
                </a:ext>
              </a:extLst>
            </p:cNvPr>
            <p:cNvSpPr/>
            <p:nvPr/>
          </p:nvSpPr>
          <p:spPr>
            <a:xfrm>
              <a:off x="5269825" y="3049881"/>
              <a:ext cx="42863" cy="47149"/>
            </a:xfrm>
            <a:custGeom>
              <a:avLst/>
              <a:gdLst>
                <a:gd name="connsiteX0" fmla="*/ 3215 w 42862"/>
                <a:gd name="connsiteY0" fmla="*/ 3215 h 47148"/>
                <a:gd name="connsiteX1" fmla="*/ 28504 w 42862"/>
                <a:gd name="connsiteY1" fmla="*/ 44791 h 47148"/>
                <a:gd name="connsiteX2" fmla="*/ 42648 w 42862"/>
                <a:gd name="connsiteY2" fmla="*/ 30647 h 47148"/>
                <a:gd name="connsiteX3" fmla="*/ 6644 w 42862"/>
                <a:gd name="connsiteY3" fmla="*/ 3215 h 47148"/>
                <a:gd name="connsiteX4" fmla="*/ 3215 w 42862"/>
                <a:gd name="connsiteY4" fmla="*/ 3215 h 471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62" h="47148">
                  <a:moveTo>
                    <a:pt x="3215" y="3215"/>
                  </a:moveTo>
                  <a:cubicBezTo>
                    <a:pt x="11359" y="16931"/>
                    <a:pt x="19931" y="31075"/>
                    <a:pt x="28504" y="44791"/>
                  </a:cubicBezTo>
                  <a:lnTo>
                    <a:pt x="42648" y="30647"/>
                  </a:lnTo>
                  <a:cubicBezTo>
                    <a:pt x="30647" y="21217"/>
                    <a:pt x="18645" y="12216"/>
                    <a:pt x="6644" y="3215"/>
                  </a:cubicBez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0" name="Freeform: Shape 219">
              <a:extLst>
                <a:ext uri="{FF2B5EF4-FFF2-40B4-BE49-F238E27FC236}">
                  <a16:creationId xmlns:a16="http://schemas.microsoft.com/office/drawing/2014/main" id="{35288033-BAD4-4964-B7E5-51C83101557D}"/>
                </a:ext>
              </a:extLst>
            </p:cNvPr>
            <p:cNvSpPr/>
            <p:nvPr/>
          </p:nvSpPr>
          <p:spPr>
            <a:xfrm>
              <a:off x="4361140" y="2670119"/>
              <a:ext cx="501491" cy="1032986"/>
            </a:xfrm>
            <a:custGeom>
              <a:avLst/>
              <a:gdLst>
                <a:gd name="connsiteX0" fmla="*/ 337114 w 501491"/>
                <a:gd name="connsiteY0" fmla="*/ 745593 h 1032986"/>
                <a:gd name="connsiteX1" fmla="*/ 337114 w 501491"/>
                <a:gd name="connsiteY1" fmla="*/ 745593 h 1032986"/>
                <a:gd name="connsiteX2" fmla="*/ 328113 w 501491"/>
                <a:gd name="connsiteY2" fmla="*/ 734878 h 1032986"/>
                <a:gd name="connsiteX3" fmla="*/ 328113 w 501491"/>
                <a:gd name="connsiteY3" fmla="*/ 737878 h 1032986"/>
                <a:gd name="connsiteX4" fmla="*/ 285679 w 501491"/>
                <a:gd name="connsiteY4" fmla="*/ 780740 h 1032986"/>
                <a:gd name="connsiteX5" fmla="*/ 242387 w 501491"/>
                <a:gd name="connsiteY5" fmla="*/ 737878 h 1032986"/>
                <a:gd name="connsiteX6" fmla="*/ 250531 w 501491"/>
                <a:gd name="connsiteY6" fmla="*/ 713018 h 1032986"/>
                <a:gd name="connsiteX7" fmla="*/ 194810 w 501491"/>
                <a:gd name="connsiteY7" fmla="*/ 657296 h 1032986"/>
                <a:gd name="connsiteX8" fmla="*/ 190524 w 501491"/>
                <a:gd name="connsiteY8" fmla="*/ 653010 h 1032986"/>
                <a:gd name="connsiteX9" fmla="*/ 190524 w 501491"/>
                <a:gd name="connsiteY9" fmla="*/ 402264 h 1032986"/>
                <a:gd name="connsiteX10" fmla="*/ 138660 w 501491"/>
                <a:gd name="connsiteY10" fmla="*/ 350401 h 1032986"/>
                <a:gd name="connsiteX11" fmla="*/ 134374 w 501491"/>
                <a:gd name="connsiteY11" fmla="*/ 346115 h 1032986"/>
                <a:gd name="connsiteX12" fmla="*/ 134374 w 501491"/>
                <a:gd name="connsiteY12" fmla="*/ 8787 h 1032986"/>
                <a:gd name="connsiteX13" fmla="*/ 111228 w 501491"/>
                <a:gd name="connsiteY13" fmla="*/ 3215 h 1032986"/>
                <a:gd name="connsiteX14" fmla="*/ 111228 w 501491"/>
                <a:gd name="connsiteY14" fmla="*/ 361117 h 1032986"/>
                <a:gd name="connsiteX15" fmla="*/ 141232 w 501491"/>
                <a:gd name="connsiteY15" fmla="*/ 391120 h 1032986"/>
                <a:gd name="connsiteX16" fmla="*/ 146804 w 501491"/>
                <a:gd name="connsiteY16" fmla="*/ 396692 h 1032986"/>
                <a:gd name="connsiteX17" fmla="*/ 146804 w 501491"/>
                <a:gd name="connsiteY17" fmla="*/ 530852 h 1032986"/>
                <a:gd name="connsiteX18" fmla="*/ 159234 w 501491"/>
                <a:gd name="connsiteY18" fmla="*/ 561285 h 1032986"/>
                <a:gd name="connsiteX19" fmla="*/ 116372 w 501491"/>
                <a:gd name="connsiteY19" fmla="*/ 603718 h 1032986"/>
                <a:gd name="connsiteX20" fmla="*/ 73081 w 501491"/>
                <a:gd name="connsiteY20" fmla="*/ 561285 h 1032986"/>
                <a:gd name="connsiteX21" fmla="*/ 107371 w 501491"/>
                <a:gd name="connsiteY21" fmla="*/ 519279 h 1032986"/>
                <a:gd name="connsiteX22" fmla="*/ 107371 w 501491"/>
                <a:gd name="connsiteY22" fmla="*/ 413409 h 1032986"/>
                <a:gd name="connsiteX23" fmla="*/ 77367 w 501491"/>
                <a:gd name="connsiteY23" fmla="*/ 382976 h 1032986"/>
                <a:gd name="connsiteX24" fmla="*/ 71795 w 501491"/>
                <a:gd name="connsiteY24" fmla="*/ 376976 h 1032986"/>
                <a:gd name="connsiteX25" fmla="*/ 71795 w 501491"/>
                <a:gd name="connsiteY25" fmla="*/ 30647 h 1032986"/>
                <a:gd name="connsiteX26" fmla="*/ 51221 w 501491"/>
                <a:gd name="connsiteY26" fmla="*/ 211955 h 1032986"/>
                <a:gd name="connsiteX27" fmla="*/ 29361 w 501491"/>
                <a:gd name="connsiteY27" fmla="*/ 322540 h 1032986"/>
                <a:gd name="connsiteX28" fmla="*/ 29361 w 501491"/>
                <a:gd name="connsiteY28" fmla="*/ 621721 h 1032986"/>
                <a:gd name="connsiteX29" fmla="*/ 104370 w 501491"/>
                <a:gd name="connsiteY29" fmla="*/ 696730 h 1032986"/>
                <a:gd name="connsiteX30" fmla="*/ 116372 w 501491"/>
                <a:gd name="connsiteY30" fmla="*/ 695015 h 1032986"/>
                <a:gd name="connsiteX31" fmla="*/ 159234 w 501491"/>
                <a:gd name="connsiteY31" fmla="*/ 737878 h 1032986"/>
                <a:gd name="connsiteX32" fmla="*/ 116372 w 501491"/>
                <a:gd name="connsiteY32" fmla="*/ 780740 h 1032986"/>
                <a:gd name="connsiteX33" fmla="*/ 73081 w 501491"/>
                <a:gd name="connsiteY33" fmla="*/ 737878 h 1032986"/>
                <a:gd name="connsiteX34" fmla="*/ 80367 w 501491"/>
                <a:gd name="connsiteY34" fmla="*/ 714303 h 1032986"/>
                <a:gd name="connsiteX35" fmla="*/ 4929 w 501491"/>
                <a:gd name="connsiteY35" fmla="*/ 638437 h 1032986"/>
                <a:gd name="connsiteX36" fmla="*/ 3215 w 501491"/>
                <a:gd name="connsiteY36" fmla="*/ 636722 h 1032986"/>
                <a:gd name="connsiteX37" fmla="*/ 7501 w 501491"/>
                <a:gd name="connsiteY37" fmla="*/ 656011 h 1032986"/>
                <a:gd name="connsiteX38" fmla="*/ 41791 w 501491"/>
                <a:gd name="connsiteY38" fmla="*/ 799171 h 1032986"/>
                <a:gd name="connsiteX39" fmla="*/ 178951 w 501491"/>
                <a:gd name="connsiteY39" fmla="*/ 799171 h 1032986"/>
                <a:gd name="connsiteX40" fmla="*/ 183237 w 501491"/>
                <a:gd name="connsiteY40" fmla="*/ 803458 h 1032986"/>
                <a:gd name="connsiteX41" fmla="*/ 218813 w 501491"/>
                <a:gd name="connsiteY41" fmla="*/ 839033 h 1032986"/>
                <a:gd name="connsiteX42" fmla="*/ 218813 w 501491"/>
                <a:gd name="connsiteY42" fmla="*/ 977479 h 1032986"/>
                <a:gd name="connsiteX43" fmla="*/ 271534 w 501491"/>
                <a:gd name="connsiteY43" fmla="*/ 1030200 h 1032986"/>
                <a:gd name="connsiteX44" fmla="*/ 350401 w 501491"/>
                <a:gd name="connsiteY44" fmla="*/ 1024628 h 1032986"/>
                <a:gd name="connsiteX45" fmla="*/ 371832 w 501491"/>
                <a:gd name="connsiteY45" fmla="*/ 1016484 h 1032986"/>
                <a:gd name="connsiteX46" fmla="*/ 371404 w 501491"/>
                <a:gd name="connsiteY46" fmla="*/ 986480 h 1032986"/>
                <a:gd name="connsiteX47" fmla="*/ 443413 w 501491"/>
                <a:gd name="connsiteY47" fmla="*/ 987766 h 1032986"/>
                <a:gd name="connsiteX48" fmla="*/ 449413 w 501491"/>
                <a:gd name="connsiteY48" fmla="*/ 962906 h 1032986"/>
                <a:gd name="connsiteX49" fmla="*/ 337971 w 501491"/>
                <a:gd name="connsiteY49" fmla="*/ 962906 h 1032986"/>
                <a:gd name="connsiteX50" fmla="*/ 335399 w 501491"/>
                <a:gd name="connsiteY50" fmla="*/ 959906 h 1032986"/>
                <a:gd name="connsiteX51" fmla="*/ 311825 w 501491"/>
                <a:gd name="connsiteY51" fmla="*/ 936331 h 1032986"/>
                <a:gd name="connsiteX52" fmla="*/ 286964 w 501491"/>
                <a:gd name="connsiteY52" fmla="*/ 944475 h 1032986"/>
                <a:gd name="connsiteX53" fmla="*/ 244102 w 501491"/>
                <a:gd name="connsiteY53" fmla="*/ 901184 h 1032986"/>
                <a:gd name="connsiteX54" fmla="*/ 286964 w 501491"/>
                <a:gd name="connsiteY54" fmla="*/ 858750 h 1032986"/>
                <a:gd name="connsiteX55" fmla="*/ 329827 w 501491"/>
                <a:gd name="connsiteY55" fmla="*/ 901184 h 1032986"/>
                <a:gd name="connsiteX56" fmla="*/ 324683 w 501491"/>
                <a:gd name="connsiteY56" fmla="*/ 921758 h 1032986"/>
                <a:gd name="connsiteX57" fmla="*/ 346115 w 501491"/>
                <a:gd name="connsiteY57" fmla="*/ 943189 h 1032986"/>
                <a:gd name="connsiteX58" fmla="*/ 441270 w 501491"/>
                <a:gd name="connsiteY58" fmla="*/ 943189 h 1032986"/>
                <a:gd name="connsiteX59" fmla="*/ 393692 w 501491"/>
                <a:gd name="connsiteY59" fmla="*/ 921330 h 1032986"/>
                <a:gd name="connsiteX60" fmla="*/ 353401 w 501491"/>
                <a:gd name="connsiteY60" fmla="*/ 889611 h 1032986"/>
                <a:gd name="connsiteX61" fmla="*/ 480703 w 501491"/>
                <a:gd name="connsiteY61" fmla="*/ 920901 h 1032986"/>
                <a:gd name="connsiteX62" fmla="*/ 498277 w 501491"/>
                <a:gd name="connsiteY62" fmla="*/ 887897 h 1032986"/>
                <a:gd name="connsiteX63" fmla="*/ 463558 w 501491"/>
                <a:gd name="connsiteY63" fmla="*/ 853178 h 1032986"/>
                <a:gd name="connsiteX64" fmla="*/ 337114 w 501491"/>
                <a:gd name="connsiteY64" fmla="*/ 745593 h 103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01491" h="1032986">
                  <a:moveTo>
                    <a:pt x="337114" y="745593"/>
                  </a:moveTo>
                  <a:lnTo>
                    <a:pt x="337114" y="745593"/>
                  </a:lnTo>
                  <a:cubicBezTo>
                    <a:pt x="333685" y="742164"/>
                    <a:pt x="330684" y="738735"/>
                    <a:pt x="328113" y="734878"/>
                  </a:cubicBezTo>
                  <a:cubicBezTo>
                    <a:pt x="328113" y="735735"/>
                    <a:pt x="328113" y="737021"/>
                    <a:pt x="328113" y="737878"/>
                  </a:cubicBezTo>
                  <a:cubicBezTo>
                    <a:pt x="328113" y="761452"/>
                    <a:pt x="309253" y="780740"/>
                    <a:pt x="285679" y="780740"/>
                  </a:cubicBezTo>
                  <a:cubicBezTo>
                    <a:pt x="262104" y="780740"/>
                    <a:pt x="242387" y="761881"/>
                    <a:pt x="242387" y="737878"/>
                  </a:cubicBezTo>
                  <a:cubicBezTo>
                    <a:pt x="242387" y="728448"/>
                    <a:pt x="245388" y="719876"/>
                    <a:pt x="250531" y="713018"/>
                  </a:cubicBezTo>
                  <a:lnTo>
                    <a:pt x="194810" y="657296"/>
                  </a:lnTo>
                  <a:lnTo>
                    <a:pt x="190524" y="653010"/>
                  </a:lnTo>
                  <a:lnTo>
                    <a:pt x="190524" y="402264"/>
                  </a:lnTo>
                  <a:lnTo>
                    <a:pt x="138660" y="350401"/>
                  </a:lnTo>
                  <a:lnTo>
                    <a:pt x="134374" y="346115"/>
                  </a:lnTo>
                  <a:lnTo>
                    <a:pt x="134374" y="8787"/>
                  </a:lnTo>
                  <a:cubicBezTo>
                    <a:pt x="126659" y="7072"/>
                    <a:pt x="118943" y="5358"/>
                    <a:pt x="111228" y="3215"/>
                  </a:cubicBezTo>
                  <a:lnTo>
                    <a:pt x="111228" y="361117"/>
                  </a:lnTo>
                  <a:lnTo>
                    <a:pt x="141232" y="391120"/>
                  </a:lnTo>
                  <a:lnTo>
                    <a:pt x="146804" y="396692"/>
                  </a:lnTo>
                  <a:lnTo>
                    <a:pt x="146804" y="530852"/>
                  </a:lnTo>
                  <a:cubicBezTo>
                    <a:pt x="154519" y="538567"/>
                    <a:pt x="159234" y="549712"/>
                    <a:pt x="159234" y="561285"/>
                  </a:cubicBezTo>
                  <a:cubicBezTo>
                    <a:pt x="159234" y="584859"/>
                    <a:pt x="140375" y="603718"/>
                    <a:pt x="116372" y="603718"/>
                  </a:cubicBezTo>
                  <a:cubicBezTo>
                    <a:pt x="92797" y="603718"/>
                    <a:pt x="73081" y="584859"/>
                    <a:pt x="73081" y="561285"/>
                  </a:cubicBezTo>
                  <a:cubicBezTo>
                    <a:pt x="73081" y="540710"/>
                    <a:pt x="87654" y="523137"/>
                    <a:pt x="107371" y="519279"/>
                  </a:cubicBezTo>
                  <a:lnTo>
                    <a:pt x="107371" y="413409"/>
                  </a:lnTo>
                  <a:lnTo>
                    <a:pt x="77367" y="382976"/>
                  </a:lnTo>
                  <a:lnTo>
                    <a:pt x="71795" y="376976"/>
                  </a:lnTo>
                  <a:lnTo>
                    <a:pt x="71795" y="30647"/>
                  </a:lnTo>
                  <a:cubicBezTo>
                    <a:pt x="62794" y="90654"/>
                    <a:pt x="57650" y="151519"/>
                    <a:pt x="51221" y="211955"/>
                  </a:cubicBezTo>
                  <a:cubicBezTo>
                    <a:pt x="47792" y="249674"/>
                    <a:pt x="39219" y="286107"/>
                    <a:pt x="29361" y="322540"/>
                  </a:cubicBezTo>
                  <a:lnTo>
                    <a:pt x="29361" y="621721"/>
                  </a:lnTo>
                  <a:lnTo>
                    <a:pt x="104370" y="696730"/>
                  </a:lnTo>
                  <a:cubicBezTo>
                    <a:pt x="108228" y="695444"/>
                    <a:pt x="112514" y="695015"/>
                    <a:pt x="116372" y="695015"/>
                  </a:cubicBezTo>
                  <a:cubicBezTo>
                    <a:pt x="139946" y="695015"/>
                    <a:pt x="159234" y="714303"/>
                    <a:pt x="159234" y="737878"/>
                  </a:cubicBezTo>
                  <a:cubicBezTo>
                    <a:pt x="159234" y="761452"/>
                    <a:pt x="140375" y="780740"/>
                    <a:pt x="116372" y="780740"/>
                  </a:cubicBezTo>
                  <a:cubicBezTo>
                    <a:pt x="92369" y="780740"/>
                    <a:pt x="73081" y="761881"/>
                    <a:pt x="73081" y="737878"/>
                  </a:cubicBezTo>
                  <a:cubicBezTo>
                    <a:pt x="73081" y="729305"/>
                    <a:pt x="75652" y="721162"/>
                    <a:pt x="80367" y="714303"/>
                  </a:cubicBezTo>
                  <a:lnTo>
                    <a:pt x="4929" y="638437"/>
                  </a:lnTo>
                  <a:lnTo>
                    <a:pt x="3215" y="636722"/>
                  </a:lnTo>
                  <a:cubicBezTo>
                    <a:pt x="4501" y="643152"/>
                    <a:pt x="5786" y="649581"/>
                    <a:pt x="7501" y="656011"/>
                  </a:cubicBezTo>
                  <a:cubicBezTo>
                    <a:pt x="18645" y="704017"/>
                    <a:pt x="29789" y="751594"/>
                    <a:pt x="41791" y="799171"/>
                  </a:cubicBezTo>
                  <a:lnTo>
                    <a:pt x="178951" y="799171"/>
                  </a:lnTo>
                  <a:lnTo>
                    <a:pt x="183237" y="803458"/>
                  </a:lnTo>
                  <a:lnTo>
                    <a:pt x="218813" y="839033"/>
                  </a:lnTo>
                  <a:lnTo>
                    <a:pt x="218813" y="977479"/>
                  </a:lnTo>
                  <a:lnTo>
                    <a:pt x="271534" y="1030200"/>
                  </a:lnTo>
                  <a:cubicBezTo>
                    <a:pt x="297680" y="1028486"/>
                    <a:pt x="323826" y="1026771"/>
                    <a:pt x="350401" y="1024628"/>
                  </a:cubicBezTo>
                  <a:cubicBezTo>
                    <a:pt x="357688" y="1023342"/>
                    <a:pt x="366689" y="1022913"/>
                    <a:pt x="371832" y="1016484"/>
                  </a:cubicBezTo>
                  <a:cubicBezTo>
                    <a:pt x="375261" y="1006626"/>
                    <a:pt x="370546" y="996339"/>
                    <a:pt x="371404" y="986480"/>
                  </a:cubicBezTo>
                  <a:cubicBezTo>
                    <a:pt x="395407" y="983480"/>
                    <a:pt x="419410" y="990767"/>
                    <a:pt x="443413" y="987766"/>
                  </a:cubicBezTo>
                  <a:cubicBezTo>
                    <a:pt x="451128" y="981766"/>
                    <a:pt x="451128" y="972336"/>
                    <a:pt x="449413" y="962906"/>
                  </a:cubicBezTo>
                  <a:lnTo>
                    <a:pt x="337971" y="962906"/>
                  </a:lnTo>
                  <a:lnTo>
                    <a:pt x="335399" y="959906"/>
                  </a:lnTo>
                  <a:lnTo>
                    <a:pt x="311825" y="936331"/>
                  </a:lnTo>
                  <a:cubicBezTo>
                    <a:pt x="304967" y="941475"/>
                    <a:pt x="296394" y="944475"/>
                    <a:pt x="286964" y="944475"/>
                  </a:cubicBezTo>
                  <a:cubicBezTo>
                    <a:pt x="263390" y="944475"/>
                    <a:pt x="244102" y="924758"/>
                    <a:pt x="244102" y="901184"/>
                  </a:cubicBezTo>
                  <a:cubicBezTo>
                    <a:pt x="244102" y="877610"/>
                    <a:pt x="263390" y="858750"/>
                    <a:pt x="286964" y="858750"/>
                  </a:cubicBezTo>
                  <a:cubicBezTo>
                    <a:pt x="310539" y="858750"/>
                    <a:pt x="329827" y="877610"/>
                    <a:pt x="329827" y="901184"/>
                  </a:cubicBezTo>
                  <a:cubicBezTo>
                    <a:pt x="329827" y="908471"/>
                    <a:pt x="328113" y="915757"/>
                    <a:pt x="324683" y="921758"/>
                  </a:cubicBezTo>
                  <a:lnTo>
                    <a:pt x="346115" y="943189"/>
                  </a:lnTo>
                  <a:lnTo>
                    <a:pt x="441270" y="943189"/>
                  </a:lnTo>
                  <a:cubicBezTo>
                    <a:pt x="429697" y="930331"/>
                    <a:pt x="408694" y="929902"/>
                    <a:pt x="393692" y="921330"/>
                  </a:cubicBezTo>
                  <a:cubicBezTo>
                    <a:pt x="379119" y="912757"/>
                    <a:pt x="364546" y="902470"/>
                    <a:pt x="353401" y="889611"/>
                  </a:cubicBezTo>
                  <a:cubicBezTo>
                    <a:pt x="393692" y="906328"/>
                    <a:pt x="435697" y="926044"/>
                    <a:pt x="480703" y="920901"/>
                  </a:cubicBezTo>
                  <a:cubicBezTo>
                    <a:pt x="494848" y="917043"/>
                    <a:pt x="498277" y="900755"/>
                    <a:pt x="498277" y="887897"/>
                  </a:cubicBezTo>
                  <a:lnTo>
                    <a:pt x="463558" y="853178"/>
                  </a:lnTo>
                  <a:cubicBezTo>
                    <a:pt x="417695" y="821460"/>
                    <a:pt x="375261" y="785455"/>
                    <a:pt x="337114" y="745593"/>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1" name="Freeform: Shape 220">
              <a:extLst>
                <a:ext uri="{FF2B5EF4-FFF2-40B4-BE49-F238E27FC236}">
                  <a16:creationId xmlns:a16="http://schemas.microsoft.com/office/drawing/2014/main" id="{C4EF14B9-8632-4993-82C0-86A78C704B23}"/>
                </a:ext>
              </a:extLst>
            </p:cNvPr>
            <p:cNvSpPr/>
            <p:nvPr/>
          </p:nvSpPr>
          <p:spPr>
            <a:xfrm>
              <a:off x="4789765" y="3260765"/>
              <a:ext cx="85725" cy="222885"/>
            </a:xfrm>
            <a:custGeom>
              <a:avLst/>
              <a:gdLst>
                <a:gd name="connsiteX0" fmla="*/ 49506 w 85725"/>
                <a:gd name="connsiteY0" fmla="*/ 175951 h 222885"/>
                <a:gd name="connsiteX1" fmla="*/ 49506 w 85725"/>
                <a:gd name="connsiteY1" fmla="*/ 73081 h 222885"/>
                <a:gd name="connsiteX2" fmla="*/ 3215 w 85725"/>
                <a:gd name="connsiteY2" fmla="*/ 3215 h 222885"/>
                <a:gd name="connsiteX3" fmla="*/ 3215 w 85725"/>
                <a:gd name="connsiteY3" fmla="*/ 172950 h 222885"/>
                <a:gd name="connsiteX4" fmla="*/ 16502 w 85725"/>
                <a:gd name="connsiteY4" fmla="*/ 196524 h 222885"/>
                <a:gd name="connsiteX5" fmla="*/ 53364 w 85725"/>
                <a:gd name="connsiteY5" fmla="*/ 216241 h 222885"/>
                <a:gd name="connsiteX6" fmla="*/ 74366 w 85725"/>
                <a:gd name="connsiteY6" fmla="*/ 221385 h 222885"/>
                <a:gd name="connsiteX7" fmla="*/ 84225 w 85725"/>
                <a:gd name="connsiteY7" fmla="*/ 211526 h 222885"/>
                <a:gd name="connsiteX8" fmla="*/ 52078 w 85725"/>
                <a:gd name="connsiteY8" fmla="*/ 179379 h 222885"/>
                <a:gd name="connsiteX9" fmla="*/ 49506 w 85725"/>
                <a:gd name="connsiteY9" fmla="*/ 175951 h 222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725" h="222885">
                  <a:moveTo>
                    <a:pt x="49506" y="175951"/>
                  </a:moveTo>
                  <a:lnTo>
                    <a:pt x="49506" y="73081"/>
                  </a:lnTo>
                  <a:cubicBezTo>
                    <a:pt x="35362" y="49078"/>
                    <a:pt x="19931" y="25932"/>
                    <a:pt x="3215" y="3215"/>
                  </a:cubicBezTo>
                  <a:lnTo>
                    <a:pt x="3215" y="172950"/>
                  </a:lnTo>
                  <a:cubicBezTo>
                    <a:pt x="7072" y="181094"/>
                    <a:pt x="11359" y="189238"/>
                    <a:pt x="16502" y="196524"/>
                  </a:cubicBezTo>
                  <a:cubicBezTo>
                    <a:pt x="25932" y="207669"/>
                    <a:pt x="40934" y="210241"/>
                    <a:pt x="53364" y="216241"/>
                  </a:cubicBezTo>
                  <a:cubicBezTo>
                    <a:pt x="60222" y="218813"/>
                    <a:pt x="67080" y="223099"/>
                    <a:pt x="74366" y="221385"/>
                  </a:cubicBezTo>
                  <a:cubicBezTo>
                    <a:pt x="78653" y="219242"/>
                    <a:pt x="82082" y="215813"/>
                    <a:pt x="84225" y="211526"/>
                  </a:cubicBezTo>
                  <a:lnTo>
                    <a:pt x="52078" y="179379"/>
                  </a:lnTo>
                  <a:lnTo>
                    <a:pt x="49506" y="175951"/>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2" name="Freeform: Shape 221">
              <a:extLst>
                <a:ext uri="{FF2B5EF4-FFF2-40B4-BE49-F238E27FC236}">
                  <a16:creationId xmlns:a16="http://schemas.microsoft.com/office/drawing/2014/main" id="{733FDBD8-2000-40C0-9571-1517EA043B8A}"/>
                </a:ext>
              </a:extLst>
            </p:cNvPr>
            <p:cNvSpPr/>
            <p:nvPr/>
          </p:nvSpPr>
          <p:spPr>
            <a:xfrm>
              <a:off x="4522732" y="2682978"/>
              <a:ext cx="252889" cy="715804"/>
            </a:xfrm>
            <a:custGeom>
              <a:avLst/>
              <a:gdLst>
                <a:gd name="connsiteX0" fmla="*/ 84225 w 252888"/>
                <a:gd name="connsiteY0" fmla="*/ 361974 h 715803"/>
                <a:gd name="connsiteX1" fmla="*/ 84225 w 252888"/>
                <a:gd name="connsiteY1" fmla="*/ 361974 h 715803"/>
                <a:gd name="connsiteX2" fmla="*/ 157091 w 252888"/>
                <a:gd name="connsiteY2" fmla="*/ 179808 h 715803"/>
                <a:gd name="connsiteX3" fmla="*/ 200382 w 252888"/>
                <a:gd name="connsiteY3" fmla="*/ 105227 h 715803"/>
                <a:gd name="connsiteX4" fmla="*/ 200382 w 252888"/>
                <a:gd name="connsiteY4" fmla="*/ 65794 h 715803"/>
                <a:gd name="connsiteX5" fmla="*/ 98369 w 252888"/>
                <a:gd name="connsiteY5" fmla="*/ 30647 h 715803"/>
                <a:gd name="connsiteX6" fmla="*/ 78224 w 252888"/>
                <a:gd name="connsiteY6" fmla="*/ 35790 h 715803"/>
                <a:gd name="connsiteX7" fmla="*/ 40934 w 252888"/>
                <a:gd name="connsiteY7" fmla="*/ 13502 h 715803"/>
                <a:gd name="connsiteX8" fmla="*/ 3215 w 252888"/>
                <a:gd name="connsiteY8" fmla="*/ 3215 h 715803"/>
                <a:gd name="connsiteX9" fmla="*/ 3215 w 252888"/>
                <a:gd name="connsiteY9" fmla="*/ 321255 h 715803"/>
                <a:gd name="connsiteX10" fmla="*/ 55078 w 252888"/>
                <a:gd name="connsiteY10" fmla="*/ 372690 h 715803"/>
                <a:gd name="connsiteX11" fmla="*/ 59365 w 252888"/>
                <a:gd name="connsiteY11" fmla="*/ 376976 h 715803"/>
                <a:gd name="connsiteX12" fmla="*/ 59365 w 252888"/>
                <a:gd name="connsiteY12" fmla="*/ 627721 h 715803"/>
                <a:gd name="connsiteX13" fmla="*/ 114657 w 252888"/>
                <a:gd name="connsiteY13" fmla="*/ 683014 h 715803"/>
                <a:gd name="connsiteX14" fmla="*/ 124944 w 252888"/>
                <a:gd name="connsiteY14" fmla="*/ 681728 h 715803"/>
                <a:gd name="connsiteX15" fmla="*/ 149804 w 252888"/>
                <a:gd name="connsiteY15" fmla="*/ 689872 h 715803"/>
                <a:gd name="connsiteX16" fmla="*/ 148519 w 252888"/>
                <a:gd name="connsiteY16" fmla="*/ 686014 h 715803"/>
                <a:gd name="connsiteX17" fmla="*/ 152376 w 252888"/>
                <a:gd name="connsiteY17" fmla="*/ 671870 h 715803"/>
                <a:gd name="connsiteX18" fmla="*/ 204240 w 252888"/>
                <a:gd name="connsiteY18" fmla="*/ 671441 h 715803"/>
                <a:gd name="connsiteX19" fmla="*/ 228671 w 252888"/>
                <a:gd name="connsiteY19" fmla="*/ 695873 h 715803"/>
                <a:gd name="connsiteX20" fmla="*/ 251389 w 252888"/>
                <a:gd name="connsiteY20" fmla="*/ 716447 h 715803"/>
                <a:gd name="connsiteX21" fmla="*/ 251389 w 252888"/>
                <a:gd name="connsiteY21" fmla="*/ 554855 h 715803"/>
                <a:gd name="connsiteX22" fmla="*/ 190524 w 252888"/>
                <a:gd name="connsiteY22" fmla="*/ 502991 h 715803"/>
                <a:gd name="connsiteX23" fmla="*/ 163520 w 252888"/>
                <a:gd name="connsiteY23" fmla="*/ 529995 h 715803"/>
                <a:gd name="connsiteX24" fmla="*/ 167378 w 252888"/>
                <a:gd name="connsiteY24" fmla="*/ 548426 h 715803"/>
                <a:gd name="connsiteX25" fmla="*/ 124944 w 252888"/>
                <a:gd name="connsiteY25" fmla="*/ 590859 h 715803"/>
                <a:gd name="connsiteX26" fmla="*/ 81653 w 252888"/>
                <a:gd name="connsiteY26" fmla="*/ 548426 h 715803"/>
                <a:gd name="connsiteX27" fmla="*/ 124944 w 252888"/>
                <a:gd name="connsiteY27" fmla="*/ 505563 h 715803"/>
                <a:gd name="connsiteX28" fmla="*/ 151519 w 252888"/>
                <a:gd name="connsiteY28" fmla="*/ 514993 h 715803"/>
                <a:gd name="connsiteX29" fmla="*/ 173379 w 252888"/>
                <a:gd name="connsiteY29" fmla="*/ 493133 h 715803"/>
                <a:gd name="connsiteX30" fmla="*/ 128802 w 252888"/>
                <a:gd name="connsiteY30" fmla="*/ 474273 h 715803"/>
                <a:gd name="connsiteX31" fmla="*/ 76938 w 252888"/>
                <a:gd name="connsiteY31" fmla="*/ 469130 h 715803"/>
                <a:gd name="connsiteX32" fmla="*/ 64937 w 252888"/>
                <a:gd name="connsiteY32" fmla="*/ 454557 h 715803"/>
                <a:gd name="connsiteX33" fmla="*/ 84225 w 252888"/>
                <a:gd name="connsiteY33" fmla="*/ 361974 h 715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2888" h="715803">
                  <a:moveTo>
                    <a:pt x="84225" y="361974"/>
                  </a:moveTo>
                  <a:lnTo>
                    <a:pt x="84225" y="361974"/>
                  </a:lnTo>
                  <a:cubicBezTo>
                    <a:pt x="103942" y="299823"/>
                    <a:pt x="124516" y="236815"/>
                    <a:pt x="157091" y="179808"/>
                  </a:cubicBezTo>
                  <a:cubicBezTo>
                    <a:pt x="171236" y="154519"/>
                    <a:pt x="185809" y="129659"/>
                    <a:pt x="200382" y="105227"/>
                  </a:cubicBezTo>
                  <a:lnTo>
                    <a:pt x="200382" y="65794"/>
                  </a:lnTo>
                  <a:cubicBezTo>
                    <a:pt x="166521" y="53364"/>
                    <a:pt x="132659" y="41362"/>
                    <a:pt x="98369" y="30647"/>
                  </a:cubicBezTo>
                  <a:cubicBezTo>
                    <a:pt x="92369" y="34076"/>
                    <a:pt x="85511" y="35790"/>
                    <a:pt x="78224" y="35790"/>
                  </a:cubicBezTo>
                  <a:cubicBezTo>
                    <a:pt x="61936" y="35790"/>
                    <a:pt x="48220" y="26789"/>
                    <a:pt x="40934" y="13502"/>
                  </a:cubicBezTo>
                  <a:cubicBezTo>
                    <a:pt x="28504" y="10073"/>
                    <a:pt x="15645" y="6644"/>
                    <a:pt x="3215" y="3215"/>
                  </a:cubicBezTo>
                  <a:lnTo>
                    <a:pt x="3215" y="321255"/>
                  </a:lnTo>
                  <a:lnTo>
                    <a:pt x="55078" y="372690"/>
                  </a:lnTo>
                  <a:lnTo>
                    <a:pt x="59365" y="376976"/>
                  </a:lnTo>
                  <a:lnTo>
                    <a:pt x="59365" y="627721"/>
                  </a:lnTo>
                  <a:lnTo>
                    <a:pt x="114657" y="683014"/>
                  </a:lnTo>
                  <a:cubicBezTo>
                    <a:pt x="118086" y="682157"/>
                    <a:pt x="121087" y="681728"/>
                    <a:pt x="124944" y="681728"/>
                  </a:cubicBezTo>
                  <a:cubicBezTo>
                    <a:pt x="134374" y="681728"/>
                    <a:pt x="142946" y="684728"/>
                    <a:pt x="149804" y="689872"/>
                  </a:cubicBezTo>
                  <a:cubicBezTo>
                    <a:pt x="149376" y="688586"/>
                    <a:pt x="148947" y="687300"/>
                    <a:pt x="148519" y="686014"/>
                  </a:cubicBezTo>
                  <a:cubicBezTo>
                    <a:pt x="147233" y="681300"/>
                    <a:pt x="145947" y="673584"/>
                    <a:pt x="152376" y="671870"/>
                  </a:cubicBezTo>
                  <a:cubicBezTo>
                    <a:pt x="169521" y="667583"/>
                    <a:pt x="187095" y="668869"/>
                    <a:pt x="204240" y="671441"/>
                  </a:cubicBezTo>
                  <a:cubicBezTo>
                    <a:pt x="211098" y="680871"/>
                    <a:pt x="221385" y="686443"/>
                    <a:pt x="228671" y="695873"/>
                  </a:cubicBezTo>
                  <a:cubicBezTo>
                    <a:pt x="235529" y="703588"/>
                    <a:pt x="244102" y="709160"/>
                    <a:pt x="251389" y="716447"/>
                  </a:cubicBezTo>
                  <a:lnTo>
                    <a:pt x="251389" y="554855"/>
                  </a:lnTo>
                  <a:cubicBezTo>
                    <a:pt x="233815" y="534281"/>
                    <a:pt x="213241" y="517136"/>
                    <a:pt x="190524" y="502991"/>
                  </a:cubicBezTo>
                  <a:lnTo>
                    <a:pt x="163520" y="529995"/>
                  </a:lnTo>
                  <a:cubicBezTo>
                    <a:pt x="166092" y="535567"/>
                    <a:pt x="167378" y="541996"/>
                    <a:pt x="167378" y="548426"/>
                  </a:cubicBezTo>
                  <a:cubicBezTo>
                    <a:pt x="167378" y="572000"/>
                    <a:pt x="148519" y="590859"/>
                    <a:pt x="124944" y="590859"/>
                  </a:cubicBezTo>
                  <a:cubicBezTo>
                    <a:pt x="101370" y="590859"/>
                    <a:pt x="81653" y="572000"/>
                    <a:pt x="81653" y="548426"/>
                  </a:cubicBezTo>
                  <a:cubicBezTo>
                    <a:pt x="81653" y="524851"/>
                    <a:pt x="100941" y="505563"/>
                    <a:pt x="124944" y="505563"/>
                  </a:cubicBezTo>
                  <a:cubicBezTo>
                    <a:pt x="135231" y="505563"/>
                    <a:pt x="144232" y="508992"/>
                    <a:pt x="151519" y="514993"/>
                  </a:cubicBezTo>
                  <a:lnTo>
                    <a:pt x="173379" y="493133"/>
                  </a:lnTo>
                  <a:cubicBezTo>
                    <a:pt x="159234" y="485418"/>
                    <a:pt x="144232" y="479417"/>
                    <a:pt x="128802" y="474273"/>
                  </a:cubicBezTo>
                  <a:cubicBezTo>
                    <a:pt x="112085" y="468273"/>
                    <a:pt x="94083" y="471273"/>
                    <a:pt x="76938" y="469130"/>
                  </a:cubicBezTo>
                  <a:cubicBezTo>
                    <a:pt x="69652" y="468273"/>
                    <a:pt x="62794" y="462701"/>
                    <a:pt x="64937" y="454557"/>
                  </a:cubicBezTo>
                  <a:cubicBezTo>
                    <a:pt x="65794" y="422838"/>
                    <a:pt x="75652" y="392406"/>
                    <a:pt x="84225" y="36197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3" name="Freeform: Shape 222">
              <a:extLst>
                <a:ext uri="{FF2B5EF4-FFF2-40B4-BE49-F238E27FC236}">
                  <a16:creationId xmlns:a16="http://schemas.microsoft.com/office/drawing/2014/main" id="{2655F1DF-B92D-48CA-BEBB-F574CD7BB834}"/>
                </a:ext>
              </a:extLst>
            </p:cNvPr>
            <p:cNvSpPr/>
            <p:nvPr/>
          </p:nvSpPr>
          <p:spPr>
            <a:xfrm>
              <a:off x="4855345" y="3372207"/>
              <a:ext cx="12859" cy="64294"/>
            </a:xfrm>
            <a:custGeom>
              <a:avLst/>
              <a:gdLst>
                <a:gd name="connsiteX0" fmla="*/ 3215 w 12858"/>
                <a:gd name="connsiteY0" fmla="*/ 3215 h 64293"/>
                <a:gd name="connsiteX1" fmla="*/ 3215 w 12858"/>
                <a:gd name="connsiteY1" fmla="*/ 3215 h 64293"/>
                <a:gd name="connsiteX2" fmla="*/ 3215 w 12858"/>
                <a:gd name="connsiteY2" fmla="*/ 56793 h 64293"/>
                <a:gd name="connsiteX3" fmla="*/ 9644 w 12858"/>
                <a:gd name="connsiteY3" fmla="*/ 63222 h 64293"/>
                <a:gd name="connsiteX4" fmla="*/ 6215 w 12858"/>
                <a:gd name="connsiteY4" fmla="*/ 42648 h 64293"/>
                <a:gd name="connsiteX5" fmla="*/ 3215 w 12858"/>
                <a:gd name="connsiteY5" fmla="*/ 3215 h 6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 h="64293">
                  <a:moveTo>
                    <a:pt x="3215" y="3215"/>
                  </a:moveTo>
                  <a:lnTo>
                    <a:pt x="3215" y="3215"/>
                  </a:lnTo>
                  <a:lnTo>
                    <a:pt x="3215" y="56793"/>
                  </a:lnTo>
                  <a:lnTo>
                    <a:pt x="9644" y="63222"/>
                  </a:lnTo>
                  <a:cubicBezTo>
                    <a:pt x="7501" y="56793"/>
                    <a:pt x="6215" y="49935"/>
                    <a:pt x="6215" y="42648"/>
                  </a:cubicBezTo>
                  <a:cubicBezTo>
                    <a:pt x="6215" y="29361"/>
                    <a:pt x="6215" y="16073"/>
                    <a:pt x="3215"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4" name="Freeform: Shape 223">
              <a:extLst>
                <a:ext uri="{FF2B5EF4-FFF2-40B4-BE49-F238E27FC236}">
                  <a16:creationId xmlns:a16="http://schemas.microsoft.com/office/drawing/2014/main" id="{3B612C53-1634-4291-BE5A-C02B2AE5C401}"/>
                </a:ext>
              </a:extLst>
            </p:cNvPr>
            <p:cNvSpPr/>
            <p:nvPr/>
          </p:nvSpPr>
          <p:spPr>
            <a:xfrm>
              <a:off x="4870775" y="1471255"/>
              <a:ext cx="4286" cy="4286"/>
            </a:xfrm>
            <a:custGeom>
              <a:avLst/>
              <a:gdLst>
                <a:gd name="connsiteX0" fmla="*/ 3215 w 4286"/>
                <a:gd name="connsiteY0" fmla="*/ 3215 h 4286"/>
                <a:gd name="connsiteX1" fmla="*/ 3215 w 4286"/>
                <a:gd name="connsiteY1" fmla="*/ 3215 h 4286"/>
                <a:gd name="connsiteX2" fmla="*/ 3215 w 4286"/>
                <a:gd name="connsiteY2" fmla="*/ 3215 h 4286"/>
              </a:gdLst>
              <a:ahLst/>
              <a:cxnLst>
                <a:cxn ang="0">
                  <a:pos x="connsiteX0" y="connsiteY0"/>
                </a:cxn>
                <a:cxn ang="0">
                  <a:pos x="connsiteX1" y="connsiteY1"/>
                </a:cxn>
                <a:cxn ang="0">
                  <a:pos x="connsiteX2" y="connsiteY2"/>
                </a:cxn>
              </a:cxnLst>
              <a:rect l="l" t="t" r="r" b="b"/>
              <a:pathLst>
                <a:path w="4286" h="4286">
                  <a:moveTo>
                    <a:pt x="3215" y="3215"/>
                  </a:moveTo>
                  <a:lnTo>
                    <a:pt x="3215" y="3215"/>
                  </a:lnTo>
                  <a:lnTo>
                    <a:pt x="3215" y="3215"/>
                  </a:ln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5" name="Freeform: Shape 224">
              <a:extLst>
                <a:ext uri="{FF2B5EF4-FFF2-40B4-BE49-F238E27FC236}">
                  <a16:creationId xmlns:a16="http://schemas.microsoft.com/office/drawing/2014/main" id="{EF1A3F60-82E8-49E7-A7FF-DADBB54E9F01}"/>
                </a:ext>
              </a:extLst>
            </p:cNvPr>
            <p:cNvSpPr/>
            <p:nvPr/>
          </p:nvSpPr>
          <p:spPr>
            <a:xfrm>
              <a:off x="4440864" y="1471255"/>
              <a:ext cx="501491" cy="1268730"/>
            </a:xfrm>
            <a:custGeom>
              <a:avLst/>
              <a:gdLst>
                <a:gd name="connsiteX0" fmla="*/ 433126 w 501491"/>
                <a:gd name="connsiteY0" fmla="*/ 3215 h 1268730"/>
                <a:gd name="connsiteX1" fmla="*/ 416838 w 501491"/>
                <a:gd name="connsiteY1" fmla="*/ 70509 h 1268730"/>
                <a:gd name="connsiteX2" fmla="*/ 405694 w 501491"/>
                <a:gd name="connsiteY2" fmla="*/ 232100 h 1268730"/>
                <a:gd name="connsiteX3" fmla="*/ 389406 w 501491"/>
                <a:gd name="connsiteY3" fmla="*/ 336256 h 1268730"/>
                <a:gd name="connsiteX4" fmla="*/ 322969 w 501491"/>
                <a:gd name="connsiteY4" fmla="*/ 468273 h 1268730"/>
                <a:gd name="connsiteX5" fmla="*/ 238101 w 501491"/>
                <a:gd name="connsiteY5" fmla="*/ 690301 h 1268730"/>
                <a:gd name="connsiteX6" fmla="*/ 186666 w 501491"/>
                <a:gd name="connsiteY6" fmla="*/ 773454 h 1268730"/>
                <a:gd name="connsiteX7" fmla="*/ 64937 w 501491"/>
                <a:gd name="connsiteY7" fmla="*/ 981337 h 1268730"/>
                <a:gd name="connsiteX8" fmla="*/ 7501 w 501491"/>
                <a:gd name="connsiteY8" fmla="*/ 1152358 h 1268730"/>
                <a:gd name="connsiteX9" fmla="*/ 3215 w 501491"/>
                <a:gd name="connsiteY9" fmla="*/ 1172075 h 1268730"/>
                <a:gd name="connsiteX10" fmla="*/ 313539 w 501491"/>
                <a:gd name="connsiteY10" fmla="*/ 1265944 h 1268730"/>
                <a:gd name="connsiteX11" fmla="*/ 458415 w 501491"/>
                <a:gd name="connsiteY11" fmla="*/ 1030629 h 1268730"/>
                <a:gd name="connsiteX12" fmla="*/ 476845 w 501491"/>
                <a:gd name="connsiteY12" fmla="*/ 936331 h 1268730"/>
                <a:gd name="connsiteX13" fmla="*/ 500848 w 501491"/>
                <a:gd name="connsiteY13" fmla="*/ 830461 h 1268730"/>
                <a:gd name="connsiteX14" fmla="*/ 433126 w 501491"/>
                <a:gd name="connsiteY14" fmla="*/ 3215 h 126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1491" h="1268730">
                  <a:moveTo>
                    <a:pt x="433126" y="3215"/>
                  </a:moveTo>
                  <a:cubicBezTo>
                    <a:pt x="425839" y="25503"/>
                    <a:pt x="419838" y="47792"/>
                    <a:pt x="416838" y="70509"/>
                  </a:cubicBezTo>
                  <a:cubicBezTo>
                    <a:pt x="408694" y="124087"/>
                    <a:pt x="408694" y="178094"/>
                    <a:pt x="405694" y="232100"/>
                  </a:cubicBezTo>
                  <a:cubicBezTo>
                    <a:pt x="403979" y="267248"/>
                    <a:pt x="401407" y="302824"/>
                    <a:pt x="389406" y="336256"/>
                  </a:cubicBezTo>
                  <a:cubicBezTo>
                    <a:pt x="373547" y="383405"/>
                    <a:pt x="343114" y="422839"/>
                    <a:pt x="322969" y="468273"/>
                  </a:cubicBezTo>
                  <a:cubicBezTo>
                    <a:pt x="290822" y="540710"/>
                    <a:pt x="276249" y="620435"/>
                    <a:pt x="238101" y="690301"/>
                  </a:cubicBezTo>
                  <a:cubicBezTo>
                    <a:pt x="222242" y="719018"/>
                    <a:pt x="204240" y="746022"/>
                    <a:pt x="186666" y="773454"/>
                  </a:cubicBezTo>
                  <a:cubicBezTo>
                    <a:pt x="142946" y="840748"/>
                    <a:pt x="99227" y="908471"/>
                    <a:pt x="64937" y="981337"/>
                  </a:cubicBezTo>
                  <a:cubicBezTo>
                    <a:pt x="38791" y="1035772"/>
                    <a:pt x="19931" y="1093637"/>
                    <a:pt x="7501" y="1152358"/>
                  </a:cubicBezTo>
                  <a:cubicBezTo>
                    <a:pt x="6215" y="1158788"/>
                    <a:pt x="4501" y="1165646"/>
                    <a:pt x="3215" y="1172075"/>
                  </a:cubicBezTo>
                  <a:cubicBezTo>
                    <a:pt x="109514" y="1195221"/>
                    <a:pt x="213241" y="1226939"/>
                    <a:pt x="313539" y="1265944"/>
                  </a:cubicBezTo>
                  <a:cubicBezTo>
                    <a:pt x="361545" y="1187506"/>
                    <a:pt x="411694" y="1109925"/>
                    <a:pt x="458415" y="1030629"/>
                  </a:cubicBezTo>
                  <a:cubicBezTo>
                    <a:pt x="476845" y="1002339"/>
                    <a:pt x="469987" y="967621"/>
                    <a:pt x="476845" y="936331"/>
                  </a:cubicBezTo>
                  <a:cubicBezTo>
                    <a:pt x="483703" y="900756"/>
                    <a:pt x="490561" y="865179"/>
                    <a:pt x="500848" y="830461"/>
                  </a:cubicBezTo>
                  <a:cubicBezTo>
                    <a:pt x="432697" y="554426"/>
                    <a:pt x="409980" y="274963"/>
                    <a:pt x="433126" y="3215"/>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6" name="Freeform: Shape 225">
              <a:extLst>
                <a:ext uri="{FF2B5EF4-FFF2-40B4-BE49-F238E27FC236}">
                  <a16:creationId xmlns:a16="http://schemas.microsoft.com/office/drawing/2014/main" id="{DACCDE8F-A15E-4B72-8FDF-35C30CB78D8D}"/>
                </a:ext>
              </a:extLst>
            </p:cNvPr>
            <p:cNvSpPr/>
            <p:nvPr/>
          </p:nvSpPr>
          <p:spPr>
            <a:xfrm>
              <a:off x="4881491" y="713875"/>
              <a:ext cx="1504474" cy="2546033"/>
            </a:xfrm>
            <a:custGeom>
              <a:avLst/>
              <a:gdLst>
                <a:gd name="connsiteX0" fmla="*/ 285679 w 1504473"/>
                <a:gd name="connsiteY0" fmla="*/ 1179790 h 2546032"/>
                <a:gd name="connsiteX1" fmla="*/ 285679 w 1504473"/>
                <a:gd name="connsiteY1" fmla="*/ 1179790 h 2546032"/>
                <a:gd name="connsiteX2" fmla="*/ 298109 w 1504473"/>
                <a:gd name="connsiteY2" fmla="*/ 1080349 h 2546032"/>
                <a:gd name="connsiteX3" fmla="*/ 312253 w 1504473"/>
                <a:gd name="connsiteY3" fmla="*/ 1121069 h 2546032"/>
                <a:gd name="connsiteX4" fmla="*/ 338400 w 1504473"/>
                <a:gd name="connsiteY4" fmla="*/ 1217081 h 2546032"/>
                <a:gd name="connsiteX5" fmla="*/ 347829 w 1504473"/>
                <a:gd name="connsiteY5" fmla="*/ 1254371 h 2546032"/>
                <a:gd name="connsiteX6" fmla="*/ 394121 w 1504473"/>
                <a:gd name="connsiteY6" fmla="*/ 1433965 h 2546032"/>
                <a:gd name="connsiteX7" fmla="*/ 437412 w 1504473"/>
                <a:gd name="connsiteY7" fmla="*/ 1433965 h 2546032"/>
                <a:gd name="connsiteX8" fmla="*/ 526566 w 1504473"/>
                <a:gd name="connsiteY8" fmla="*/ 1344811 h 2546032"/>
                <a:gd name="connsiteX9" fmla="*/ 532567 w 1504473"/>
                <a:gd name="connsiteY9" fmla="*/ 1344811 h 2546032"/>
                <a:gd name="connsiteX10" fmla="*/ 871180 w 1504473"/>
                <a:gd name="connsiteY10" fmla="*/ 1344811 h 2546032"/>
                <a:gd name="connsiteX11" fmla="*/ 880610 w 1504473"/>
                <a:gd name="connsiteY11" fmla="*/ 1331524 h 2546032"/>
                <a:gd name="connsiteX12" fmla="*/ 941046 w 1504473"/>
                <a:gd name="connsiteY12" fmla="*/ 1331095 h 2546032"/>
                <a:gd name="connsiteX13" fmla="*/ 941475 w 1504473"/>
                <a:gd name="connsiteY13" fmla="*/ 1391960 h 2546032"/>
                <a:gd name="connsiteX14" fmla="*/ 880610 w 1504473"/>
                <a:gd name="connsiteY14" fmla="*/ 1391531 h 2546032"/>
                <a:gd name="connsiteX15" fmla="*/ 870323 w 1504473"/>
                <a:gd name="connsiteY15" fmla="*/ 1373958 h 2546032"/>
                <a:gd name="connsiteX16" fmla="*/ 538996 w 1504473"/>
                <a:gd name="connsiteY16" fmla="*/ 1374386 h 2546032"/>
                <a:gd name="connsiteX17" fmla="*/ 449842 w 1504473"/>
                <a:gd name="connsiteY17" fmla="*/ 1463540 h 2546032"/>
                <a:gd name="connsiteX18" fmla="*/ 443841 w 1504473"/>
                <a:gd name="connsiteY18" fmla="*/ 1463540 h 2546032"/>
                <a:gd name="connsiteX19" fmla="*/ 403122 w 1504473"/>
                <a:gd name="connsiteY19" fmla="*/ 1463540 h 2546032"/>
                <a:gd name="connsiteX20" fmla="*/ 417267 w 1504473"/>
                <a:gd name="connsiteY20" fmla="*/ 1493544 h 2546032"/>
                <a:gd name="connsiteX21" fmla="*/ 497419 w 1504473"/>
                <a:gd name="connsiteY21" fmla="*/ 1493544 h 2546032"/>
                <a:gd name="connsiteX22" fmla="*/ 514993 w 1504473"/>
                <a:gd name="connsiteY22" fmla="*/ 1475970 h 2546032"/>
                <a:gd name="connsiteX23" fmla="*/ 526566 w 1504473"/>
                <a:gd name="connsiteY23" fmla="*/ 1437394 h 2546032"/>
                <a:gd name="connsiteX24" fmla="*/ 587002 w 1504473"/>
                <a:gd name="connsiteY24" fmla="*/ 1437394 h 2546032"/>
                <a:gd name="connsiteX25" fmla="*/ 587002 w 1504473"/>
                <a:gd name="connsiteY25" fmla="*/ 1497830 h 2546032"/>
                <a:gd name="connsiteX26" fmla="*/ 530424 w 1504473"/>
                <a:gd name="connsiteY26" fmla="*/ 1501259 h 2546032"/>
                <a:gd name="connsiteX27" fmla="*/ 508992 w 1504473"/>
                <a:gd name="connsiteY27" fmla="*/ 1522690 h 2546032"/>
                <a:gd name="connsiteX28" fmla="*/ 430982 w 1504473"/>
                <a:gd name="connsiteY28" fmla="*/ 1522690 h 2546032"/>
                <a:gd name="connsiteX29" fmla="*/ 436555 w 1504473"/>
                <a:gd name="connsiteY29" fmla="*/ 1539407 h 2546032"/>
                <a:gd name="connsiteX30" fmla="*/ 438698 w 1504473"/>
                <a:gd name="connsiteY30" fmla="*/ 1548408 h 2546032"/>
                <a:gd name="connsiteX31" fmla="*/ 467844 w 1504473"/>
                <a:gd name="connsiteY31" fmla="*/ 1560838 h 2546032"/>
                <a:gd name="connsiteX32" fmla="*/ 468273 w 1504473"/>
                <a:gd name="connsiteY32" fmla="*/ 1621274 h 2546032"/>
                <a:gd name="connsiteX33" fmla="*/ 445984 w 1504473"/>
                <a:gd name="connsiteY33" fmla="*/ 1633276 h 2546032"/>
                <a:gd name="connsiteX34" fmla="*/ 444270 w 1504473"/>
                <a:gd name="connsiteY34" fmla="*/ 1688140 h 2546032"/>
                <a:gd name="connsiteX35" fmla="*/ 548426 w 1504473"/>
                <a:gd name="connsiteY35" fmla="*/ 1583984 h 2546032"/>
                <a:gd name="connsiteX36" fmla="*/ 554427 w 1504473"/>
                <a:gd name="connsiteY36" fmla="*/ 1584412 h 2546032"/>
                <a:gd name="connsiteX37" fmla="*/ 635865 w 1504473"/>
                <a:gd name="connsiteY37" fmla="*/ 1584412 h 2546032"/>
                <a:gd name="connsiteX38" fmla="*/ 647867 w 1504473"/>
                <a:gd name="connsiteY38" fmla="*/ 1558266 h 2546032"/>
                <a:gd name="connsiteX39" fmla="*/ 708303 w 1504473"/>
                <a:gd name="connsiteY39" fmla="*/ 1558266 h 2546032"/>
                <a:gd name="connsiteX40" fmla="*/ 708732 w 1504473"/>
                <a:gd name="connsiteY40" fmla="*/ 1619131 h 2546032"/>
                <a:gd name="connsiteX41" fmla="*/ 647867 w 1504473"/>
                <a:gd name="connsiteY41" fmla="*/ 1618702 h 2546032"/>
                <a:gd name="connsiteX42" fmla="*/ 643581 w 1504473"/>
                <a:gd name="connsiteY42" fmla="*/ 1613559 h 2546032"/>
                <a:gd name="connsiteX43" fmla="*/ 560427 w 1504473"/>
                <a:gd name="connsiteY43" fmla="*/ 1613130 h 2546032"/>
                <a:gd name="connsiteX44" fmla="*/ 436126 w 1504473"/>
                <a:gd name="connsiteY44" fmla="*/ 1737432 h 2546032"/>
                <a:gd name="connsiteX45" fmla="*/ 436126 w 1504473"/>
                <a:gd name="connsiteY45" fmla="*/ 1737860 h 2546032"/>
                <a:gd name="connsiteX46" fmla="*/ 413837 w 1504473"/>
                <a:gd name="connsiteY46" fmla="*/ 1816727 h 2546032"/>
                <a:gd name="connsiteX47" fmla="*/ 406980 w 1504473"/>
                <a:gd name="connsiteY47" fmla="*/ 1854017 h 2546032"/>
                <a:gd name="connsiteX48" fmla="*/ 522280 w 1504473"/>
                <a:gd name="connsiteY48" fmla="*/ 1738717 h 2546032"/>
                <a:gd name="connsiteX49" fmla="*/ 524423 w 1504473"/>
                <a:gd name="connsiteY49" fmla="*/ 1737432 h 2546032"/>
                <a:gd name="connsiteX50" fmla="*/ 529138 w 1504473"/>
                <a:gd name="connsiteY50" fmla="*/ 1682139 h 2546032"/>
                <a:gd name="connsiteX51" fmla="*/ 589574 w 1504473"/>
                <a:gd name="connsiteY51" fmla="*/ 1682139 h 2546032"/>
                <a:gd name="connsiteX52" fmla="*/ 590002 w 1504473"/>
                <a:gd name="connsiteY52" fmla="*/ 1743004 h 2546032"/>
                <a:gd name="connsiteX53" fmla="*/ 546711 w 1504473"/>
                <a:gd name="connsiteY53" fmla="*/ 1753291 h 2546032"/>
                <a:gd name="connsiteX54" fmla="*/ 543282 w 1504473"/>
                <a:gd name="connsiteY54" fmla="*/ 1759720 h 2546032"/>
                <a:gd name="connsiteX55" fmla="*/ 397978 w 1504473"/>
                <a:gd name="connsiteY55" fmla="*/ 1905024 h 2546032"/>
                <a:gd name="connsiteX56" fmla="*/ 394121 w 1504473"/>
                <a:gd name="connsiteY56" fmla="*/ 1926027 h 2546032"/>
                <a:gd name="connsiteX57" fmla="*/ 380833 w 1504473"/>
                <a:gd name="connsiteY57" fmla="*/ 1992892 h 2546032"/>
                <a:gd name="connsiteX58" fmla="*/ 782884 w 1504473"/>
                <a:gd name="connsiteY58" fmla="*/ 1590842 h 2546032"/>
                <a:gd name="connsiteX59" fmla="*/ 782884 w 1504473"/>
                <a:gd name="connsiteY59" fmla="*/ 1514975 h 2546032"/>
                <a:gd name="connsiteX60" fmla="*/ 766596 w 1504473"/>
                <a:gd name="connsiteY60" fmla="*/ 1504688 h 2546032"/>
                <a:gd name="connsiteX61" fmla="*/ 767025 w 1504473"/>
                <a:gd name="connsiteY61" fmla="*/ 1444252 h 2546032"/>
                <a:gd name="connsiteX62" fmla="*/ 827461 w 1504473"/>
                <a:gd name="connsiteY62" fmla="*/ 1443823 h 2546032"/>
                <a:gd name="connsiteX63" fmla="*/ 827889 w 1504473"/>
                <a:gd name="connsiteY63" fmla="*/ 1505117 h 2546032"/>
                <a:gd name="connsiteX64" fmla="*/ 812459 w 1504473"/>
                <a:gd name="connsiteY64" fmla="*/ 1514975 h 2546032"/>
                <a:gd name="connsiteX65" fmla="*/ 812030 w 1504473"/>
                <a:gd name="connsiteY65" fmla="*/ 1596842 h 2546032"/>
                <a:gd name="connsiteX66" fmla="*/ 812030 w 1504473"/>
                <a:gd name="connsiteY66" fmla="*/ 1602843 h 2546032"/>
                <a:gd name="connsiteX67" fmla="*/ 373547 w 1504473"/>
                <a:gd name="connsiteY67" fmla="*/ 2041755 h 2546032"/>
                <a:gd name="connsiteX68" fmla="*/ 369261 w 1504473"/>
                <a:gd name="connsiteY68" fmla="*/ 2041755 h 2546032"/>
                <a:gd name="connsiteX69" fmla="*/ 348258 w 1504473"/>
                <a:gd name="connsiteY69" fmla="*/ 2103906 h 2546032"/>
                <a:gd name="connsiteX70" fmla="*/ 340971 w 1504473"/>
                <a:gd name="connsiteY70" fmla="*/ 2121480 h 2546032"/>
                <a:gd name="connsiteX71" fmla="*/ 370546 w 1504473"/>
                <a:gd name="connsiteY71" fmla="*/ 2121480 h 2546032"/>
                <a:gd name="connsiteX72" fmla="*/ 638437 w 1504473"/>
                <a:gd name="connsiteY72" fmla="*/ 1853589 h 2546032"/>
                <a:gd name="connsiteX73" fmla="*/ 649153 w 1504473"/>
                <a:gd name="connsiteY73" fmla="*/ 1811584 h 2546032"/>
                <a:gd name="connsiteX74" fmla="*/ 710017 w 1504473"/>
                <a:gd name="connsiteY74" fmla="*/ 1811584 h 2546032"/>
                <a:gd name="connsiteX75" fmla="*/ 710017 w 1504473"/>
                <a:gd name="connsiteY75" fmla="*/ 1872020 h 2546032"/>
                <a:gd name="connsiteX76" fmla="*/ 656439 w 1504473"/>
                <a:gd name="connsiteY76" fmla="*/ 1877592 h 2546032"/>
                <a:gd name="connsiteX77" fmla="*/ 383405 w 1504473"/>
                <a:gd name="connsiteY77" fmla="*/ 2150626 h 2546032"/>
                <a:gd name="connsiteX78" fmla="*/ 377404 w 1504473"/>
                <a:gd name="connsiteY78" fmla="*/ 2150626 h 2546032"/>
                <a:gd name="connsiteX79" fmla="*/ 329827 w 1504473"/>
                <a:gd name="connsiteY79" fmla="*/ 2150626 h 2546032"/>
                <a:gd name="connsiteX80" fmla="*/ 314396 w 1504473"/>
                <a:gd name="connsiteY80" fmla="*/ 2199489 h 2546032"/>
                <a:gd name="connsiteX81" fmla="*/ 324255 w 1504473"/>
                <a:gd name="connsiteY81" fmla="*/ 2218349 h 2546032"/>
                <a:gd name="connsiteX82" fmla="*/ 408694 w 1504473"/>
                <a:gd name="connsiteY82" fmla="*/ 2218349 h 2546032"/>
                <a:gd name="connsiteX83" fmla="*/ 752880 w 1504473"/>
                <a:gd name="connsiteY83" fmla="*/ 1874163 h 2546032"/>
                <a:gd name="connsiteX84" fmla="*/ 752880 w 1504473"/>
                <a:gd name="connsiteY84" fmla="*/ 1718572 h 2546032"/>
                <a:gd name="connsiteX85" fmla="*/ 756738 w 1504473"/>
                <a:gd name="connsiteY85" fmla="*/ 1708714 h 2546032"/>
                <a:gd name="connsiteX86" fmla="*/ 768310 w 1504473"/>
                <a:gd name="connsiteY86" fmla="*/ 1686425 h 2546032"/>
                <a:gd name="connsiteX87" fmla="*/ 828747 w 1504473"/>
                <a:gd name="connsiteY87" fmla="*/ 1686425 h 2546032"/>
                <a:gd name="connsiteX88" fmla="*/ 828747 w 1504473"/>
                <a:gd name="connsiteY88" fmla="*/ 1746861 h 2546032"/>
                <a:gd name="connsiteX89" fmla="*/ 782026 w 1504473"/>
                <a:gd name="connsiteY89" fmla="*/ 1756720 h 2546032"/>
                <a:gd name="connsiteX90" fmla="*/ 782026 w 1504473"/>
                <a:gd name="connsiteY90" fmla="*/ 1887879 h 2546032"/>
                <a:gd name="connsiteX91" fmla="*/ 421553 w 1504473"/>
                <a:gd name="connsiteY91" fmla="*/ 2248781 h 2546032"/>
                <a:gd name="connsiteX92" fmla="*/ 340543 w 1504473"/>
                <a:gd name="connsiteY92" fmla="*/ 2248781 h 2546032"/>
                <a:gd name="connsiteX93" fmla="*/ 362402 w 1504473"/>
                <a:gd name="connsiteY93" fmla="*/ 2288643 h 2546032"/>
                <a:gd name="connsiteX94" fmla="*/ 391978 w 1504473"/>
                <a:gd name="connsiteY94" fmla="*/ 2310075 h 2546032"/>
                <a:gd name="connsiteX95" fmla="*/ 393692 w 1504473"/>
                <a:gd name="connsiteY95" fmla="*/ 2310075 h 2546032"/>
                <a:gd name="connsiteX96" fmla="*/ 812887 w 1504473"/>
                <a:gd name="connsiteY96" fmla="*/ 1890879 h 2546032"/>
                <a:gd name="connsiteX97" fmla="*/ 813316 w 1504473"/>
                <a:gd name="connsiteY97" fmla="*/ 1812869 h 2546032"/>
                <a:gd name="connsiteX98" fmla="*/ 813316 w 1504473"/>
                <a:gd name="connsiteY98" fmla="*/ 1806869 h 2546032"/>
                <a:gd name="connsiteX99" fmla="*/ 911900 w 1504473"/>
                <a:gd name="connsiteY99" fmla="*/ 1708285 h 2546032"/>
                <a:gd name="connsiteX100" fmla="*/ 893469 w 1504473"/>
                <a:gd name="connsiteY100" fmla="*/ 1639276 h 2546032"/>
                <a:gd name="connsiteX101" fmla="*/ 887468 w 1504473"/>
                <a:gd name="connsiteY101" fmla="*/ 1634133 h 2546032"/>
                <a:gd name="connsiteX102" fmla="*/ 887468 w 1504473"/>
                <a:gd name="connsiteY102" fmla="*/ 1573268 h 2546032"/>
                <a:gd name="connsiteX103" fmla="*/ 948333 w 1504473"/>
                <a:gd name="connsiteY103" fmla="*/ 1573268 h 2546032"/>
                <a:gd name="connsiteX104" fmla="*/ 948333 w 1504473"/>
                <a:gd name="connsiteY104" fmla="*/ 1633704 h 2546032"/>
                <a:gd name="connsiteX105" fmla="*/ 926045 w 1504473"/>
                <a:gd name="connsiteY105" fmla="*/ 1645706 h 2546032"/>
                <a:gd name="connsiteX106" fmla="*/ 942761 w 1504473"/>
                <a:gd name="connsiteY106" fmla="*/ 1708714 h 2546032"/>
                <a:gd name="connsiteX107" fmla="*/ 944904 w 1504473"/>
                <a:gd name="connsiteY107" fmla="*/ 1716857 h 2546032"/>
                <a:gd name="connsiteX108" fmla="*/ 842891 w 1504473"/>
                <a:gd name="connsiteY108" fmla="*/ 1819299 h 2546032"/>
                <a:gd name="connsiteX109" fmla="*/ 842891 w 1504473"/>
                <a:gd name="connsiteY109" fmla="*/ 1896451 h 2546032"/>
                <a:gd name="connsiteX110" fmla="*/ 842891 w 1504473"/>
                <a:gd name="connsiteY110" fmla="*/ 1902452 h 2546032"/>
                <a:gd name="connsiteX111" fmla="*/ 417267 w 1504473"/>
                <a:gd name="connsiteY111" fmla="*/ 2328077 h 2546032"/>
                <a:gd name="connsiteX112" fmla="*/ 446842 w 1504473"/>
                <a:gd name="connsiteY112" fmla="*/ 2350794 h 2546032"/>
                <a:gd name="connsiteX113" fmla="*/ 862608 w 1504473"/>
                <a:gd name="connsiteY113" fmla="*/ 1935028 h 2546032"/>
                <a:gd name="connsiteX114" fmla="*/ 884896 w 1504473"/>
                <a:gd name="connsiteY114" fmla="*/ 1852303 h 2546032"/>
                <a:gd name="connsiteX115" fmla="*/ 885754 w 1504473"/>
                <a:gd name="connsiteY115" fmla="*/ 1848874 h 2546032"/>
                <a:gd name="connsiteX116" fmla="*/ 1008340 w 1504473"/>
                <a:gd name="connsiteY116" fmla="*/ 1726287 h 2546032"/>
                <a:gd name="connsiteX117" fmla="*/ 1008340 w 1504473"/>
                <a:gd name="connsiteY117" fmla="*/ 1515832 h 2546032"/>
                <a:gd name="connsiteX118" fmla="*/ 1007055 w 1504473"/>
                <a:gd name="connsiteY118" fmla="*/ 1514975 h 2546032"/>
                <a:gd name="connsiteX119" fmla="*/ 1007055 w 1504473"/>
                <a:gd name="connsiteY119" fmla="*/ 1454110 h 2546032"/>
                <a:gd name="connsiteX120" fmla="*/ 1067491 w 1504473"/>
                <a:gd name="connsiteY120" fmla="*/ 1454539 h 2546032"/>
                <a:gd name="connsiteX121" fmla="*/ 1067491 w 1504473"/>
                <a:gd name="connsiteY121" fmla="*/ 1514975 h 2546032"/>
                <a:gd name="connsiteX122" fmla="*/ 1037487 w 1504473"/>
                <a:gd name="connsiteY122" fmla="*/ 1527834 h 2546032"/>
                <a:gd name="connsiteX123" fmla="*/ 1037487 w 1504473"/>
                <a:gd name="connsiteY123" fmla="*/ 1732717 h 2546032"/>
                <a:gd name="connsiteX124" fmla="*/ 1037487 w 1504473"/>
                <a:gd name="connsiteY124" fmla="*/ 1738717 h 2546032"/>
                <a:gd name="connsiteX125" fmla="*/ 911471 w 1504473"/>
                <a:gd name="connsiteY125" fmla="*/ 1864733 h 2546032"/>
                <a:gd name="connsiteX126" fmla="*/ 889611 w 1504473"/>
                <a:gd name="connsiteY126" fmla="*/ 1946601 h 2546032"/>
                <a:gd name="connsiteX127" fmla="*/ 888754 w 1504473"/>
                <a:gd name="connsiteY127" fmla="*/ 1950458 h 2546032"/>
                <a:gd name="connsiteX128" fmla="*/ 469559 w 1504473"/>
                <a:gd name="connsiteY128" fmla="*/ 2369654 h 2546032"/>
                <a:gd name="connsiteX129" fmla="*/ 479417 w 1504473"/>
                <a:gd name="connsiteY129" fmla="*/ 2377797 h 2546032"/>
                <a:gd name="connsiteX130" fmla="*/ 1033201 w 1504473"/>
                <a:gd name="connsiteY130" fmla="*/ 1824014 h 2546032"/>
                <a:gd name="connsiteX131" fmla="*/ 1039202 w 1504473"/>
                <a:gd name="connsiteY131" fmla="*/ 1824014 h 2546032"/>
                <a:gd name="connsiteX132" fmla="*/ 1113354 w 1504473"/>
                <a:gd name="connsiteY132" fmla="*/ 1823585 h 2546032"/>
                <a:gd name="connsiteX133" fmla="*/ 1123212 w 1504473"/>
                <a:gd name="connsiteY133" fmla="*/ 1809012 h 2546032"/>
                <a:gd name="connsiteX134" fmla="*/ 1184077 w 1504473"/>
                <a:gd name="connsiteY134" fmla="*/ 1809012 h 2546032"/>
                <a:gd name="connsiteX135" fmla="*/ 1184077 w 1504473"/>
                <a:gd name="connsiteY135" fmla="*/ 1869448 h 2546032"/>
                <a:gd name="connsiteX136" fmla="*/ 1123641 w 1504473"/>
                <a:gd name="connsiteY136" fmla="*/ 1869448 h 2546032"/>
                <a:gd name="connsiteX137" fmla="*/ 1113354 w 1504473"/>
                <a:gd name="connsiteY137" fmla="*/ 1852732 h 2546032"/>
                <a:gd name="connsiteX138" fmla="*/ 1046488 w 1504473"/>
                <a:gd name="connsiteY138" fmla="*/ 1852732 h 2546032"/>
                <a:gd name="connsiteX139" fmla="*/ 502563 w 1504473"/>
                <a:gd name="connsiteY139" fmla="*/ 2396657 h 2546032"/>
                <a:gd name="connsiteX140" fmla="*/ 529566 w 1504473"/>
                <a:gd name="connsiteY140" fmla="*/ 2419374 h 2546032"/>
                <a:gd name="connsiteX141" fmla="*/ 869466 w 1504473"/>
                <a:gd name="connsiteY141" fmla="*/ 2079474 h 2546032"/>
                <a:gd name="connsiteX142" fmla="*/ 872895 w 1504473"/>
                <a:gd name="connsiteY142" fmla="*/ 2076474 h 2546032"/>
                <a:gd name="connsiteX143" fmla="*/ 885325 w 1504473"/>
                <a:gd name="connsiteY143" fmla="*/ 2047327 h 2546032"/>
                <a:gd name="connsiteX144" fmla="*/ 946190 w 1504473"/>
                <a:gd name="connsiteY144" fmla="*/ 2047327 h 2546032"/>
                <a:gd name="connsiteX145" fmla="*/ 946190 w 1504473"/>
                <a:gd name="connsiteY145" fmla="*/ 2107763 h 2546032"/>
                <a:gd name="connsiteX146" fmla="*/ 912328 w 1504473"/>
                <a:gd name="connsiteY146" fmla="*/ 2119765 h 2546032"/>
                <a:gd name="connsiteX147" fmla="*/ 911471 w 1504473"/>
                <a:gd name="connsiteY147" fmla="*/ 2120622 h 2546032"/>
                <a:gd name="connsiteX148" fmla="*/ 574143 w 1504473"/>
                <a:gd name="connsiteY148" fmla="*/ 2457950 h 2546032"/>
                <a:gd name="connsiteX149" fmla="*/ 605433 w 1504473"/>
                <a:gd name="connsiteY149" fmla="*/ 2486668 h 2546032"/>
                <a:gd name="connsiteX150" fmla="*/ 1013913 w 1504473"/>
                <a:gd name="connsiteY150" fmla="*/ 2078188 h 2546032"/>
                <a:gd name="connsiteX151" fmla="*/ 1013913 w 1504473"/>
                <a:gd name="connsiteY151" fmla="*/ 1989892 h 2546032"/>
                <a:gd name="connsiteX152" fmla="*/ 1004912 w 1504473"/>
                <a:gd name="connsiteY152" fmla="*/ 1983462 h 2546032"/>
                <a:gd name="connsiteX153" fmla="*/ 1005340 w 1504473"/>
                <a:gd name="connsiteY153" fmla="*/ 1922597 h 2546032"/>
                <a:gd name="connsiteX154" fmla="*/ 1065776 w 1504473"/>
                <a:gd name="connsiteY154" fmla="*/ 1922597 h 2546032"/>
                <a:gd name="connsiteX155" fmla="*/ 1065776 w 1504473"/>
                <a:gd name="connsiteY155" fmla="*/ 1983034 h 2546032"/>
                <a:gd name="connsiteX156" fmla="*/ 1052917 w 1504473"/>
                <a:gd name="connsiteY156" fmla="*/ 1992035 h 2546032"/>
                <a:gd name="connsiteX157" fmla="*/ 1052917 w 1504473"/>
                <a:gd name="connsiteY157" fmla="*/ 2086332 h 2546032"/>
                <a:gd name="connsiteX158" fmla="*/ 1052917 w 1504473"/>
                <a:gd name="connsiteY158" fmla="*/ 2094476 h 2546032"/>
                <a:gd name="connsiteX159" fmla="*/ 634151 w 1504473"/>
                <a:gd name="connsiteY159" fmla="*/ 2513243 h 2546032"/>
                <a:gd name="connsiteX160" fmla="*/ 665440 w 1504473"/>
                <a:gd name="connsiteY160" fmla="*/ 2544104 h 2546032"/>
                <a:gd name="connsiteX161" fmla="*/ 1260801 w 1504473"/>
                <a:gd name="connsiteY161" fmla="*/ 1948744 h 2546032"/>
                <a:gd name="connsiteX162" fmla="*/ 1260801 w 1504473"/>
                <a:gd name="connsiteY162" fmla="*/ 1797010 h 2546032"/>
                <a:gd name="connsiteX163" fmla="*/ 1260801 w 1504473"/>
                <a:gd name="connsiteY163" fmla="*/ 1785009 h 2546032"/>
                <a:gd name="connsiteX164" fmla="*/ 1349097 w 1504473"/>
                <a:gd name="connsiteY164" fmla="*/ 1696712 h 2546032"/>
                <a:gd name="connsiteX165" fmla="*/ 1361099 w 1504473"/>
                <a:gd name="connsiteY165" fmla="*/ 1696712 h 2546032"/>
                <a:gd name="connsiteX166" fmla="*/ 1497830 w 1504473"/>
                <a:gd name="connsiteY166" fmla="*/ 1697141 h 2546032"/>
                <a:gd name="connsiteX167" fmla="*/ 1502117 w 1504473"/>
                <a:gd name="connsiteY167" fmla="*/ 1692854 h 2546032"/>
                <a:gd name="connsiteX168" fmla="*/ 1353812 w 1504473"/>
                <a:gd name="connsiteY168" fmla="*/ 435269 h 2546032"/>
                <a:gd name="connsiteX169" fmla="*/ 1304520 w 1504473"/>
                <a:gd name="connsiteY169" fmla="*/ 413837 h 2546032"/>
                <a:gd name="connsiteX170" fmla="*/ 1289947 w 1504473"/>
                <a:gd name="connsiteY170" fmla="*/ 404408 h 2546032"/>
                <a:gd name="connsiteX171" fmla="*/ 1289947 w 1504473"/>
                <a:gd name="connsiteY171" fmla="*/ 467416 h 2546032"/>
                <a:gd name="connsiteX172" fmla="*/ 1295519 w 1504473"/>
                <a:gd name="connsiteY172" fmla="*/ 472130 h 2546032"/>
                <a:gd name="connsiteX173" fmla="*/ 1295519 w 1504473"/>
                <a:gd name="connsiteY173" fmla="*/ 532995 h 2546032"/>
                <a:gd name="connsiteX174" fmla="*/ 1234655 w 1504473"/>
                <a:gd name="connsiteY174" fmla="*/ 532995 h 2546032"/>
                <a:gd name="connsiteX175" fmla="*/ 1234655 w 1504473"/>
                <a:gd name="connsiteY175" fmla="*/ 472559 h 2546032"/>
                <a:gd name="connsiteX176" fmla="*/ 1260801 w 1504473"/>
                <a:gd name="connsiteY176" fmla="*/ 460558 h 2546032"/>
                <a:gd name="connsiteX177" fmla="*/ 1260801 w 1504473"/>
                <a:gd name="connsiteY177" fmla="*/ 388120 h 2546032"/>
                <a:gd name="connsiteX178" fmla="*/ 1260801 w 1504473"/>
                <a:gd name="connsiteY178" fmla="*/ 384262 h 2546032"/>
                <a:gd name="connsiteX179" fmla="*/ 1217938 w 1504473"/>
                <a:gd name="connsiteY179" fmla="*/ 351258 h 2546032"/>
                <a:gd name="connsiteX180" fmla="*/ 1166503 w 1504473"/>
                <a:gd name="connsiteY180" fmla="*/ 301966 h 2546032"/>
                <a:gd name="connsiteX181" fmla="*/ 1157073 w 1504473"/>
                <a:gd name="connsiteY181" fmla="*/ 283107 h 2546032"/>
                <a:gd name="connsiteX182" fmla="*/ 1132642 w 1504473"/>
                <a:gd name="connsiteY182" fmla="*/ 307538 h 2546032"/>
                <a:gd name="connsiteX183" fmla="*/ 1132642 w 1504473"/>
                <a:gd name="connsiteY183" fmla="*/ 342686 h 2546032"/>
                <a:gd name="connsiteX184" fmla="*/ 1177647 w 1504473"/>
                <a:gd name="connsiteY184" fmla="*/ 352973 h 2546032"/>
                <a:gd name="connsiteX185" fmla="*/ 1177647 w 1504473"/>
                <a:gd name="connsiteY185" fmla="*/ 413409 h 2546032"/>
                <a:gd name="connsiteX186" fmla="*/ 1116783 w 1504473"/>
                <a:gd name="connsiteY186" fmla="*/ 413409 h 2546032"/>
                <a:gd name="connsiteX187" fmla="*/ 1113354 w 1504473"/>
                <a:gd name="connsiteY187" fmla="*/ 356830 h 2546032"/>
                <a:gd name="connsiteX188" fmla="*/ 1113354 w 1504473"/>
                <a:gd name="connsiteY188" fmla="*/ 303681 h 2546032"/>
                <a:gd name="connsiteX189" fmla="*/ 1113782 w 1504473"/>
                <a:gd name="connsiteY189" fmla="*/ 299395 h 2546032"/>
                <a:gd name="connsiteX190" fmla="*/ 1156216 w 1504473"/>
                <a:gd name="connsiteY190" fmla="*/ 256961 h 2546032"/>
                <a:gd name="connsiteX191" fmla="*/ 1168646 w 1504473"/>
                <a:gd name="connsiteY191" fmla="*/ 173379 h 2546032"/>
                <a:gd name="connsiteX192" fmla="*/ 1169075 w 1504473"/>
                <a:gd name="connsiteY192" fmla="*/ 171664 h 2546032"/>
                <a:gd name="connsiteX193" fmla="*/ 1110782 w 1504473"/>
                <a:gd name="connsiteY193" fmla="*/ 169950 h 2546032"/>
                <a:gd name="connsiteX194" fmla="*/ 1106067 w 1504473"/>
                <a:gd name="connsiteY194" fmla="*/ 164378 h 2546032"/>
                <a:gd name="connsiteX195" fmla="*/ 1051203 w 1504473"/>
                <a:gd name="connsiteY195" fmla="*/ 163949 h 2546032"/>
                <a:gd name="connsiteX196" fmla="*/ 1043059 w 1504473"/>
                <a:gd name="connsiteY196" fmla="*/ 163949 h 2546032"/>
                <a:gd name="connsiteX197" fmla="*/ 880182 w 1504473"/>
                <a:gd name="connsiteY197" fmla="*/ 3215 h 2546032"/>
                <a:gd name="connsiteX198" fmla="*/ 776454 w 1504473"/>
                <a:gd name="connsiteY198" fmla="*/ 3215 h 2546032"/>
                <a:gd name="connsiteX199" fmla="*/ 774740 w 1504473"/>
                <a:gd name="connsiteY199" fmla="*/ 14359 h 2546032"/>
                <a:gd name="connsiteX200" fmla="*/ 771740 w 1504473"/>
                <a:gd name="connsiteY200" fmla="*/ 28504 h 2546032"/>
                <a:gd name="connsiteX201" fmla="*/ 861751 w 1504473"/>
                <a:gd name="connsiteY201" fmla="*/ 28504 h 2546032"/>
                <a:gd name="connsiteX202" fmla="*/ 869895 w 1504473"/>
                <a:gd name="connsiteY202" fmla="*/ 28504 h 2546032"/>
                <a:gd name="connsiteX203" fmla="*/ 1057204 w 1504473"/>
                <a:gd name="connsiteY203" fmla="*/ 215384 h 2546032"/>
                <a:gd name="connsiteX204" fmla="*/ 1062776 w 1504473"/>
                <a:gd name="connsiteY204" fmla="*/ 231672 h 2546032"/>
                <a:gd name="connsiteX205" fmla="*/ 1055489 w 1504473"/>
                <a:gd name="connsiteY205" fmla="*/ 283107 h 2546032"/>
                <a:gd name="connsiteX206" fmla="*/ 995053 w 1504473"/>
                <a:gd name="connsiteY206" fmla="*/ 283107 h 2546032"/>
                <a:gd name="connsiteX207" fmla="*/ 994625 w 1504473"/>
                <a:gd name="connsiteY207" fmla="*/ 222242 h 2546032"/>
                <a:gd name="connsiteX208" fmla="*/ 1002340 w 1504473"/>
                <a:gd name="connsiteY208" fmla="*/ 215813 h 2546032"/>
                <a:gd name="connsiteX209" fmla="*/ 853607 w 1504473"/>
                <a:gd name="connsiteY209" fmla="*/ 67080 h 2546032"/>
                <a:gd name="connsiteX210" fmla="*/ 758881 w 1504473"/>
                <a:gd name="connsiteY210" fmla="*/ 67080 h 2546032"/>
                <a:gd name="connsiteX211" fmla="*/ 746879 w 1504473"/>
                <a:gd name="connsiteY211" fmla="*/ 89797 h 2546032"/>
                <a:gd name="connsiteX212" fmla="*/ 742593 w 1504473"/>
                <a:gd name="connsiteY212" fmla="*/ 95798 h 2546032"/>
                <a:gd name="connsiteX213" fmla="*/ 844177 w 1504473"/>
                <a:gd name="connsiteY213" fmla="*/ 95798 h 2546032"/>
                <a:gd name="connsiteX214" fmla="*/ 848035 w 1504473"/>
                <a:gd name="connsiteY214" fmla="*/ 95798 h 2546032"/>
                <a:gd name="connsiteX215" fmla="*/ 958191 w 1504473"/>
                <a:gd name="connsiteY215" fmla="*/ 205954 h 2546032"/>
                <a:gd name="connsiteX216" fmla="*/ 958191 w 1504473"/>
                <a:gd name="connsiteY216" fmla="*/ 209812 h 2546032"/>
                <a:gd name="connsiteX217" fmla="*/ 958191 w 1504473"/>
                <a:gd name="connsiteY217" fmla="*/ 369260 h 2546032"/>
                <a:gd name="connsiteX218" fmla="*/ 1120212 w 1504473"/>
                <a:gd name="connsiteY218" fmla="*/ 531281 h 2546032"/>
                <a:gd name="connsiteX219" fmla="*/ 1167360 w 1504473"/>
                <a:gd name="connsiteY219" fmla="*/ 530852 h 2546032"/>
                <a:gd name="connsiteX220" fmla="*/ 1171647 w 1504473"/>
                <a:gd name="connsiteY220" fmla="*/ 530852 h 2546032"/>
                <a:gd name="connsiteX221" fmla="*/ 1250514 w 1504473"/>
                <a:gd name="connsiteY221" fmla="*/ 609719 h 2546032"/>
                <a:gd name="connsiteX222" fmla="*/ 1250514 w 1504473"/>
                <a:gd name="connsiteY222" fmla="*/ 613577 h 2546032"/>
                <a:gd name="connsiteX223" fmla="*/ 1250514 w 1504473"/>
                <a:gd name="connsiteY223" fmla="*/ 659868 h 2546032"/>
                <a:gd name="connsiteX224" fmla="*/ 1250514 w 1504473"/>
                <a:gd name="connsiteY224" fmla="*/ 664154 h 2546032"/>
                <a:gd name="connsiteX225" fmla="*/ 1160931 w 1504473"/>
                <a:gd name="connsiteY225" fmla="*/ 753737 h 2546032"/>
                <a:gd name="connsiteX226" fmla="*/ 1156645 w 1504473"/>
                <a:gd name="connsiteY226" fmla="*/ 753737 h 2546032"/>
                <a:gd name="connsiteX227" fmla="*/ 1068348 w 1504473"/>
                <a:gd name="connsiteY227" fmla="*/ 753737 h 2546032"/>
                <a:gd name="connsiteX228" fmla="*/ 1055918 w 1504473"/>
                <a:gd name="connsiteY228" fmla="*/ 785027 h 2546032"/>
                <a:gd name="connsiteX229" fmla="*/ 995053 w 1504473"/>
                <a:gd name="connsiteY229" fmla="*/ 784598 h 2546032"/>
                <a:gd name="connsiteX230" fmla="*/ 995053 w 1504473"/>
                <a:gd name="connsiteY230" fmla="*/ 724162 h 2546032"/>
                <a:gd name="connsiteX231" fmla="*/ 1055489 w 1504473"/>
                <a:gd name="connsiteY231" fmla="*/ 723733 h 2546032"/>
                <a:gd name="connsiteX232" fmla="*/ 1062776 w 1504473"/>
                <a:gd name="connsiteY232" fmla="*/ 733592 h 2546032"/>
                <a:gd name="connsiteX233" fmla="*/ 1152359 w 1504473"/>
                <a:gd name="connsiteY233" fmla="*/ 733592 h 2546032"/>
                <a:gd name="connsiteX234" fmla="*/ 1230368 w 1504473"/>
                <a:gd name="connsiteY234" fmla="*/ 655582 h 2546032"/>
                <a:gd name="connsiteX235" fmla="*/ 1230797 w 1504473"/>
                <a:gd name="connsiteY235" fmla="*/ 617434 h 2546032"/>
                <a:gd name="connsiteX236" fmla="*/ 1163074 w 1504473"/>
                <a:gd name="connsiteY236" fmla="*/ 551426 h 2546032"/>
                <a:gd name="connsiteX237" fmla="*/ 1115497 w 1504473"/>
                <a:gd name="connsiteY237" fmla="*/ 551426 h 2546032"/>
                <a:gd name="connsiteX238" fmla="*/ 1111211 w 1504473"/>
                <a:gd name="connsiteY238" fmla="*/ 550997 h 2546032"/>
                <a:gd name="connsiteX239" fmla="*/ 938475 w 1504473"/>
                <a:gd name="connsiteY239" fmla="*/ 378262 h 2546032"/>
                <a:gd name="connsiteX240" fmla="*/ 938475 w 1504473"/>
                <a:gd name="connsiteY240" fmla="*/ 374404 h 2546032"/>
                <a:gd name="connsiteX241" fmla="*/ 938475 w 1504473"/>
                <a:gd name="connsiteY241" fmla="*/ 214955 h 2546032"/>
                <a:gd name="connsiteX242" fmla="*/ 839891 w 1504473"/>
                <a:gd name="connsiteY242" fmla="*/ 116372 h 2546032"/>
                <a:gd name="connsiteX243" fmla="*/ 722876 w 1504473"/>
                <a:gd name="connsiteY243" fmla="*/ 116372 h 2546032"/>
                <a:gd name="connsiteX244" fmla="*/ 692444 w 1504473"/>
                <a:gd name="connsiteY244" fmla="*/ 142089 h 2546032"/>
                <a:gd name="connsiteX245" fmla="*/ 831318 w 1504473"/>
                <a:gd name="connsiteY245" fmla="*/ 142089 h 2546032"/>
                <a:gd name="connsiteX246" fmla="*/ 835605 w 1504473"/>
                <a:gd name="connsiteY246" fmla="*/ 142518 h 2546032"/>
                <a:gd name="connsiteX247" fmla="*/ 914900 w 1504473"/>
                <a:gd name="connsiteY247" fmla="*/ 221813 h 2546032"/>
                <a:gd name="connsiteX248" fmla="*/ 914900 w 1504473"/>
                <a:gd name="connsiteY248" fmla="*/ 393263 h 2546032"/>
                <a:gd name="connsiteX249" fmla="*/ 1126212 w 1504473"/>
                <a:gd name="connsiteY249" fmla="*/ 604576 h 2546032"/>
                <a:gd name="connsiteX250" fmla="*/ 1175504 w 1504473"/>
                <a:gd name="connsiteY250" fmla="*/ 612291 h 2546032"/>
                <a:gd name="connsiteX251" fmla="*/ 1175504 w 1504473"/>
                <a:gd name="connsiteY251" fmla="*/ 673156 h 2546032"/>
                <a:gd name="connsiteX252" fmla="*/ 1114640 w 1504473"/>
                <a:gd name="connsiteY252" fmla="*/ 673156 h 2546032"/>
                <a:gd name="connsiteX253" fmla="*/ 1110782 w 1504473"/>
                <a:gd name="connsiteY253" fmla="*/ 617434 h 2546032"/>
                <a:gd name="connsiteX254" fmla="*/ 894755 w 1504473"/>
                <a:gd name="connsiteY254" fmla="*/ 401407 h 2546032"/>
                <a:gd name="connsiteX255" fmla="*/ 894755 w 1504473"/>
                <a:gd name="connsiteY255" fmla="*/ 397550 h 2546032"/>
                <a:gd name="connsiteX256" fmla="*/ 895183 w 1504473"/>
                <a:gd name="connsiteY256" fmla="*/ 229957 h 2546032"/>
                <a:gd name="connsiteX257" fmla="*/ 827461 w 1504473"/>
                <a:gd name="connsiteY257" fmla="*/ 162235 h 2546032"/>
                <a:gd name="connsiteX258" fmla="*/ 674013 w 1504473"/>
                <a:gd name="connsiteY258" fmla="*/ 162235 h 2546032"/>
                <a:gd name="connsiteX259" fmla="*/ 657297 w 1504473"/>
                <a:gd name="connsiteY259" fmla="*/ 179380 h 2546032"/>
                <a:gd name="connsiteX260" fmla="*/ 820603 w 1504473"/>
                <a:gd name="connsiteY260" fmla="*/ 179380 h 2546032"/>
                <a:gd name="connsiteX261" fmla="*/ 824889 w 1504473"/>
                <a:gd name="connsiteY261" fmla="*/ 178951 h 2546032"/>
                <a:gd name="connsiteX262" fmla="*/ 878467 w 1504473"/>
                <a:gd name="connsiteY262" fmla="*/ 232529 h 2546032"/>
                <a:gd name="connsiteX263" fmla="*/ 878038 w 1504473"/>
                <a:gd name="connsiteY263" fmla="*/ 236387 h 2546032"/>
                <a:gd name="connsiteX264" fmla="*/ 878038 w 1504473"/>
                <a:gd name="connsiteY264" fmla="*/ 310110 h 2546032"/>
                <a:gd name="connsiteX265" fmla="*/ 878467 w 1504473"/>
                <a:gd name="connsiteY265" fmla="*/ 314396 h 2546032"/>
                <a:gd name="connsiteX266" fmla="*/ 819745 w 1504473"/>
                <a:gd name="connsiteY266" fmla="*/ 373118 h 2546032"/>
                <a:gd name="connsiteX267" fmla="*/ 819745 w 1504473"/>
                <a:gd name="connsiteY267" fmla="*/ 421124 h 2546032"/>
                <a:gd name="connsiteX268" fmla="*/ 908471 w 1504473"/>
                <a:gd name="connsiteY268" fmla="*/ 509849 h 2546032"/>
                <a:gd name="connsiteX269" fmla="*/ 908042 w 1504473"/>
                <a:gd name="connsiteY269" fmla="*/ 513707 h 2546032"/>
                <a:gd name="connsiteX270" fmla="*/ 908042 w 1504473"/>
                <a:gd name="connsiteY270" fmla="*/ 595574 h 2546032"/>
                <a:gd name="connsiteX271" fmla="*/ 932474 w 1504473"/>
                <a:gd name="connsiteY271" fmla="*/ 607147 h 2546032"/>
                <a:gd name="connsiteX272" fmla="*/ 932474 w 1504473"/>
                <a:gd name="connsiteY272" fmla="*/ 668012 h 2546032"/>
                <a:gd name="connsiteX273" fmla="*/ 871609 w 1504473"/>
                <a:gd name="connsiteY273" fmla="*/ 668012 h 2546032"/>
                <a:gd name="connsiteX274" fmla="*/ 872038 w 1504473"/>
                <a:gd name="connsiteY274" fmla="*/ 607147 h 2546032"/>
                <a:gd name="connsiteX275" fmla="*/ 888325 w 1504473"/>
                <a:gd name="connsiteY275" fmla="*/ 597289 h 2546032"/>
                <a:gd name="connsiteX276" fmla="*/ 888325 w 1504473"/>
                <a:gd name="connsiteY276" fmla="*/ 517565 h 2546032"/>
                <a:gd name="connsiteX277" fmla="*/ 800029 w 1504473"/>
                <a:gd name="connsiteY277" fmla="*/ 429268 h 2546032"/>
                <a:gd name="connsiteX278" fmla="*/ 799600 w 1504473"/>
                <a:gd name="connsiteY278" fmla="*/ 424982 h 2546032"/>
                <a:gd name="connsiteX279" fmla="*/ 800029 w 1504473"/>
                <a:gd name="connsiteY279" fmla="*/ 368403 h 2546032"/>
                <a:gd name="connsiteX280" fmla="*/ 800029 w 1504473"/>
                <a:gd name="connsiteY280" fmla="*/ 364117 h 2546032"/>
                <a:gd name="connsiteX281" fmla="*/ 858750 w 1504473"/>
                <a:gd name="connsiteY281" fmla="*/ 305395 h 2546032"/>
                <a:gd name="connsiteX282" fmla="*/ 858750 w 1504473"/>
                <a:gd name="connsiteY282" fmla="*/ 239816 h 2546032"/>
                <a:gd name="connsiteX283" fmla="*/ 816745 w 1504473"/>
                <a:gd name="connsiteY283" fmla="*/ 197810 h 2546032"/>
                <a:gd name="connsiteX284" fmla="*/ 638008 w 1504473"/>
                <a:gd name="connsiteY284" fmla="*/ 197810 h 2546032"/>
                <a:gd name="connsiteX285" fmla="*/ 581001 w 1504473"/>
                <a:gd name="connsiteY285" fmla="*/ 255675 h 2546032"/>
                <a:gd name="connsiteX286" fmla="*/ 738735 w 1504473"/>
                <a:gd name="connsiteY286" fmla="*/ 255246 h 2546032"/>
                <a:gd name="connsiteX287" fmla="*/ 746879 w 1504473"/>
                <a:gd name="connsiteY287" fmla="*/ 243673 h 2546032"/>
                <a:gd name="connsiteX288" fmla="*/ 807315 w 1504473"/>
                <a:gd name="connsiteY288" fmla="*/ 243673 h 2546032"/>
                <a:gd name="connsiteX289" fmla="*/ 807744 w 1504473"/>
                <a:gd name="connsiteY289" fmla="*/ 304538 h 2546032"/>
                <a:gd name="connsiteX290" fmla="*/ 746879 w 1504473"/>
                <a:gd name="connsiteY290" fmla="*/ 304109 h 2546032"/>
                <a:gd name="connsiteX291" fmla="*/ 734449 w 1504473"/>
                <a:gd name="connsiteY291" fmla="*/ 274963 h 2546032"/>
                <a:gd name="connsiteX292" fmla="*/ 561713 w 1504473"/>
                <a:gd name="connsiteY292" fmla="*/ 274963 h 2546032"/>
                <a:gd name="connsiteX293" fmla="*/ 549283 w 1504473"/>
                <a:gd name="connsiteY293" fmla="*/ 287393 h 2546032"/>
                <a:gd name="connsiteX294" fmla="*/ 686443 w 1504473"/>
                <a:gd name="connsiteY294" fmla="*/ 287393 h 2546032"/>
                <a:gd name="connsiteX295" fmla="*/ 690729 w 1504473"/>
                <a:gd name="connsiteY295" fmla="*/ 287822 h 2546032"/>
                <a:gd name="connsiteX296" fmla="*/ 754594 w 1504473"/>
                <a:gd name="connsiteY296" fmla="*/ 351687 h 2546032"/>
                <a:gd name="connsiteX297" fmla="*/ 755023 w 1504473"/>
                <a:gd name="connsiteY297" fmla="*/ 355973 h 2546032"/>
                <a:gd name="connsiteX298" fmla="*/ 755023 w 1504473"/>
                <a:gd name="connsiteY298" fmla="*/ 475559 h 2546032"/>
                <a:gd name="connsiteX299" fmla="*/ 761452 w 1504473"/>
                <a:gd name="connsiteY299" fmla="*/ 481989 h 2546032"/>
                <a:gd name="connsiteX300" fmla="*/ 815459 w 1504473"/>
                <a:gd name="connsiteY300" fmla="*/ 487132 h 2546032"/>
                <a:gd name="connsiteX301" fmla="*/ 815459 w 1504473"/>
                <a:gd name="connsiteY301" fmla="*/ 547997 h 2546032"/>
                <a:gd name="connsiteX302" fmla="*/ 755023 w 1504473"/>
                <a:gd name="connsiteY302" fmla="*/ 547997 h 2546032"/>
                <a:gd name="connsiteX303" fmla="*/ 748165 w 1504473"/>
                <a:gd name="connsiteY303" fmla="*/ 496562 h 2546032"/>
                <a:gd name="connsiteX304" fmla="*/ 735735 w 1504473"/>
                <a:gd name="connsiteY304" fmla="*/ 484132 h 2546032"/>
                <a:gd name="connsiteX305" fmla="*/ 735735 w 1504473"/>
                <a:gd name="connsiteY305" fmla="*/ 479846 h 2546032"/>
                <a:gd name="connsiteX306" fmla="*/ 735735 w 1504473"/>
                <a:gd name="connsiteY306" fmla="*/ 361117 h 2546032"/>
                <a:gd name="connsiteX307" fmla="*/ 683014 w 1504473"/>
                <a:gd name="connsiteY307" fmla="*/ 308396 h 2546032"/>
                <a:gd name="connsiteX308" fmla="*/ 538139 w 1504473"/>
                <a:gd name="connsiteY308" fmla="*/ 308396 h 2546032"/>
                <a:gd name="connsiteX309" fmla="*/ 533853 w 1504473"/>
                <a:gd name="connsiteY309" fmla="*/ 307967 h 2546032"/>
                <a:gd name="connsiteX310" fmla="*/ 532138 w 1504473"/>
                <a:gd name="connsiteY310" fmla="*/ 306253 h 2546032"/>
                <a:gd name="connsiteX311" fmla="*/ 523994 w 1504473"/>
                <a:gd name="connsiteY311" fmla="*/ 314396 h 2546032"/>
                <a:gd name="connsiteX312" fmla="*/ 589145 w 1504473"/>
                <a:gd name="connsiteY312" fmla="*/ 379547 h 2546032"/>
                <a:gd name="connsiteX313" fmla="*/ 623007 w 1504473"/>
                <a:gd name="connsiteY313" fmla="*/ 379547 h 2546032"/>
                <a:gd name="connsiteX314" fmla="*/ 634151 w 1504473"/>
                <a:gd name="connsiteY314" fmla="*/ 358116 h 2546032"/>
                <a:gd name="connsiteX315" fmla="*/ 694587 w 1504473"/>
                <a:gd name="connsiteY315" fmla="*/ 358116 h 2546032"/>
                <a:gd name="connsiteX316" fmla="*/ 695016 w 1504473"/>
                <a:gd name="connsiteY316" fmla="*/ 418981 h 2546032"/>
                <a:gd name="connsiteX317" fmla="*/ 634151 w 1504473"/>
                <a:gd name="connsiteY317" fmla="*/ 418981 h 2546032"/>
                <a:gd name="connsiteX318" fmla="*/ 623435 w 1504473"/>
                <a:gd name="connsiteY318" fmla="*/ 399264 h 2546032"/>
                <a:gd name="connsiteX319" fmla="*/ 581430 w 1504473"/>
                <a:gd name="connsiteY319" fmla="*/ 399264 h 2546032"/>
                <a:gd name="connsiteX320" fmla="*/ 508135 w 1504473"/>
                <a:gd name="connsiteY320" fmla="*/ 327684 h 2546032"/>
                <a:gd name="connsiteX321" fmla="*/ 496562 w 1504473"/>
                <a:gd name="connsiteY321" fmla="*/ 339257 h 2546032"/>
                <a:gd name="connsiteX322" fmla="*/ 487561 w 1504473"/>
                <a:gd name="connsiteY322" fmla="*/ 347829 h 2546032"/>
                <a:gd name="connsiteX323" fmla="*/ 947904 w 1504473"/>
                <a:gd name="connsiteY323" fmla="*/ 807744 h 2546032"/>
                <a:gd name="connsiteX324" fmla="*/ 947904 w 1504473"/>
                <a:gd name="connsiteY324" fmla="*/ 818031 h 2546032"/>
                <a:gd name="connsiteX325" fmla="*/ 947904 w 1504473"/>
                <a:gd name="connsiteY325" fmla="*/ 1055918 h 2546032"/>
                <a:gd name="connsiteX326" fmla="*/ 989481 w 1504473"/>
                <a:gd name="connsiteY326" fmla="*/ 1097494 h 2546032"/>
                <a:gd name="connsiteX327" fmla="*/ 1207651 w 1504473"/>
                <a:gd name="connsiteY327" fmla="*/ 1097066 h 2546032"/>
                <a:gd name="connsiteX328" fmla="*/ 1281803 w 1504473"/>
                <a:gd name="connsiteY328" fmla="*/ 1022914 h 2546032"/>
                <a:gd name="connsiteX329" fmla="*/ 1290804 w 1504473"/>
                <a:gd name="connsiteY329" fmla="*/ 1040059 h 2546032"/>
                <a:gd name="connsiteX330" fmla="*/ 1309235 w 1504473"/>
                <a:gd name="connsiteY330" fmla="*/ 1064919 h 2546032"/>
                <a:gd name="connsiteX331" fmla="*/ 1228225 w 1504473"/>
                <a:gd name="connsiteY331" fmla="*/ 1145929 h 2546032"/>
                <a:gd name="connsiteX332" fmla="*/ 1218367 w 1504473"/>
                <a:gd name="connsiteY332" fmla="*/ 1145929 h 2546032"/>
                <a:gd name="connsiteX333" fmla="*/ 979194 w 1504473"/>
                <a:gd name="connsiteY333" fmla="*/ 1145929 h 2546032"/>
                <a:gd name="connsiteX334" fmla="*/ 968907 w 1504473"/>
                <a:gd name="connsiteY334" fmla="*/ 1145929 h 2546032"/>
                <a:gd name="connsiteX335" fmla="*/ 898184 w 1504473"/>
                <a:gd name="connsiteY335" fmla="*/ 1075206 h 2546032"/>
                <a:gd name="connsiteX336" fmla="*/ 898184 w 1504473"/>
                <a:gd name="connsiteY336" fmla="*/ 1064919 h 2546032"/>
                <a:gd name="connsiteX337" fmla="*/ 898612 w 1504473"/>
                <a:gd name="connsiteY337" fmla="*/ 827032 h 2546032"/>
                <a:gd name="connsiteX338" fmla="*/ 452414 w 1504473"/>
                <a:gd name="connsiteY338" fmla="*/ 381691 h 2546032"/>
                <a:gd name="connsiteX339" fmla="*/ 420696 w 1504473"/>
                <a:gd name="connsiteY339" fmla="*/ 409551 h 2546032"/>
                <a:gd name="connsiteX340" fmla="*/ 414695 w 1504473"/>
                <a:gd name="connsiteY340" fmla="*/ 412980 h 2546032"/>
                <a:gd name="connsiteX341" fmla="*/ 816316 w 1504473"/>
                <a:gd name="connsiteY341" fmla="*/ 814602 h 2546032"/>
                <a:gd name="connsiteX342" fmla="*/ 816745 w 1504473"/>
                <a:gd name="connsiteY342" fmla="*/ 822746 h 2546032"/>
                <a:gd name="connsiteX343" fmla="*/ 816745 w 1504473"/>
                <a:gd name="connsiteY343" fmla="*/ 978765 h 2546032"/>
                <a:gd name="connsiteX344" fmla="*/ 812459 w 1504473"/>
                <a:gd name="connsiteY344" fmla="*/ 1034486 h 2546032"/>
                <a:gd name="connsiteX345" fmla="*/ 752023 w 1504473"/>
                <a:gd name="connsiteY345" fmla="*/ 1034486 h 2546032"/>
                <a:gd name="connsiteX346" fmla="*/ 752023 w 1504473"/>
                <a:gd name="connsiteY346" fmla="*/ 974050 h 2546032"/>
                <a:gd name="connsiteX347" fmla="*/ 777312 w 1504473"/>
                <a:gd name="connsiteY347" fmla="*/ 962049 h 2546032"/>
                <a:gd name="connsiteX348" fmla="*/ 777312 w 1504473"/>
                <a:gd name="connsiteY348" fmla="*/ 830890 h 2546032"/>
                <a:gd name="connsiteX349" fmla="*/ 358973 w 1504473"/>
                <a:gd name="connsiteY349" fmla="*/ 412552 h 2546032"/>
                <a:gd name="connsiteX350" fmla="*/ 341400 w 1504473"/>
                <a:gd name="connsiteY350" fmla="*/ 413837 h 2546032"/>
                <a:gd name="connsiteX351" fmla="*/ 553998 w 1504473"/>
                <a:gd name="connsiteY351" fmla="*/ 626436 h 2546032"/>
                <a:gd name="connsiteX352" fmla="*/ 553998 w 1504473"/>
                <a:gd name="connsiteY352" fmla="*/ 630293 h 2546032"/>
                <a:gd name="connsiteX353" fmla="*/ 553569 w 1504473"/>
                <a:gd name="connsiteY353" fmla="*/ 719447 h 2546032"/>
                <a:gd name="connsiteX354" fmla="*/ 569857 w 1504473"/>
                <a:gd name="connsiteY354" fmla="*/ 729306 h 2546032"/>
                <a:gd name="connsiteX355" fmla="*/ 569857 w 1504473"/>
                <a:gd name="connsiteY355" fmla="*/ 790170 h 2546032"/>
                <a:gd name="connsiteX356" fmla="*/ 508992 w 1504473"/>
                <a:gd name="connsiteY356" fmla="*/ 790170 h 2546032"/>
                <a:gd name="connsiteX357" fmla="*/ 508992 w 1504473"/>
                <a:gd name="connsiteY357" fmla="*/ 729734 h 2546032"/>
                <a:gd name="connsiteX358" fmla="*/ 533853 w 1504473"/>
                <a:gd name="connsiteY358" fmla="*/ 717733 h 2546032"/>
                <a:gd name="connsiteX359" fmla="*/ 533853 w 1504473"/>
                <a:gd name="connsiteY359" fmla="*/ 634579 h 2546032"/>
                <a:gd name="connsiteX360" fmla="*/ 316111 w 1504473"/>
                <a:gd name="connsiteY360" fmla="*/ 416838 h 2546032"/>
                <a:gd name="connsiteX361" fmla="*/ 240673 w 1504473"/>
                <a:gd name="connsiteY361" fmla="*/ 442555 h 2546032"/>
                <a:gd name="connsiteX362" fmla="*/ 237244 w 1504473"/>
                <a:gd name="connsiteY362" fmla="*/ 444698 h 2546032"/>
                <a:gd name="connsiteX363" fmla="*/ 391549 w 1504473"/>
                <a:gd name="connsiteY363" fmla="*/ 599003 h 2546032"/>
                <a:gd name="connsiteX364" fmla="*/ 443841 w 1504473"/>
                <a:gd name="connsiteY364" fmla="*/ 605433 h 2546032"/>
                <a:gd name="connsiteX365" fmla="*/ 444270 w 1504473"/>
                <a:gd name="connsiteY365" fmla="*/ 666298 h 2546032"/>
                <a:gd name="connsiteX366" fmla="*/ 383405 w 1504473"/>
                <a:gd name="connsiteY366" fmla="*/ 665869 h 2546032"/>
                <a:gd name="connsiteX367" fmla="*/ 377833 w 1504473"/>
                <a:gd name="connsiteY367" fmla="*/ 612719 h 2546032"/>
                <a:gd name="connsiteX368" fmla="*/ 221385 w 1504473"/>
                <a:gd name="connsiteY368" fmla="*/ 456271 h 2546032"/>
                <a:gd name="connsiteX369" fmla="*/ 167378 w 1504473"/>
                <a:gd name="connsiteY369" fmla="*/ 496991 h 2546032"/>
                <a:gd name="connsiteX370" fmla="*/ 527852 w 1504473"/>
                <a:gd name="connsiteY370" fmla="*/ 857464 h 2546032"/>
                <a:gd name="connsiteX371" fmla="*/ 622149 w 1504473"/>
                <a:gd name="connsiteY371" fmla="*/ 857036 h 2546032"/>
                <a:gd name="connsiteX372" fmla="*/ 628150 w 1504473"/>
                <a:gd name="connsiteY372" fmla="*/ 849749 h 2546032"/>
                <a:gd name="connsiteX373" fmla="*/ 688586 w 1504473"/>
                <a:gd name="connsiteY373" fmla="*/ 849749 h 2546032"/>
                <a:gd name="connsiteX374" fmla="*/ 688586 w 1504473"/>
                <a:gd name="connsiteY374" fmla="*/ 910614 h 2546032"/>
                <a:gd name="connsiteX375" fmla="*/ 628150 w 1504473"/>
                <a:gd name="connsiteY375" fmla="*/ 910614 h 2546032"/>
                <a:gd name="connsiteX376" fmla="*/ 615720 w 1504473"/>
                <a:gd name="connsiteY376" fmla="*/ 877181 h 2546032"/>
                <a:gd name="connsiteX377" fmla="*/ 523566 w 1504473"/>
                <a:gd name="connsiteY377" fmla="*/ 877610 h 2546032"/>
                <a:gd name="connsiteX378" fmla="*/ 519708 w 1504473"/>
                <a:gd name="connsiteY378" fmla="*/ 877181 h 2546032"/>
                <a:gd name="connsiteX379" fmla="*/ 152376 w 1504473"/>
                <a:gd name="connsiteY379" fmla="*/ 509849 h 2546032"/>
                <a:gd name="connsiteX380" fmla="*/ 113800 w 1504473"/>
                <a:gd name="connsiteY380" fmla="*/ 547568 h 2546032"/>
                <a:gd name="connsiteX381" fmla="*/ 116372 w 1504473"/>
                <a:gd name="connsiteY381" fmla="*/ 547568 h 2546032"/>
                <a:gd name="connsiteX382" fmla="*/ 128802 w 1504473"/>
                <a:gd name="connsiteY382" fmla="*/ 547997 h 2546032"/>
                <a:gd name="connsiteX383" fmla="*/ 289965 w 1504473"/>
                <a:gd name="connsiteY383" fmla="*/ 709160 h 2546032"/>
                <a:gd name="connsiteX384" fmla="*/ 330684 w 1504473"/>
                <a:gd name="connsiteY384" fmla="*/ 720304 h 2546032"/>
                <a:gd name="connsiteX385" fmla="*/ 331113 w 1504473"/>
                <a:gd name="connsiteY385" fmla="*/ 781169 h 2546032"/>
                <a:gd name="connsiteX386" fmla="*/ 270248 w 1504473"/>
                <a:gd name="connsiteY386" fmla="*/ 780741 h 2546032"/>
                <a:gd name="connsiteX387" fmla="*/ 259532 w 1504473"/>
                <a:gd name="connsiteY387" fmla="*/ 761881 h 2546032"/>
                <a:gd name="connsiteX388" fmla="*/ 104799 w 1504473"/>
                <a:gd name="connsiteY388" fmla="*/ 607147 h 2546032"/>
                <a:gd name="connsiteX389" fmla="*/ 66651 w 1504473"/>
                <a:gd name="connsiteY389" fmla="*/ 607147 h 2546032"/>
                <a:gd name="connsiteX390" fmla="*/ 29361 w 1504473"/>
                <a:gd name="connsiteY390" fmla="*/ 669298 h 2546032"/>
                <a:gd name="connsiteX391" fmla="*/ 88940 w 1504473"/>
                <a:gd name="connsiteY391" fmla="*/ 669298 h 2546032"/>
                <a:gd name="connsiteX392" fmla="*/ 93226 w 1504473"/>
                <a:gd name="connsiteY392" fmla="*/ 669727 h 2546032"/>
                <a:gd name="connsiteX393" fmla="*/ 268962 w 1504473"/>
                <a:gd name="connsiteY393" fmla="*/ 845463 h 2546032"/>
                <a:gd name="connsiteX394" fmla="*/ 395835 w 1504473"/>
                <a:gd name="connsiteY394" fmla="*/ 845463 h 2546032"/>
                <a:gd name="connsiteX395" fmla="*/ 451128 w 1504473"/>
                <a:gd name="connsiteY395" fmla="*/ 849749 h 2546032"/>
                <a:gd name="connsiteX396" fmla="*/ 451128 w 1504473"/>
                <a:gd name="connsiteY396" fmla="*/ 910185 h 2546032"/>
                <a:gd name="connsiteX397" fmla="*/ 390263 w 1504473"/>
                <a:gd name="connsiteY397" fmla="*/ 910185 h 2546032"/>
                <a:gd name="connsiteX398" fmla="*/ 380405 w 1504473"/>
                <a:gd name="connsiteY398" fmla="*/ 865180 h 2546032"/>
                <a:gd name="connsiteX399" fmla="*/ 263819 w 1504473"/>
                <a:gd name="connsiteY399" fmla="*/ 865180 h 2546032"/>
                <a:gd name="connsiteX400" fmla="*/ 259961 w 1504473"/>
                <a:gd name="connsiteY400" fmla="*/ 865180 h 2546032"/>
                <a:gd name="connsiteX401" fmla="*/ 83796 w 1504473"/>
                <a:gd name="connsiteY401" fmla="*/ 689015 h 2546032"/>
                <a:gd name="connsiteX402" fmla="*/ 19502 w 1504473"/>
                <a:gd name="connsiteY402" fmla="*/ 689015 h 2546032"/>
                <a:gd name="connsiteX403" fmla="*/ 13930 w 1504473"/>
                <a:gd name="connsiteY403" fmla="*/ 741307 h 2546032"/>
                <a:gd name="connsiteX404" fmla="*/ 87225 w 1504473"/>
                <a:gd name="connsiteY404" fmla="*/ 741307 h 2546032"/>
                <a:gd name="connsiteX405" fmla="*/ 93226 w 1504473"/>
                <a:gd name="connsiteY405" fmla="*/ 741307 h 2546032"/>
                <a:gd name="connsiteX406" fmla="*/ 253103 w 1504473"/>
                <a:gd name="connsiteY406" fmla="*/ 901184 h 2546032"/>
                <a:gd name="connsiteX407" fmla="*/ 344400 w 1504473"/>
                <a:gd name="connsiteY407" fmla="*/ 901184 h 2546032"/>
                <a:gd name="connsiteX408" fmla="*/ 350401 w 1504473"/>
                <a:gd name="connsiteY408" fmla="*/ 901184 h 2546032"/>
                <a:gd name="connsiteX409" fmla="*/ 426268 w 1504473"/>
                <a:gd name="connsiteY409" fmla="*/ 977051 h 2546032"/>
                <a:gd name="connsiteX410" fmla="*/ 502134 w 1504473"/>
                <a:gd name="connsiteY410" fmla="*/ 977051 h 2546032"/>
                <a:gd name="connsiteX411" fmla="*/ 502563 w 1504473"/>
                <a:gd name="connsiteY411" fmla="*/ 977051 h 2546032"/>
                <a:gd name="connsiteX412" fmla="*/ 508564 w 1504473"/>
                <a:gd name="connsiteY412" fmla="*/ 969336 h 2546032"/>
                <a:gd name="connsiteX413" fmla="*/ 569428 w 1504473"/>
                <a:gd name="connsiteY413" fmla="*/ 968907 h 2546032"/>
                <a:gd name="connsiteX414" fmla="*/ 569428 w 1504473"/>
                <a:gd name="connsiteY414" fmla="*/ 1029772 h 2546032"/>
                <a:gd name="connsiteX415" fmla="*/ 508564 w 1504473"/>
                <a:gd name="connsiteY415" fmla="*/ 1029772 h 2546032"/>
                <a:gd name="connsiteX416" fmla="*/ 496562 w 1504473"/>
                <a:gd name="connsiteY416" fmla="*/ 1006197 h 2546032"/>
                <a:gd name="connsiteX417" fmla="*/ 420267 w 1504473"/>
                <a:gd name="connsiteY417" fmla="*/ 1006197 h 2546032"/>
                <a:gd name="connsiteX418" fmla="*/ 414266 w 1504473"/>
                <a:gd name="connsiteY418" fmla="*/ 1006197 h 2546032"/>
                <a:gd name="connsiteX419" fmla="*/ 338400 w 1504473"/>
                <a:gd name="connsiteY419" fmla="*/ 930331 h 2546032"/>
                <a:gd name="connsiteX420" fmla="*/ 247531 w 1504473"/>
                <a:gd name="connsiteY420" fmla="*/ 930759 h 2546032"/>
                <a:gd name="connsiteX421" fmla="*/ 241102 w 1504473"/>
                <a:gd name="connsiteY421" fmla="*/ 930331 h 2546032"/>
                <a:gd name="connsiteX422" fmla="*/ 81224 w 1504473"/>
                <a:gd name="connsiteY422" fmla="*/ 770453 h 2546032"/>
                <a:gd name="connsiteX423" fmla="*/ 11359 w 1504473"/>
                <a:gd name="connsiteY423" fmla="*/ 770453 h 2546032"/>
                <a:gd name="connsiteX424" fmla="*/ 7930 w 1504473"/>
                <a:gd name="connsiteY424" fmla="*/ 816745 h 2546032"/>
                <a:gd name="connsiteX425" fmla="*/ 78653 w 1504473"/>
                <a:gd name="connsiteY425" fmla="*/ 816745 h 2546032"/>
                <a:gd name="connsiteX426" fmla="*/ 353401 w 1504473"/>
                <a:gd name="connsiteY426" fmla="*/ 1091494 h 2546032"/>
                <a:gd name="connsiteX427" fmla="*/ 629865 w 1504473"/>
                <a:gd name="connsiteY427" fmla="*/ 1091494 h 2546032"/>
                <a:gd name="connsiteX428" fmla="*/ 632436 w 1504473"/>
                <a:gd name="connsiteY428" fmla="*/ 1088493 h 2546032"/>
                <a:gd name="connsiteX429" fmla="*/ 693301 w 1504473"/>
                <a:gd name="connsiteY429" fmla="*/ 1088065 h 2546032"/>
                <a:gd name="connsiteX430" fmla="*/ 692872 w 1504473"/>
                <a:gd name="connsiteY430" fmla="*/ 1148929 h 2546032"/>
                <a:gd name="connsiteX431" fmla="*/ 632008 w 1504473"/>
                <a:gd name="connsiteY431" fmla="*/ 1148929 h 2546032"/>
                <a:gd name="connsiteX432" fmla="*/ 620006 w 1504473"/>
                <a:gd name="connsiteY432" fmla="*/ 1120640 h 2546032"/>
                <a:gd name="connsiteX433" fmla="*/ 346972 w 1504473"/>
                <a:gd name="connsiteY433" fmla="*/ 1120211 h 2546032"/>
                <a:gd name="connsiteX434" fmla="*/ 340971 w 1504473"/>
                <a:gd name="connsiteY434" fmla="*/ 1120211 h 2546032"/>
                <a:gd name="connsiteX435" fmla="*/ 66223 w 1504473"/>
                <a:gd name="connsiteY435" fmla="*/ 845463 h 2546032"/>
                <a:gd name="connsiteX436" fmla="*/ 5786 w 1504473"/>
                <a:gd name="connsiteY436" fmla="*/ 845463 h 2546032"/>
                <a:gd name="connsiteX437" fmla="*/ 4072 w 1504473"/>
                <a:gd name="connsiteY437" fmla="*/ 892183 h 2546032"/>
                <a:gd name="connsiteX438" fmla="*/ 80367 w 1504473"/>
                <a:gd name="connsiteY438" fmla="*/ 892183 h 2546032"/>
                <a:gd name="connsiteX439" fmla="*/ 86368 w 1504473"/>
                <a:gd name="connsiteY439" fmla="*/ 892183 h 2546032"/>
                <a:gd name="connsiteX440" fmla="*/ 181094 w 1504473"/>
                <a:gd name="connsiteY440" fmla="*/ 986909 h 2546032"/>
                <a:gd name="connsiteX441" fmla="*/ 178951 w 1504473"/>
                <a:gd name="connsiteY441" fmla="*/ 995482 h 2546032"/>
                <a:gd name="connsiteX442" fmla="*/ 155377 w 1504473"/>
                <a:gd name="connsiteY442" fmla="*/ 1083350 h 2546032"/>
                <a:gd name="connsiteX443" fmla="*/ 156234 w 1504473"/>
                <a:gd name="connsiteY443" fmla="*/ 1084207 h 2546032"/>
                <a:gd name="connsiteX444" fmla="*/ 214955 w 1504473"/>
                <a:gd name="connsiteY444" fmla="*/ 1085493 h 2546032"/>
                <a:gd name="connsiteX445" fmla="*/ 214955 w 1504473"/>
                <a:gd name="connsiteY445" fmla="*/ 1145929 h 2546032"/>
                <a:gd name="connsiteX446" fmla="*/ 154519 w 1504473"/>
                <a:gd name="connsiteY446" fmla="*/ 1145929 h 2546032"/>
                <a:gd name="connsiteX447" fmla="*/ 142518 w 1504473"/>
                <a:gd name="connsiteY447" fmla="*/ 1111639 h 2546032"/>
                <a:gd name="connsiteX448" fmla="*/ 122801 w 1504473"/>
                <a:gd name="connsiteY448" fmla="*/ 1091922 h 2546032"/>
                <a:gd name="connsiteX449" fmla="*/ 124944 w 1504473"/>
                <a:gd name="connsiteY449" fmla="*/ 1083778 h 2546032"/>
                <a:gd name="connsiteX450" fmla="*/ 148519 w 1504473"/>
                <a:gd name="connsiteY450" fmla="*/ 995482 h 2546032"/>
                <a:gd name="connsiteX451" fmla="*/ 74795 w 1504473"/>
                <a:gd name="connsiteY451" fmla="*/ 921758 h 2546032"/>
                <a:gd name="connsiteX452" fmla="*/ 3643 w 1504473"/>
                <a:gd name="connsiteY452" fmla="*/ 921758 h 2546032"/>
                <a:gd name="connsiteX453" fmla="*/ 3215 w 1504473"/>
                <a:gd name="connsiteY453" fmla="*/ 995053 h 2546032"/>
                <a:gd name="connsiteX454" fmla="*/ 20360 w 1504473"/>
                <a:gd name="connsiteY454" fmla="*/ 995053 h 2546032"/>
                <a:gd name="connsiteX455" fmla="*/ 32790 w 1504473"/>
                <a:gd name="connsiteY455" fmla="*/ 963335 h 2546032"/>
                <a:gd name="connsiteX456" fmla="*/ 93655 w 1504473"/>
                <a:gd name="connsiteY456" fmla="*/ 963335 h 2546032"/>
                <a:gd name="connsiteX457" fmla="*/ 93655 w 1504473"/>
                <a:gd name="connsiteY457" fmla="*/ 1024199 h 2546032"/>
                <a:gd name="connsiteX458" fmla="*/ 33218 w 1504473"/>
                <a:gd name="connsiteY458" fmla="*/ 1024199 h 2546032"/>
                <a:gd name="connsiteX459" fmla="*/ 3643 w 1504473"/>
                <a:gd name="connsiteY459" fmla="*/ 1024199 h 2546032"/>
                <a:gd name="connsiteX460" fmla="*/ 38791 w 1504473"/>
                <a:gd name="connsiteY460" fmla="*/ 1388102 h 2546032"/>
                <a:gd name="connsiteX461" fmla="*/ 51221 w 1504473"/>
                <a:gd name="connsiteY461" fmla="*/ 1375672 h 2546032"/>
                <a:gd name="connsiteX462" fmla="*/ 51221 w 1504473"/>
                <a:gd name="connsiteY462" fmla="*/ 1279660 h 2546032"/>
                <a:gd name="connsiteX463" fmla="*/ 35362 w 1504473"/>
                <a:gd name="connsiteY463" fmla="*/ 1269802 h 2546032"/>
                <a:gd name="connsiteX464" fmla="*/ 35790 w 1504473"/>
                <a:gd name="connsiteY464" fmla="*/ 1208937 h 2546032"/>
                <a:gd name="connsiteX465" fmla="*/ 96226 w 1504473"/>
                <a:gd name="connsiteY465" fmla="*/ 1208937 h 2546032"/>
                <a:gd name="connsiteX466" fmla="*/ 96226 w 1504473"/>
                <a:gd name="connsiteY466" fmla="*/ 1269802 h 2546032"/>
                <a:gd name="connsiteX467" fmla="*/ 80796 w 1504473"/>
                <a:gd name="connsiteY467" fmla="*/ 1279660 h 2546032"/>
                <a:gd name="connsiteX468" fmla="*/ 80796 w 1504473"/>
                <a:gd name="connsiteY468" fmla="*/ 1382101 h 2546032"/>
                <a:gd name="connsiteX469" fmla="*/ 80796 w 1504473"/>
                <a:gd name="connsiteY469" fmla="*/ 1388102 h 2546032"/>
                <a:gd name="connsiteX470" fmla="*/ 45220 w 1504473"/>
                <a:gd name="connsiteY470" fmla="*/ 1423678 h 2546032"/>
                <a:gd name="connsiteX471" fmla="*/ 54650 w 1504473"/>
                <a:gd name="connsiteY471" fmla="*/ 1471684 h 2546032"/>
                <a:gd name="connsiteX472" fmla="*/ 145518 w 1504473"/>
                <a:gd name="connsiteY472" fmla="*/ 1380816 h 2546032"/>
                <a:gd name="connsiteX473" fmla="*/ 156234 w 1504473"/>
                <a:gd name="connsiteY473" fmla="*/ 1338382 h 2546032"/>
                <a:gd name="connsiteX474" fmla="*/ 202097 w 1504473"/>
                <a:gd name="connsiteY474" fmla="*/ 1328523 h 2546032"/>
                <a:gd name="connsiteX475" fmla="*/ 257818 w 1504473"/>
                <a:gd name="connsiteY475" fmla="*/ 1237655 h 2546032"/>
                <a:gd name="connsiteX476" fmla="*/ 285679 w 1504473"/>
                <a:gd name="connsiteY476" fmla="*/ 1179790 h 2546032"/>
                <a:gd name="connsiteX477" fmla="*/ 1349955 w 1504473"/>
                <a:gd name="connsiteY477" fmla="*/ 1571982 h 2546032"/>
                <a:gd name="connsiteX478" fmla="*/ 1349955 w 1504473"/>
                <a:gd name="connsiteY478" fmla="*/ 1571982 h 2546032"/>
                <a:gd name="connsiteX479" fmla="*/ 1410819 w 1504473"/>
                <a:gd name="connsiteY479" fmla="*/ 1571982 h 2546032"/>
                <a:gd name="connsiteX480" fmla="*/ 1410391 w 1504473"/>
                <a:gd name="connsiteY480" fmla="*/ 1632418 h 2546032"/>
                <a:gd name="connsiteX481" fmla="*/ 1349955 w 1504473"/>
                <a:gd name="connsiteY481" fmla="*/ 1632418 h 2546032"/>
                <a:gd name="connsiteX482" fmla="*/ 1349955 w 1504473"/>
                <a:gd name="connsiteY482" fmla="*/ 1571982 h 2546032"/>
                <a:gd name="connsiteX483" fmla="*/ 1169932 w 1504473"/>
                <a:gd name="connsiteY483" fmla="*/ 900327 h 2546032"/>
                <a:gd name="connsiteX484" fmla="*/ 1109496 w 1504473"/>
                <a:gd name="connsiteY484" fmla="*/ 900327 h 2546032"/>
                <a:gd name="connsiteX485" fmla="*/ 1109067 w 1504473"/>
                <a:gd name="connsiteY485" fmla="*/ 839462 h 2546032"/>
                <a:gd name="connsiteX486" fmla="*/ 1169932 w 1504473"/>
                <a:gd name="connsiteY486" fmla="*/ 839462 h 2546032"/>
                <a:gd name="connsiteX487" fmla="*/ 1169932 w 1504473"/>
                <a:gd name="connsiteY487" fmla="*/ 900327 h 2546032"/>
                <a:gd name="connsiteX488" fmla="*/ 1289090 w 1504473"/>
                <a:gd name="connsiteY488" fmla="*/ 786313 h 2546032"/>
                <a:gd name="connsiteX489" fmla="*/ 1228225 w 1504473"/>
                <a:gd name="connsiteY489" fmla="*/ 786313 h 2546032"/>
                <a:gd name="connsiteX490" fmla="*/ 1228225 w 1504473"/>
                <a:gd name="connsiteY490" fmla="*/ 725448 h 2546032"/>
                <a:gd name="connsiteX491" fmla="*/ 1289090 w 1504473"/>
                <a:gd name="connsiteY491" fmla="*/ 725448 h 2546032"/>
                <a:gd name="connsiteX492" fmla="*/ 1289090 w 1504473"/>
                <a:gd name="connsiteY492" fmla="*/ 786313 h 2546032"/>
                <a:gd name="connsiteX493" fmla="*/ 1225653 w 1504473"/>
                <a:gd name="connsiteY493" fmla="*/ 1447681 h 2546032"/>
                <a:gd name="connsiteX494" fmla="*/ 1225653 w 1504473"/>
                <a:gd name="connsiteY494" fmla="*/ 1447681 h 2546032"/>
                <a:gd name="connsiteX495" fmla="*/ 1286518 w 1504473"/>
                <a:gd name="connsiteY495" fmla="*/ 1447681 h 2546032"/>
                <a:gd name="connsiteX496" fmla="*/ 1286947 w 1504473"/>
                <a:gd name="connsiteY496" fmla="*/ 1508546 h 2546032"/>
                <a:gd name="connsiteX497" fmla="*/ 1226082 w 1504473"/>
                <a:gd name="connsiteY497" fmla="*/ 1508117 h 2546032"/>
                <a:gd name="connsiteX498" fmla="*/ 1225653 w 1504473"/>
                <a:gd name="connsiteY498" fmla="*/ 1447681 h 2546032"/>
                <a:gd name="connsiteX499" fmla="*/ 1107782 w 1504473"/>
                <a:gd name="connsiteY499" fmla="*/ 1328095 h 2546032"/>
                <a:gd name="connsiteX500" fmla="*/ 1168218 w 1504473"/>
                <a:gd name="connsiteY500" fmla="*/ 1328095 h 2546032"/>
                <a:gd name="connsiteX501" fmla="*/ 1168218 w 1504473"/>
                <a:gd name="connsiteY501" fmla="*/ 1388959 h 2546032"/>
                <a:gd name="connsiteX502" fmla="*/ 1107353 w 1504473"/>
                <a:gd name="connsiteY502" fmla="*/ 1388959 h 2546032"/>
                <a:gd name="connsiteX503" fmla="*/ 1107782 w 1504473"/>
                <a:gd name="connsiteY503" fmla="*/ 1328095 h 2546032"/>
                <a:gd name="connsiteX504" fmla="*/ 981766 w 1504473"/>
                <a:gd name="connsiteY504" fmla="*/ 1203793 h 2546032"/>
                <a:gd name="connsiteX505" fmla="*/ 1042630 w 1504473"/>
                <a:gd name="connsiteY505" fmla="*/ 1204222 h 2546032"/>
                <a:gd name="connsiteX506" fmla="*/ 1042630 w 1504473"/>
                <a:gd name="connsiteY506" fmla="*/ 1265087 h 2546032"/>
                <a:gd name="connsiteX507" fmla="*/ 982194 w 1504473"/>
                <a:gd name="connsiteY507" fmla="*/ 1265087 h 2546032"/>
                <a:gd name="connsiteX508" fmla="*/ 981766 w 1504473"/>
                <a:gd name="connsiteY508" fmla="*/ 1203793 h 254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Lst>
              <a:rect l="l" t="t" r="r" b="b"/>
              <a:pathLst>
                <a:path w="1504473" h="2546032">
                  <a:moveTo>
                    <a:pt x="285679" y="1179790"/>
                  </a:moveTo>
                  <a:lnTo>
                    <a:pt x="285679" y="1179790"/>
                  </a:lnTo>
                  <a:cubicBezTo>
                    <a:pt x="293822" y="1147215"/>
                    <a:pt x="292537" y="1113353"/>
                    <a:pt x="298109" y="1080349"/>
                  </a:cubicBezTo>
                  <a:cubicBezTo>
                    <a:pt x="304967" y="1093208"/>
                    <a:pt x="307967" y="1107353"/>
                    <a:pt x="312253" y="1121069"/>
                  </a:cubicBezTo>
                  <a:cubicBezTo>
                    <a:pt x="321255" y="1152787"/>
                    <a:pt x="329827" y="1184934"/>
                    <a:pt x="338400" y="1217081"/>
                  </a:cubicBezTo>
                  <a:cubicBezTo>
                    <a:pt x="347401" y="1227796"/>
                    <a:pt x="350830" y="1241512"/>
                    <a:pt x="347829" y="1254371"/>
                  </a:cubicBezTo>
                  <a:cubicBezTo>
                    <a:pt x="363260" y="1314379"/>
                    <a:pt x="378262" y="1374386"/>
                    <a:pt x="394121" y="1433965"/>
                  </a:cubicBezTo>
                  <a:lnTo>
                    <a:pt x="437412" y="1433965"/>
                  </a:lnTo>
                  <a:lnTo>
                    <a:pt x="526566" y="1344811"/>
                  </a:lnTo>
                  <a:lnTo>
                    <a:pt x="532567" y="1344811"/>
                  </a:lnTo>
                  <a:lnTo>
                    <a:pt x="871180" y="1344811"/>
                  </a:lnTo>
                  <a:cubicBezTo>
                    <a:pt x="873324" y="1339668"/>
                    <a:pt x="876753" y="1335381"/>
                    <a:pt x="880610" y="1331524"/>
                  </a:cubicBezTo>
                  <a:cubicBezTo>
                    <a:pt x="897327" y="1314807"/>
                    <a:pt x="924330" y="1314379"/>
                    <a:pt x="941046" y="1331095"/>
                  </a:cubicBezTo>
                  <a:cubicBezTo>
                    <a:pt x="957763" y="1347811"/>
                    <a:pt x="958191" y="1375243"/>
                    <a:pt x="941475" y="1391960"/>
                  </a:cubicBezTo>
                  <a:cubicBezTo>
                    <a:pt x="924759" y="1408676"/>
                    <a:pt x="897327" y="1408676"/>
                    <a:pt x="880610" y="1391531"/>
                  </a:cubicBezTo>
                  <a:cubicBezTo>
                    <a:pt x="875467" y="1386388"/>
                    <a:pt x="872466" y="1380387"/>
                    <a:pt x="870323" y="1373958"/>
                  </a:cubicBezTo>
                  <a:lnTo>
                    <a:pt x="538996" y="1374386"/>
                  </a:lnTo>
                  <a:lnTo>
                    <a:pt x="449842" y="1463540"/>
                  </a:lnTo>
                  <a:lnTo>
                    <a:pt x="443841" y="1463540"/>
                  </a:lnTo>
                  <a:lnTo>
                    <a:pt x="403122" y="1463540"/>
                  </a:lnTo>
                  <a:cubicBezTo>
                    <a:pt x="406980" y="1473827"/>
                    <a:pt x="412123" y="1483686"/>
                    <a:pt x="417267" y="1493544"/>
                  </a:cubicBezTo>
                  <a:lnTo>
                    <a:pt x="497419" y="1493544"/>
                  </a:lnTo>
                  <a:lnTo>
                    <a:pt x="514993" y="1475970"/>
                  </a:lnTo>
                  <a:cubicBezTo>
                    <a:pt x="512421" y="1462254"/>
                    <a:pt x="515850" y="1448110"/>
                    <a:pt x="526566" y="1437394"/>
                  </a:cubicBezTo>
                  <a:cubicBezTo>
                    <a:pt x="543282" y="1420678"/>
                    <a:pt x="570286" y="1420678"/>
                    <a:pt x="587002" y="1437394"/>
                  </a:cubicBezTo>
                  <a:cubicBezTo>
                    <a:pt x="603718" y="1454110"/>
                    <a:pt x="603718" y="1481114"/>
                    <a:pt x="587002" y="1497830"/>
                  </a:cubicBezTo>
                  <a:cubicBezTo>
                    <a:pt x="571572" y="1513261"/>
                    <a:pt x="547569" y="1514547"/>
                    <a:pt x="530424" y="1501259"/>
                  </a:cubicBezTo>
                  <a:lnTo>
                    <a:pt x="508992" y="1522690"/>
                  </a:lnTo>
                  <a:lnTo>
                    <a:pt x="430982" y="1522690"/>
                  </a:lnTo>
                  <a:cubicBezTo>
                    <a:pt x="433126" y="1528262"/>
                    <a:pt x="435269" y="1533835"/>
                    <a:pt x="436555" y="1539407"/>
                  </a:cubicBezTo>
                  <a:cubicBezTo>
                    <a:pt x="437412" y="1542407"/>
                    <a:pt x="437841" y="1545407"/>
                    <a:pt x="438698" y="1548408"/>
                  </a:cubicBezTo>
                  <a:cubicBezTo>
                    <a:pt x="449413" y="1548837"/>
                    <a:pt x="459700" y="1552694"/>
                    <a:pt x="467844" y="1560838"/>
                  </a:cubicBezTo>
                  <a:cubicBezTo>
                    <a:pt x="484561" y="1577554"/>
                    <a:pt x="484989" y="1604558"/>
                    <a:pt x="468273" y="1621274"/>
                  </a:cubicBezTo>
                  <a:cubicBezTo>
                    <a:pt x="461843" y="1627703"/>
                    <a:pt x="454128" y="1631561"/>
                    <a:pt x="445984" y="1633276"/>
                  </a:cubicBezTo>
                  <a:cubicBezTo>
                    <a:pt x="446413" y="1651707"/>
                    <a:pt x="445984" y="1669709"/>
                    <a:pt x="444270" y="1688140"/>
                  </a:cubicBezTo>
                  <a:lnTo>
                    <a:pt x="548426" y="1583984"/>
                  </a:lnTo>
                  <a:lnTo>
                    <a:pt x="554427" y="1584412"/>
                  </a:lnTo>
                  <a:lnTo>
                    <a:pt x="635865" y="1584412"/>
                  </a:lnTo>
                  <a:cubicBezTo>
                    <a:pt x="636723" y="1574983"/>
                    <a:pt x="640580" y="1565553"/>
                    <a:pt x="647867" y="1558266"/>
                  </a:cubicBezTo>
                  <a:cubicBezTo>
                    <a:pt x="664583" y="1541550"/>
                    <a:pt x="691587" y="1541550"/>
                    <a:pt x="708303" y="1558266"/>
                  </a:cubicBezTo>
                  <a:cubicBezTo>
                    <a:pt x="725019" y="1574983"/>
                    <a:pt x="725448" y="1602415"/>
                    <a:pt x="708732" y="1619131"/>
                  </a:cubicBezTo>
                  <a:cubicBezTo>
                    <a:pt x="692015" y="1635847"/>
                    <a:pt x="664583" y="1635847"/>
                    <a:pt x="647867" y="1618702"/>
                  </a:cubicBezTo>
                  <a:cubicBezTo>
                    <a:pt x="646152" y="1616988"/>
                    <a:pt x="644866" y="1615702"/>
                    <a:pt x="643581" y="1613559"/>
                  </a:cubicBezTo>
                  <a:lnTo>
                    <a:pt x="560427" y="1613130"/>
                  </a:lnTo>
                  <a:lnTo>
                    <a:pt x="436126" y="1737432"/>
                  </a:lnTo>
                  <a:cubicBezTo>
                    <a:pt x="436126" y="1737432"/>
                    <a:pt x="436126" y="1737860"/>
                    <a:pt x="436126" y="1737860"/>
                  </a:cubicBezTo>
                  <a:cubicBezTo>
                    <a:pt x="430125" y="1764435"/>
                    <a:pt x="421124" y="1790152"/>
                    <a:pt x="413837" y="1816727"/>
                  </a:cubicBezTo>
                  <a:cubicBezTo>
                    <a:pt x="411694" y="1829157"/>
                    <a:pt x="409123" y="1841587"/>
                    <a:pt x="406980" y="1854017"/>
                  </a:cubicBezTo>
                  <a:lnTo>
                    <a:pt x="522280" y="1738717"/>
                  </a:lnTo>
                  <a:cubicBezTo>
                    <a:pt x="522708" y="1738289"/>
                    <a:pt x="523566" y="1737860"/>
                    <a:pt x="524423" y="1737432"/>
                  </a:cubicBezTo>
                  <a:cubicBezTo>
                    <a:pt x="512421" y="1720715"/>
                    <a:pt x="514136" y="1697141"/>
                    <a:pt x="529138" y="1682139"/>
                  </a:cubicBezTo>
                  <a:cubicBezTo>
                    <a:pt x="545854" y="1665422"/>
                    <a:pt x="572429" y="1665422"/>
                    <a:pt x="589574" y="1682139"/>
                  </a:cubicBezTo>
                  <a:cubicBezTo>
                    <a:pt x="606290" y="1698855"/>
                    <a:pt x="606719" y="1726287"/>
                    <a:pt x="590002" y="1743004"/>
                  </a:cubicBezTo>
                  <a:cubicBezTo>
                    <a:pt x="578430" y="1754577"/>
                    <a:pt x="561713" y="1758006"/>
                    <a:pt x="546711" y="1753291"/>
                  </a:cubicBezTo>
                  <a:cubicBezTo>
                    <a:pt x="546283" y="1755434"/>
                    <a:pt x="544997" y="1757577"/>
                    <a:pt x="543282" y="1759720"/>
                  </a:cubicBezTo>
                  <a:lnTo>
                    <a:pt x="397978" y="1905024"/>
                  </a:lnTo>
                  <a:cubicBezTo>
                    <a:pt x="396692" y="1911882"/>
                    <a:pt x="395407" y="1918740"/>
                    <a:pt x="394121" y="1926027"/>
                  </a:cubicBezTo>
                  <a:cubicBezTo>
                    <a:pt x="389835" y="1948315"/>
                    <a:pt x="385548" y="1970603"/>
                    <a:pt x="380833" y="1992892"/>
                  </a:cubicBezTo>
                  <a:lnTo>
                    <a:pt x="782884" y="1590842"/>
                  </a:lnTo>
                  <a:lnTo>
                    <a:pt x="782884" y="1514975"/>
                  </a:lnTo>
                  <a:cubicBezTo>
                    <a:pt x="776883" y="1512832"/>
                    <a:pt x="771311" y="1509403"/>
                    <a:pt x="766596" y="1504688"/>
                  </a:cubicBezTo>
                  <a:cubicBezTo>
                    <a:pt x="749880" y="1487972"/>
                    <a:pt x="749880" y="1460968"/>
                    <a:pt x="767025" y="1444252"/>
                  </a:cubicBezTo>
                  <a:cubicBezTo>
                    <a:pt x="783741" y="1427536"/>
                    <a:pt x="810744" y="1427107"/>
                    <a:pt x="827461" y="1443823"/>
                  </a:cubicBezTo>
                  <a:cubicBezTo>
                    <a:pt x="844177" y="1460540"/>
                    <a:pt x="844606" y="1488400"/>
                    <a:pt x="827889" y="1505117"/>
                  </a:cubicBezTo>
                  <a:cubicBezTo>
                    <a:pt x="823175" y="1509832"/>
                    <a:pt x="818031" y="1512832"/>
                    <a:pt x="812459" y="1514975"/>
                  </a:cubicBezTo>
                  <a:lnTo>
                    <a:pt x="812030" y="1596842"/>
                  </a:lnTo>
                  <a:lnTo>
                    <a:pt x="812030" y="1602843"/>
                  </a:lnTo>
                  <a:lnTo>
                    <a:pt x="373547" y="2041755"/>
                  </a:lnTo>
                  <a:lnTo>
                    <a:pt x="369261" y="2041755"/>
                  </a:lnTo>
                  <a:cubicBezTo>
                    <a:pt x="363688" y="2062758"/>
                    <a:pt x="356830" y="2083761"/>
                    <a:pt x="348258" y="2103906"/>
                  </a:cubicBezTo>
                  <a:cubicBezTo>
                    <a:pt x="345686" y="2109907"/>
                    <a:pt x="343543" y="2115907"/>
                    <a:pt x="340971" y="2121480"/>
                  </a:cubicBezTo>
                  <a:lnTo>
                    <a:pt x="370546" y="2121480"/>
                  </a:lnTo>
                  <a:lnTo>
                    <a:pt x="638437" y="1853589"/>
                  </a:lnTo>
                  <a:cubicBezTo>
                    <a:pt x="634151" y="1839016"/>
                    <a:pt x="637580" y="1822728"/>
                    <a:pt x="649153" y="1811584"/>
                  </a:cubicBezTo>
                  <a:cubicBezTo>
                    <a:pt x="665869" y="1794867"/>
                    <a:pt x="693301" y="1794867"/>
                    <a:pt x="710017" y="1811584"/>
                  </a:cubicBezTo>
                  <a:cubicBezTo>
                    <a:pt x="726734" y="1828300"/>
                    <a:pt x="726734" y="1855303"/>
                    <a:pt x="710017" y="1872020"/>
                  </a:cubicBezTo>
                  <a:cubicBezTo>
                    <a:pt x="695444" y="1886593"/>
                    <a:pt x="673156" y="1888736"/>
                    <a:pt x="656439" y="1877592"/>
                  </a:cubicBezTo>
                  <a:lnTo>
                    <a:pt x="383405" y="2150626"/>
                  </a:lnTo>
                  <a:lnTo>
                    <a:pt x="377404" y="2150626"/>
                  </a:lnTo>
                  <a:lnTo>
                    <a:pt x="329827" y="2150626"/>
                  </a:lnTo>
                  <a:cubicBezTo>
                    <a:pt x="323826" y="2166485"/>
                    <a:pt x="318683" y="2182773"/>
                    <a:pt x="314396" y="2199489"/>
                  </a:cubicBezTo>
                  <a:cubicBezTo>
                    <a:pt x="317826" y="2205919"/>
                    <a:pt x="321255" y="2212348"/>
                    <a:pt x="324255" y="2218349"/>
                  </a:cubicBezTo>
                  <a:lnTo>
                    <a:pt x="408694" y="2218349"/>
                  </a:lnTo>
                  <a:lnTo>
                    <a:pt x="752880" y="1874163"/>
                  </a:lnTo>
                  <a:lnTo>
                    <a:pt x="752880" y="1718572"/>
                  </a:lnTo>
                  <a:cubicBezTo>
                    <a:pt x="752880" y="1715143"/>
                    <a:pt x="754166" y="1711285"/>
                    <a:pt x="756738" y="1708714"/>
                  </a:cubicBezTo>
                  <a:cubicBezTo>
                    <a:pt x="758452" y="1700570"/>
                    <a:pt x="762310" y="1692426"/>
                    <a:pt x="768310" y="1686425"/>
                  </a:cubicBezTo>
                  <a:cubicBezTo>
                    <a:pt x="785027" y="1669709"/>
                    <a:pt x="812030" y="1669709"/>
                    <a:pt x="828747" y="1686425"/>
                  </a:cubicBezTo>
                  <a:cubicBezTo>
                    <a:pt x="845463" y="1703142"/>
                    <a:pt x="845463" y="1730145"/>
                    <a:pt x="828747" y="1746861"/>
                  </a:cubicBezTo>
                  <a:cubicBezTo>
                    <a:pt x="816316" y="1759291"/>
                    <a:pt x="797457" y="1763149"/>
                    <a:pt x="782026" y="1756720"/>
                  </a:cubicBezTo>
                  <a:lnTo>
                    <a:pt x="782026" y="1887879"/>
                  </a:lnTo>
                  <a:lnTo>
                    <a:pt x="421553" y="2248781"/>
                  </a:lnTo>
                  <a:lnTo>
                    <a:pt x="340543" y="2248781"/>
                  </a:lnTo>
                  <a:cubicBezTo>
                    <a:pt x="347829" y="2262068"/>
                    <a:pt x="355116" y="2275356"/>
                    <a:pt x="362402" y="2288643"/>
                  </a:cubicBezTo>
                  <a:cubicBezTo>
                    <a:pt x="372261" y="2295930"/>
                    <a:pt x="382119" y="2302788"/>
                    <a:pt x="391978" y="2310075"/>
                  </a:cubicBezTo>
                  <a:lnTo>
                    <a:pt x="393692" y="2310075"/>
                  </a:lnTo>
                  <a:lnTo>
                    <a:pt x="812887" y="1890879"/>
                  </a:lnTo>
                  <a:lnTo>
                    <a:pt x="813316" y="1812869"/>
                  </a:lnTo>
                  <a:lnTo>
                    <a:pt x="813316" y="1806869"/>
                  </a:lnTo>
                  <a:lnTo>
                    <a:pt x="911900" y="1708285"/>
                  </a:lnTo>
                  <a:lnTo>
                    <a:pt x="893469" y="1639276"/>
                  </a:lnTo>
                  <a:cubicBezTo>
                    <a:pt x="891326" y="1637562"/>
                    <a:pt x="889183" y="1636276"/>
                    <a:pt x="887468" y="1634133"/>
                  </a:cubicBezTo>
                  <a:cubicBezTo>
                    <a:pt x="870752" y="1617417"/>
                    <a:pt x="870752" y="1590413"/>
                    <a:pt x="887468" y="1573268"/>
                  </a:cubicBezTo>
                  <a:cubicBezTo>
                    <a:pt x="904185" y="1556552"/>
                    <a:pt x="931617" y="1556552"/>
                    <a:pt x="948333" y="1573268"/>
                  </a:cubicBezTo>
                  <a:cubicBezTo>
                    <a:pt x="965049" y="1589984"/>
                    <a:pt x="965049" y="1616988"/>
                    <a:pt x="948333" y="1633704"/>
                  </a:cubicBezTo>
                  <a:cubicBezTo>
                    <a:pt x="941904" y="1640134"/>
                    <a:pt x="934188" y="1644420"/>
                    <a:pt x="926045" y="1645706"/>
                  </a:cubicBezTo>
                  <a:lnTo>
                    <a:pt x="942761" y="1708714"/>
                  </a:lnTo>
                  <a:lnTo>
                    <a:pt x="944904" y="1716857"/>
                  </a:lnTo>
                  <a:lnTo>
                    <a:pt x="842891" y="1819299"/>
                  </a:lnTo>
                  <a:lnTo>
                    <a:pt x="842891" y="1896451"/>
                  </a:lnTo>
                  <a:lnTo>
                    <a:pt x="842891" y="1902452"/>
                  </a:lnTo>
                  <a:lnTo>
                    <a:pt x="417267" y="2328077"/>
                  </a:lnTo>
                  <a:cubicBezTo>
                    <a:pt x="427125" y="2335364"/>
                    <a:pt x="436983" y="2343079"/>
                    <a:pt x="446842" y="2350794"/>
                  </a:cubicBezTo>
                  <a:lnTo>
                    <a:pt x="862608" y="1935028"/>
                  </a:lnTo>
                  <a:lnTo>
                    <a:pt x="884896" y="1852303"/>
                  </a:lnTo>
                  <a:lnTo>
                    <a:pt x="885754" y="1848874"/>
                  </a:lnTo>
                  <a:lnTo>
                    <a:pt x="1008340" y="1726287"/>
                  </a:lnTo>
                  <a:lnTo>
                    <a:pt x="1008340" y="1515832"/>
                  </a:lnTo>
                  <a:cubicBezTo>
                    <a:pt x="1007912" y="1515404"/>
                    <a:pt x="1007483" y="1515404"/>
                    <a:pt x="1007055" y="1514975"/>
                  </a:cubicBezTo>
                  <a:cubicBezTo>
                    <a:pt x="990338" y="1498259"/>
                    <a:pt x="990338" y="1470827"/>
                    <a:pt x="1007055" y="1454110"/>
                  </a:cubicBezTo>
                  <a:cubicBezTo>
                    <a:pt x="1023771" y="1437394"/>
                    <a:pt x="1050774" y="1437394"/>
                    <a:pt x="1067491" y="1454539"/>
                  </a:cubicBezTo>
                  <a:cubicBezTo>
                    <a:pt x="1084207" y="1471255"/>
                    <a:pt x="1084207" y="1498259"/>
                    <a:pt x="1067491" y="1514975"/>
                  </a:cubicBezTo>
                  <a:cubicBezTo>
                    <a:pt x="1059347" y="1523119"/>
                    <a:pt x="1048203" y="1527834"/>
                    <a:pt x="1037487" y="1527834"/>
                  </a:cubicBezTo>
                  <a:lnTo>
                    <a:pt x="1037487" y="1732717"/>
                  </a:lnTo>
                  <a:lnTo>
                    <a:pt x="1037487" y="1738717"/>
                  </a:lnTo>
                  <a:lnTo>
                    <a:pt x="911471" y="1864733"/>
                  </a:lnTo>
                  <a:lnTo>
                    <a:pt x="889611" y="1946601"/>
                  </a:lnTo>
                  <a:lnTo>
                    <a:pt x="888754" y="1950458"/>
                  </a:lnTo>
                  <a:lnTo>
                    <a:pt x="469559" y="2369654"/>
                  </a:lnTo>
                  <a:cubicBezTo>
                    <a:pt x="472988" y="2372225"/>
                    <a:pt x="476417" y="2375226"/>
                    <a:pt x="479417" y="2377797"/>
                  </a:cubicBezTo>
                  <a:lnTo>
                    <a:pt x="1033201" y="1824014"/>
                  </a:lnTo>
                  <a:lnTo>
                    <a:pt x="1039202" y="1824014"/>
                  </a:lnTo>
                  <a:lnTo>
                    <a:pt x="1113354" y="1823585"/>
                  </a:lnTo>
                  <a:cubicBezTo>
                    <a:pt x="1115497" y="1818442"/>
                    <a:pt x="1118926" y="1813298"/>
                    <a:pt x="1123212" y="1809012"/>
                  </a:cubicBezTo>
                  <a:cubicBezTo>
                    <a:pt x="1139928" y="1792296"/>
                    <a:pt x="1166932" y="1792296"/>
                    <a:pt x="1184077" y="1809012"/>
                  </a:cubicBezTo>
                  <a:cubicBezTo>
                    <a:pt x="1200793" y="1825728"/>
                    <a:pt x="1200793" y="1852732"/>
                    <a:pt x="1184077" y="1869448"/>
                  </a:cubicBezTo>
                  <a:cubicBezTo>
                    <a:pt x="1167360" y="1886164"/>
                    <a:pt x="1140357" y="1886164"/>
                    <a:pt x="1123641" y="1869448"/>
                  </a:cubicBezTo>
                  <a:cubicBezTo>
                    <a:pt x="1118926" y="1864733"/>
                    <a:pt x="1115497" y="1858732"/>
                    <a:pt x="1113354" y="1852732"/>
                  </a:cubicBezTo>
                  <a:lnTo>
                    <a:pt x="1046488" y="1852732"/>
                  </a:lnTo>
                  <a:lnTo>
                    <a:pt x="502563" y="2396657"/>
                  </a:lnTo>
                  <a:cubicBezTo>
                    <a:pt x="511564" y="2404372"/>
                    <a:pt x="520565" y="2411659"/>
                    <a:pt x="529566" y="2419374"/>
                  </a:cubicBezTo>
                  <a:lnTo>
                    <a:pt x="869466" y="2079474"/>
                  </a:lnTo>
                  <a:cubicBezTo>
                    <a:pt x="870323" y="2078617"/>
                    <a:pt x="871609" y="2077331"/>
                    <a:pt x="872895" y="2076474"/>
                  </a:cubicBezTo>
                  <a:cubicBezTo>
                    <a:pt x="873324" y="2065758"/>
                    <a:pt x="877181" y="2055471"/>
                    <a:pt x="885325" y="2047327"/>
                  </a:cubicBezTo>
                  <a:cubicBezTo>
                    <a:pt x="902041" y="2030611"/>
                    <a:pt x="929045" y="2030611"/>
                    <a:pt x="946190" y="2047327"/>
                  </a:cubicBezTo>
                  <a:cubicBezTo>
                    <a:pt x="962906" y="2064044"/>
                    <a:pt x="962906" y="2091047"/>
                    <a:pt x="946190" y="2107763"/>
                  </a:cubicBezTo>
                  <a:cubicBezTo>
                    <a:pt x="936760" y="2117193"/>
                    <a:pt x="924330" y="2121051"/>
                    <a:pt x="912328" y="2119765"/>
                  </a:cubicBezTo>
                  <a:cubicBezTo>
                    <a:pt x="911900" y="2120194"/>
                    <a:pt x="911900" y="2120194"/>
                    <a:pt x="911471" y="2120622"/>
                  </a:cubicBezTo>
                  <a:lnTo>
                    <a:pt x="574143" y="2457950"/>
                  </a:lnTo>
                  <a:cubicBezTo>
                    <a:pt x="584430" y="2467380"/>
                    <a:pt x="595146" y="2476810"/>
                    <a:pt x="605433" y="2486668"/>
                  </a:cubicBezTo>
                  <a:lnTo>
                    <a:pt x="1013913" y="2078188"/>
                  </a:lnTo>
                  <a:lnTo>
                    <a:pt x="1013913" y="1989892"/>
                  </a:lnTo>
                  <a:cubicBezTo>
                    <a:pt x="1010912" y="1988177"/>
                    <a:pt x="1007483" y="1986034"/>
                    <a:pt x="1004912" y="1983462"/>
                  </a:cubicBezTo>
                  <a:cubicBezTo>
                    <a:pt x="988195" y="1966746"/>
                    <a:pt x="988624" y="1939314"/>
                    <a:pt x="1005340" y="1922597"/>
                  </a:cubicBezTo>
                  <a:cubicBezTo>
                    <a:pt x="1022057" y="1905881"/>
                    <a:pt x="1049060" y="1905881"/>
                    <a:pt x="1065776" y="1922597"/>
                  </a:cubicBezTo>
                  <a:cubicBezTo>
                    <a:pt x="1082493" y="1939314"/>
                    <a:pt x="1082493" y="1966317"/>
                    <a:pt x="1065776" y="1983034"/>
                  </a:cubicBezTo>
                  <a:cubicBezTo>
                    <a:pt x="1061919" y="1986891"/>
                    <a:pt x="1057632" y="1989892"/>
                    <a:pt x="1052917" y="1992035"/>
                  </a:cubicBezTo>
                  <a:lnTo>
                    <a:pt x="1052917" y="2086332"/>
                  </a:lnTo>
                  <a:lnTo>
                    <a:pt x="1052917" y="2094476"/>
                  </a:lnTo>
                  <a:lnTo>
                    <a:pt x="634151" y="2513243"/>
                  </a:lnTo>
                  <a:cubicBezTo>
                    <a:pt x="644438" y="2523530"/>
                    <a:pt x="655153" y="2533388"/>
                    <a:pt x="665440" y="2544104"/>
                  </a:cubicBezTo>
                  <a:lnTo>
                    <a:pt x="1260801" y="1948744"/>
                  </a:lnTo>
                  <a:lnTo>
                    <a:pt x="1260801" y="1797010"/>
                  </a:lnTo>
                  <a:lnTo>
                    <a:pt x="1260801" y="1785009"/>
                  </a:lnTo>
                  <a:lnTo>
                    <a:pt x="1349097" y="1696712"/>
                  </a:lnTo>
                  <a:lnTo>
                    <a:pt x="1361099" y="1696712"/>
                  </a:lnTo>
                  <a:lnTo>
                    <a:pt x="1497830" y="1697141"/>
                  </a:lnTo>
                  <a:lnTo>
                    <a:pt x="1502117" y="1692854"/>
                  </a:lnTo>
                  <a:cubicBezTo>
                    <a:pt x="1349955" y="1277088"/>
                    <a:pt x="1301091" y="844177"/>
                    <a:pt x="1353812" y="435269"/>
                  </a:cubicBezTo>
                  <a:cubicBezTo>
                    <a:pt x="1336239" y="431411"/>
                    <a:pt x="1319951" y="423267"/>
                    <a:pt x="1304520" y="413837"/>
                  </a:cubicBezTo>
                  <a:cubicBezTo>
                    <a:pt x="1299377" y="410837"/>
                    <a:pt x="1294662" y="407837"/>
                    <a:pt x="1289947" y="404408"/>
                  </a:cubicBezTo>
                  <a:lnTo>
                    <a:pt x="1289947" y="467416"/>
                  </a:lnTo>
                  <a:cubicBezTo>
                    <a:pt x="1291662" y="468701"/>
                    <a:pt x="1293805" y="470416"/>
                    <a:pt x="1295519" y="472130"/>
                  </a:cubicBezTo>
                  <a:cubicBezTo>
                    <a:pt x="1312236" y="488847"/>
                    <a:pt x="1312236" y="516279"/>
                    <a:pt x="1295519" y="532995"/>
                  </a:cubicBezTo>
                  <a:cubicBezTo>
                    <a:pt x="1278803" y="549712"/>
                    <a:pt x="1251800" y="549712"/>
                    <a:pt x="1234655" y="532995"/>
                  </a:cubicBezTo>
                  <a:cubicBezTo>
                    <a:pt x="1217938" y="516279"/>
                    <a:pt x="1217938" y="489275"/>
                    <a:pt x="1234655" y="472559"/>
                  </a:cubicBezTo>
                  <a:cubicBezTo>
                    <a:pt x="1241941" y="465272"/>
                    <a:pt x="1250942" y="461415"/>
                    <a:pt x="1260801" y="460558"/>
                  </a:cubicBezTo>
                  <a:lnTo>
                    <a:pt x="1260801" y="388120"/>
                  </a:lnTo>
                  <a:lnTo>
                    <a:pt x="1260801" y="384262"/>
                  </a:lnTo>
                  <a:cubicBezTo>
                    <a:pt x="1246227" y="373547"/>
                    <a:pt x="1232083" y="362402"/>
                    <a:pt x="1217938" y="351258"/>
                  </a:cubicBezTo>
                  <a:cubicBezTo>
                    <a:pt x="1199507" y="336256"/>
                    <a:pt x="1180648" y="321254"/>
                    <a:pt x="1166503" y="301966"/>
                  </a:cubicBezTo>
                  <a:cubicBezTo>
                    <a:pt x="1162217" y="296394"/>
                    <a:pt x="1158788" y="289965"/>
                    <a:pt x="1157073" y="283107"/>
                  </a:cubicBezTo>
                  <a:lnTo>
                    <a:pt x="1132642" y="307538"/>
                  </a:lnTo>
                  <a:lnTo>
                    <a:pt x="1132642" y="342686"/>
                  </a:lnTo>
                  <a:cubicBezTo>
                    <a:pt x="1147644" y="337542"/>
                    <a:pt x="1165217" y="340971"/>
                    <a:pt x="1177647" y="352973"/>
                  </a:cubicBezTo>
                  <a:cubicBezTo>
                    <a:pt x="1194364" y="369689"/>
                    <a:pt x="1194364" y="396692"/>
                    <a:pt x="1177647" y="413409"/>
                  </a:cubicBezTo>
                  <a:cubicBezTo>
                    <a:pt x="1160931" y="430125"/>
                    <a:pt x="1133499" y="430125"/>
                    <a:pt x="1116783" y="413409"/>
                  </a:cubicBezTo>
                  <a:cubicBezTo>
                    <a:pt x="1101352" y="397978"/>
                    <a:pt x="1100495" y="373547"/>
                    <a:pt x="1113354" y="356830"/>
                  </a:cubicBezTo>
                  <a:lnTo>
                    <a:pt x="1113354" y="303681"/>
                  </a:lnTo>
                  <a:lnTo>
                    <a:pt x="1113782" y="299395"/>
                  </a:lnTo>
                  <a:lnTo>
                    <a:pt x="1156216" y="256961"/>
                  </a:lnTo>
                  <a:cubicBezTo>
                    <a:pt x="1157502" y="228671"/>
                    <a:pt x="1161788" y="200811"/>
                    <a:pt x="1168646" y="173379"/>
                  </a:cubicBezTo>
                  <a:cubicBezTo>
                    <a:pt x="1168646" y="172950"/>
                    <a:pt x="1169075" y="172522"/>
                    <a:pt x="1169075" y="171664"/>
                  </a:cubicBezTo>
                  <a:cubicBezTo>
                    <a:pt x="1152359" y="186666"/>
                    <a:pt x="1126641" y="186238"/>
                    <a:pt x="1110782" y="169950"/>
                  </a:cubicBezTo>
                  <a:cubicBezTo>
                    <a:pt x="1109067" y="168235"/>
                    <a:pt x="1107782" y="166092"/>
                    <a:pt x="1106067" y="164378"/>
                  </a:cubicBezTo>
                  <a:lnTo>
                    <a:pt x="1051203" y="163949"/>
                  </a:lnTo>
                  <a:lnTo>
                    <a:pt x="1043059" y="163949"/>
                  </a:lnTo>
                  <a:lnTo>
                    <a:pt x="880182" y="3215"/>
                  </a:lnTo>
                  <a:lnTo>
                    <a:pt x="776454" y="3215"/>
                  </a:lnTo>
                  <a:cubicBezTo>
                    <a:pt x="776026" y="7072"/>
                    <a:pt x="775168" y="10930"/>
                    <a:pt x="774740" y="14359"/>
                  </a:cubicBezTo>
                  <a:cubicBezTo>
                    <a:pt x="773883" y="19074"/>
                    <a:pt x="772597" y="23789"/>
                    <a:pt x="771740" y="28504"/>
                  </a:cubicBezTo>
                  <a:lnTo>
                    <a:pt x="861751" y="28504"/>
                  </a:lnTo>
                  <a:lnTo>
                    <a:pt x="869895" y="28504"/>
                  </a:lnTo>
                  <a:lnTo>
                    <a:pt x="1057204" y="215384"/>
                  </a:lnTo>
                  <a:cubicBezTo>
                    <a:pt x="1061490" y="219670"/>
                    <a:pt x="1063633" y="225671"/>
                    <a:pt x="1062776" y="231672"/>
                  </a:cubicBezTo>
                  <a:cubicBezTo>
                    <a:pt x="1071777" y="247960"/>
                    <a:pt x="1069205" y="268962"/>
                    <a:pt x="1055489" y="283107"/>
                  </a:cubicBezTo>
                  <a:cubicBezTo>
                    <a:pt x="1038773" y="299823"/>
                    <a:pt x="1011770" y="299823"/>
                    <a:pt x="995053" y="283107"/>
                  </a:cubicBezTo>
                  <a:cubicBezTo>
                    <a:pt x="978337" y="266390"/>
                    <a:pt x="977908" y="239387"/>
                    <a:pt x="994625" y="222242"/>
                  </a:cubicBezTo>
                  <a:cubicBezTo>
                    <a:pt x="997196" y="219670"/>
                    <a:pt x="999768" y="217527"/>
                    <a:pt x="1002340" y="215813"/>
                  </a:cubicBezTo>
                  <a:lnTo>
                    <a:pt x="853607" y="67080"/>
                  </a:lnTo>
                  <a:lnTo>
                    <a:pt x="758881" y="67080"/>
                  </a:lnTo>
                  <a:cubicBezTo>
                    <a:pt x="755452" y="74795"/>
                    <a:pt x="751594" y="82510"/>
                    <a:pt x="746879" y="89797"/>
                  </a:cubicBezTo>
                  <a:cubicBezTo>
                    <a:pt x="745593" y="91940"/>
                    <a:pt x="744307" y="93655"/>
                    <a:pt x="742593" y="95798"/>
                  </a:cubicBezTo>
                  <a:lnTo>
                    <a:pt x="844177" y="95798"/>
                  </a:lnTo>
                  <a:lnTo>
                    <a:pt x="848035" y="95798"/>
                  </a:lnTo>
                  <a:lnTo>
                    <a:pt x="958191" y="205954"/>
                  </a:lnTo>
                  <a:lnTo>
                    <a:pt x="958191" y="209812"/>
                  </a:lnTo>
                  <a:lnTo>
                    <a:pt x="958191" y="369260"/>
                  </a:lnTo>
                  <a:lnTo>
                    <a:pt x="1120212" y="531281"/>
                  </a:lnTo>
                  <a:lnTo>
                    <a:pt x="1167360" y="530852"/>
                  </a:lnTo>
                  <a:lnTo>
                    <a:pt x="1171647" y="530852"/>
                  </a:lnTo>
                  <a:lnTo>
                    <a:pt x="1250514" y="609719"/>
                  </a:lnTo>
                  <a:lnTo>
                    <a:pt x="1250514" y="613577"/>
                  </a:lnTo>
                  <a:lnTo>
                    <a:pt x="1250514" y="659868"/>
                  </a:lnTo>
                  <a:lnTo>
                    <a:pt x="1250514" y="664154"/>
                  </a:lnTo>
                  <a:lnTo>
                    <a:pt x="1160931" y="753737"/>
                  </a:lnTo>
                  <a:lnTo>
                    <a:pt x="1156645" y="753737"/>
                  </a:lnTo>
                  <a:lnTo>
                    <a:pt x="1068348" y="753737"/>
                  </a:lnTo>
                  <a:cubicBezTo>
                    <a:pt x="1068777" y="764881"/>
                    <a:pt x="1064490" y="776454"/>
                    <a:pt x="1055918" y="785027"/>
                  </a:cubicBezTo>
                  <a:cubicBezTo>
                    <a:pt x="1039202" y="801743"/>
                    <a:pt x="1012198" y="801743"/>
                    <a:pt x="995053" y="784598"/>
                  </a:cubicBezTo>
                  <a:cubicBezTo>
                    <a:pt x="978337" y="767882"/>
                    <a:pt x="978337" y="740878"/>
                    <a:pt x="995053" y="724162"/>
                  </a:cubicBezTo>
                  <a:cubicBezTo>
                    <a:pt x="1011770" y="707446"/>
                    <a:pt x="1038773" y="707017"/>
                    <a:pt x="1055489" y="723733"/>
                  </a:cubicBezTo>
                  <a:cubicBezTo>
                    <a:pt x="1058490" y="726734"/>
                    <a:pt x="1060633" y="730163"/>
                    <a:pt x="1062776" y="733592"/>
                  </a:cubicBezTo>
                  <a:lnTo>
                    <a:pt x="1152359" y="733592"/>
                  </a:lnTo>
                  <a:lnTo>
                    <a:pt x="1230368" y="655582"/>
                  </a:lnTo>
                  <a:lnTo>
                    <a:pt x="1230797" y="617434"/>
                  </a:lnTo>
                  <a:lnTo>
                    <a:pt x="1163074" y="551426"/>
                  </a:lnTo>
                  <a:lnTo>
                    <a:pt x="1115497" y="551426"/>
                  </a:lnTo>
                  <a:lnTo>
                    <a:pt x="1111211" y="550997"/>
                  </a:lnTo>
                  <a:lnTo>
                    <a:pt x="938475" y="378262"/>
                  </a:lnTo>
                  <a:lnTo>
                    <a:pt x="938475" y="374404"/>
                  </a:lnTo>
                  <a:lnTo>
                    <a:pt x="938475" y="214955"/>
                  </a:lnTo>
                  <a:lnTo>
                    <a:pt x="839891" y="116372"/>
                  </a:lnTo>
                  <a:lnTo>
                    <a:pt x="722876" y="116372"/>
                  </a:lnTo>
                  <a:cubicBezTo>
                    <a:pt x="712589" y="124944"/>
                    <a:pt x="701874" y="132659"/>
                    <a:pt x="692444" y="142089"/>
                  </a:cubicBezTo>
                  <a:lnTo>
                    <a:pt x="831318" y="142089"/>
                  </a:lnTo>
                  <a:lnTo>
                    <a:pt x="835605" y="142518"/>
                  </a:lnTo>
                  <a:lnTo>
                    <a:pt x="914900" y="221813"/>
                  </a:lnTo>
                  <a:lnTo>
                    <a:pt x="914900" y="393263"/>
                  </a:lnTo>
                  <a:lnTo>
                    <a:pt x="1126212" y="604576"/>
                  </a:lnTo>
                  <a:cubicBezTo>
                    <a:pt x="1142072" y="596432"/>
                    <a:pt x="1162217" y="599003"/>
                    <a:pt x="1175504" y="612291"/>
                  </a:cubicBezTo>
                  <a:cubicBezTo>
                    <a:pt x="1192221" y="629007"/>
                    <a:pt x="1192221" y="656011"/>
                    <a:pt x="1175504" y="673156"/>
                  </a:cubicBezTo>
                  <a:cubicBezTo>
                    <a:pt x="1158788" y="689872"/>
                    <a:pt x="1131785" y="689872"/>
                    <a:pt x="1114640" y="673156"/>
                  </a:cubicBezTo>
                  <a:cubicBezTo>
                    <a:pt x="1099209" y="657725"/>
                    <a:pt x="1098352" y="634151"/>
                    <a:pt x="1110782" y="617434"/>
                  </a:cubicBezTo>
                  <a:lnTo>
                    <a:pt x="894755" y="401407"/>
                  </a:lnTo>
                  <a:lnTo>
                    <a:pt x="894755" y="397550"/>
                  </a:lnTo>
                  <a:lnTo>
                    <a:pt x="895183" y="229957"/>
                  </a:lnTo>
                  <a:lnTo>
                    <a:pt x="827461" y="162235"/>
                  </a:lnTo>
                  <a:lnTo>
                    <a:pt x="674013" y="162235"/>
                  </a:lnTo>
                  <a:cubicBezTo>
                    <a:pt x="668441" y="167807"/>
                    <a:pt x="662869" y="173379"/>
                    <a:pt x="657297" y="179380"/>
                  </a:cubicBezTo>
                  <a:lnTo>
                    <a:pt x="820603" y="179380"/>
                  </a:lnTo>
                  <a:lnTo>
                    <a:pt x="824889" y="178951"/>
                  </a:lnTo>
                  <a:lnTo>
                    <a:pt x="878467" y="232529"/>
                  </a:lnTo>
                  <a:lnTo>
                    <a:pt x="878038" y="236387"/>
                  </a:lnTo>
                  <a:lnTo>
                    <a:pt x="878038" y="310110"/>
                  </a:lnTo>
                  <a:lnTo>
                    <a:pt x="878467" y="314396"/>
                  </a:lnTo>
                  <a:lnTo>
                    <a:pt x="819745" y="373118"/>
                  </a:lnTo>
                  <a:lnTo>
                    <a:pt x="819745" y="421124"/>
                  </a:lnTo>
                  <a:lnTo>
                    <a:pt x="908471" y="509849"/>
                  </a:lnTo>
                  <a:lnTo>
                    <a:pt x="908042" y="513707"/>
                  </a:lnTo>
                  <a:lnTo>
                    <a:pt x="908042" y="595574"/>
                  </a:lnTo>
                  <a:cubicBezTo>
                    <a:pt x="917043" y="596860"/>
                    <a:pt x="925616" y="600289"/>
                    <a:pt x="932474" y="607147"/>
                  </a:cubicBezTo>
                  <a:cubicBezTo>
                    <a:pt x="949190" y="623864"/>
                    <a:pt x="949190" y="650867"/>
                    <a:pt x="932474" y="668012"/>
                  </a:cubicBezTo>
                  <a:cubicBezTo>
                    <a:pt x="915757" y="684728"/>
                    <a:pt x="888325" y="684728"/>
                    <a:pt x="871609" y="668012"/>
                  </a:cubicBezTo>
                  <a:cubicBezTo>
                    <a:pt x="854893" y="651296"/>
                    <a:pt x="854893" y="624292"/>
                    <a:pt x="872038" y="607147"/>
                  </a:cubicBezTo>
                  <a:cubicBezTo>
                    <a:pt x="876753" y="602432"/>
                    <a:pt x="882325" y="599432"/>
                    <a:pt x="888325" y="597289"/>
                  </a:cubicBezTo>
                  <a:lnTo>
                    <a:pt x="888325" y="517565"/>
                  </a:lnTo>
                  <a:lnTo>
                    <a:pt x="800029" y="429268"/>
                  </a:lnTo>
                  <a:lnTo>
                    <a:pt x="799600" y="424982"/>
                  </a:lnTo>
                  <a:lnTo>
                    <a:pt x="800029" y="368403"/>
                  </a:lnTo>
                  <a:lnTo>
                    <a:pt x="800029" y="364117"/>
                  </a:lnTo>
                  <a:lnTo>
                    <a:pt x="858750" y="305395"/>
                  </a:lnTo>
                  <a:lnTo>
                    <a:pt x="858750" y="239816"/>
                  </a:lnTo>
                  <a:lnTo>
                    <a:pt x="816745" y="197810"/>
                  </a:lnTo>
                  <a:lnTo>
                    <a:pt x="638008" y="197810"/>
                  </a:lnTo>
                  <a:cubicBezTo>
                    <a:pt x="619149" y="217099"/>
                    <a:pt x="599861" y="236387"/>
                    <a:pt x="581001" y="255675"/>
                  </a:cubicBezTo>
                  <a:lnTo>
                    <a:pt x="738735" y="255246"/>
                  </a:lnTo>
                  <a:cubicBezTo>
                    <a:pt x="740878" y="250960"/>
                    <a:pt x="743450" y="247102"/>
                    <a:pt x="746879" y="243673"/>
                  </a:cubicBezTo>
                  <a:cubicBezTo>
                    <a:pt x="763596" y="226957"/>
                    <a:pt x="790599" y="226957"/>
                    <a:pt x="807315" y="243673"/>
                  </a:cubicBezTo>
                  <a:cubicBezTo>
                    <a:pt x="824032" y="260390"/>
                    <a:pt x="824460" y="287822"/>
                    <a:pt x="807744" y="304538"/>
                  </a:cubicBezTo>
                  <a:cubicBezTo>
                    <a:pt x="791028" y="321254"/>
                    <a:pt x="763596" y="321254"/>
                    <a:pt x="746879" y="304109"/>
                  </a:cubicBezTo>
                  <a:cubicBezTo>
                    <a:pt x="738735" y="295966"/>
                    <a:pt x="734878" y="285679"/>
                    <a:pt x="734449" y="274963"/>
                  </a:cubicBezTo>
                  <a:lnTo>
                    <a:pt x="561713" y="274963"/>
                  </a:lnTo>
                  <a:cubicBezTo>
                    <a:pt x="557427" y="279249"/>
                    <a:pt x="553569" y="283535"/>
                    <a:pt x="549283" y="287393"/>
                  </a:cubicBezTo>
                  <a:lnTo>
                    <a:pt x="686443" y="287393"/>
                  </a:lnTo>
                  <a:lnTo>
                    <a:pt x="690729" y="287822"/>
                  </a:lnTo>
                  <a:lnTo>
                    <a:pt x="754594" y="351687"/>
                  </a:lnTo>
                  <a:lnTo>
                    <a:pt x="755023" y="355973"/>
                  </a:lnTo>
                  <a:lnTo>
                    <a:pt x="755023" y="475559"/>
                  </a:lnTo>
                  <a:lnTo>
                    <a:pt x="761452" y="481989"/>
                  </a:lnTo>
                  <a:cubicBezTo>
                    <a:pt x="778169" y="470845"/>
                    <a:pt x="800457" y="472559"/>
                    <a:pt x="815459" y="487132"/>
                  </a:cubicBezTo>
                  <a:cubicBezTo>
                    <a:pt x="832176" y="503849"/>
                    <a:pt x="832176" y="530852"/>
                    <a:pt x="815459" y="547997"/>
                  </a:cubicBezTo>
                  <a:cubicBezTo>
                    <a:pt x="798743" y="564713"/>
                    <a:pt x="771740" y="564713"/>
                    <a:pt x="755023" y="547997"/>
                  </a:cubicBezTo>
                  <a:cubicBezTo>
                    <a:pt x="740878" y="533852"/>
                    <a:pt x="738735" y="512850"/>
                    <a:pt x="748165" y="496562"/>
                  </a:cubicBezTo>
                  <a:lnTo>
                    <a:pt x="735735" y="484132"/>
                  </a:lnTo>
                  <a:lnTo>
                    <a:pt x="735735" y="479846"/>
                  </a:lnTo>
                  <a:lnTo>
                    <a:pt x="735735" y="361117"/>
                  </a:lnTo>
                  <a:lnTo>
                    <a:pt x="683014" y="308396"/>
                  </a:lnTo>
                  <a:lnTo>
                    <a:pt x="538139" y="308396"/>
                  </a:lnTo>
                  <a:lnTo>
                    <a:pt x="533853" y="307967"/>
                  </a:lnTo>
                  <a:lnTo>
                    <a:pt x="532138" y="306253"/>
                  </a:lnTo>
                  <a:cubicBezTo>
                    <a:pt x="529566" y="308824"/>
                    <a:pt x="526566" y="311825"/>
                    <a:pt x="523994" y="314396"/>
                  </a:cubicBezTo>
                  <a:lnTo>
                    <a:pt x="589145" y="379547"/>
                  </a:lnTo>
                  <a:lnTo>
                    <a:pt x="623007" y="379547"/>
                  </a:lnTo>
                  <a:cubicBezTo>
                    <a:pt x="624721" y="371832"/>
                    <a:pt x="628150" y="364117"/>
                    <a:pt x="634151" y="358116"/>
                  </a:cubicBezTo>
                  <a:cubicBezTo>
                    <a:pt x="650867" y="341400"/>
                    <a:pt x="677871" y="341400"/>
                    <a:pt x="694587" y="358116"/>
                  </a:cubicBezTo>
                  <a:cubicBezTo>
                    <a:pt x="711303" y="374833"/>
                    <a:pt x="711732" y="401836"/>
                    <a:pt x="695016" y="418981"/>
                  </a:cubicBezTo>
                  <a:cubicBezTo>
                    <a:pt x="678299" y="435697"/>
                    <a:pt x="650867" y="435697"/>
                    <a:pt x="634151" y="418981"/>
                  </a:cubicBezTo>
                  <a:cubicBezTo>
                    <a:pt x="628579" y="413409"/>
                    <a:pt x="625150" y="406551"/>
                    <a:pt x="623435" y="399264"/>
                  </a:cubicBezTo>
                  <a:lnTo>
                    <a:pt x="581430" y="399264"/>
                  </a:lnTo>
                  <a:lnTo>
                    <a:pt x="508135" y="327684"/>
                  </a:lnTo>
                  <a:cubicBezTo>
                    <a:pt x="504277" y="331541"/>
                    <a:pt x="500420" y="335399"/>
                    <a:pt x="496562" y="339257"/>
                  </a:cubicBezTo>
                  <a:cubicBezTo>
                    <a:pt x="493562" y="342257"/>
                    <a:pt x="490561" y="345257"/>
                    <a:pt x="487561" y="347829"/>
                  </a:cubicBezTo>
                  <a:lnTo>
                    <a:pt x="947904" y="807744"/>
                  </a:lnTo>
                  <a:lnTo>
                    <a:pt x="947904" y="818031"/>
                  </a:lnTo>
                  <a:lnTo>
                    <a:pt x="947904" y="1055918"/>
                  </a:lnTo>
                  <a:lnTo>
                    <a:pt x="989481" y="1097494"/>
                  </a:lnTo>
                  <a:lnTo>
                    <a:pt x="1207651" y="1097066"/>
                  </a:lnTo>
                  <a:lnTo>
                    <a:pt x="1281803" y="1022914"/>
                  </a:lnTo>
                  <a:cubicBezTo>
                    <a:pt x="1284375" y="1028914"/>
                    <a:pt x="1287375" y="1034486"/>
                    <a:pt x="1290804" y="1040059"/>
                  </a:cubicBezTo>
                  <a:cubicBezTo>
                    <a:pt x="1296377" y="1048631"/>
                    <a:pt x="1302377" y="1057204"/>
                    <a:pt x="1309235" y="1064919"/>
                  </a:cubicBezTo>
                  <a:lnTo>
                    <a:pt x="1228225" y="1145929"/>
                  </a:lnTo>
                  <a:lnTo>
                    <a:pt x="1218367" y="1145929"/>
                  </a:lnTo>
                  <a:lnTo>
                    <a:pt x="979194" y="1145929"/>
                  </a:lnTo>
                  <a:lnTo>
                    <a:pt x="968907" y="1145929"/>
                  </a:lnTo>
                  <a:lnTo>
                    <a:pt x="898184" y="1075206"/>
                  </a:lnTo>
                  <a:lnTo>
                    <a:pt x="898184" y="1064919"/>
                  </a:lnTo>
                  <a:lnTo>
                    <a:pt x="898612" y="827032"/>
                  </a:lnTo>
                  <a:lnTo>
                    <a:pt x="452414" y="381691"/>
                  </a:lnTo>
                  <a:cubicBezTo>
                    <a:pt x="442127" y="391120"/>
                    <a:pt x="431840" y="400550"/>
                    <a:pt x="420696" y="409551"/>
                  </a:cubicBezTo>
                  <a:cubicBezTo>
                    <a:pt x="418981" y="410837"/>
                    <a:pt x="416838" y="412123"/>
                    <a:pt x="414695" y="412980"/>
                  </a:cubicBezTo>
                  <a:lnTo>
                    <a:pt x="816316" y="814602"/>
                  </a:lnTo>
                  <a:lnTo>
                    <a:pt x="816745" y="822746"/>
                  </a:lnTo>
                  <a:lnTo>
                    <a:pt x="816745" y="978765"/>
                  </a:lnTo>
                  <a:cubicBezTo>
                    <a:pt x="829175" y="995482"/>
                    <a:pt x="827889" y="1019485"/>
                    <a:pt x="812459" y="1034486"/>
                  </a:cubicBezTo>
                  <a:cubicBezTo>
                    <a:pt x="795742" y="1051203"/>
                    <a:pt x="768739" y="1051203"/>
                    <a:pt x="752023" y="1034486"/>
                  </a:cubicBezTo>
                  <a:cubicBezTo>
                    <a:pt x="735306" y="1017770"/>
                    <a:pt x="735306" y="990767"/>
                    <a:pt x="752023" y="974050"/>
                  </a:cubicBezTo>
                  <a:cubicBezTo>
                    <a:pt x="759309" y="966764"/>
                    <a:pt x="768310" y="963335"/>
                    <a:pt x="777312" y="962049"/>
                  </a:cubicBezTo>
                  <a:lnTo>
                    <a:pt x="777312" y="830890"/>
                  </a:lnTo>
                  <a:lnTo>
                    <a:pt x="358973" y="412552"/>
                  </a:lnTo>
                  <a:cubicBezTo>
                    <a:pt x="352973" y="412980"/>
                    <a:pt x="347401" y="413409"/>
                    <a:pt x="341400" y="413837"/>
                  </a:cubicBezTo>
                  <a:lnTo>
                    <a:pt x="553998" y="626436"/>
                  </a:lnTo>
                  <a:lnTo>
                    <a:pt x="553998" y="630293"/>
                  </a:lnTo>
                  <a:lnTo>
                    <a:pt x="553569" y="719447"/>
                  </a:lnTo>
                  <a:cubicBezTo>
                    <a:pt x="559570" y="721590"/>
                    <a:pt x="565142" y="724591"/>
                    <a:pt x="569857" y="729306"/>
                  </a:cubicBezTo>
                  <a:cubicBezTo>
                    <a:pt x="586573" y="746022"/>
                    <a:pt x="586573" y="773025"/>
                    <a:pt x="569857" y="790170"/>
                  </a:cubicBezTo>
                  <a:cubicBezTo>
                    <a:pt x="553141" y="806887"/>
                    <a:pt x="526137" y="806887"/>
                    <a:pt x="508992" y="790170"/>
                  </a:cubicBezTo>
                  <a:cubicBezTo>
                    <a:pt x="492276" y="773454"/>
                    <a:pt x="492276" y="746451"/>
                    <a:pt x="508992" y="729734"/>
                  </a:cubicBezTo>
                  <a:cubicBezTo>
                    <a:pt x="515850" y="722876"/>
                    <a:pt x="524851" y="719018"/>
                    <a:pt x="533853" y="717733"/>
                  </a:cubicBezTo>
                  <a:lnTo>
                    <a:pt x="533853" y="634579"/>
                  </a:lnTo>
                  <a:lnTo>
                    <a:pt x="316111" y="416838"/>
                  </a:lnTo>
                  <a:cubicBezTo>
                    <a:pt x="289536" y="420695"/>
                    <a:pt x="263390" y="427982"/>
                    <a:pt x="240673" y="442555"/>
                  </a:cubicBezTo>
                  <a:cubicBezTo>
                    <a:pt x="239387" y="443413"/>
                    <a:pt x="238530" y="443841"/>
                    <a:pt x="237244" y="444698"/>
                  </a:cubicBezTo>
                  <a:lnTo>
                    <a:pt x="391549" y="599003"/>
                  </a:lnTo>
                  <a:cubicBezTo>
                    <a:pt x="407837" y="589145"/>
                    <a:pt x="429268" y="591288"/>
                    <a:pt x="443841" y="605433"/>
                  </a:cubicBezTo>
                  <a:cubicBezTo>
                    <a:pt x="460558" y="622149"/>
                    <a:pt x="460986" y="649581"/>
                    <a:pt x="444270" y="666298"/>
                  </a:cubicBezTo>
                  <a:cubicBezTo>
                    <a:pt x="427553" y="683014"/>
                    <a:pt x="400122" y="682585"/>
                    <a:pt x="383405" y="665869"/>
                  </a:cubicBezTo>
                  <a:cubicBezTo>
                    <a:pt x="368832" y="651296"/>
                    <a:pt x="367117" y="629436"/>
                    <a:pt x="377833" y="612719"/>
                  </a:cubicBezTo>
                  <a:lnTo>
                    <a:pt x="221385" y="456271"/>
                  </a:lnTo>
                  <a:cubicBezTo>
                    <a:pt x="202525" y="468701"/>
                    <a:pt x="184523" y="482417"/>
                    <a:pt x="167378" y="496991"/>
                  </a:cubicBezTo>
                  <a:lnTo>
                    <a:pt x="527852" y="857464"/>
                  </a:lnTo>
                  <a:lnTo>
                    <a:pt x="622149" y="857036"/>
                  </a:lnTo>
                  <a:cubicBezTo>
                    <a:pt x="623864" y="854464"/>
                    <a:pt x="625578" y="851892"/>
                    <a:pt x="628150" y="849749"/>
                  </a:cubicBezTo>
                  <a:cubicBezTo>
                    <a:pt x="644866" y="833033"/>
                    <a:pt x="671870" y="833033"/>
                    <a:pt x="688586" y="849749"/>
                  </a:cubicBezTo>
                  <a:cubicBezTo>
                    <a:pt x="705303" y="866466"/>
                    <a:pt x="705303" y="893469"/>
                    <a:pt x="688586" y="910614"/>
                  </a:cubicBezTo>
                  <a:cubicBezTo>
                    <a:pt x="671870" y="927330"/>
                    <a:pt x="644866" y="927330"/>
                    <a:pt x="628150" y="910614"/>
                  </a:cubicBezTo>
                  <a:cubicBezTo>
                    <a:pt x="619149" y="901613"/>
                    <a:pt x="614863" y="889183"/>
                    <a:pt x="615720" y="877181"/>
                  </a:cubicBezTo>
                  <a:lnTo>
                    <a:pt x="523566" y="877610"/>
                  </a:lnTo>
                  <a:lnTo>
                    <a:pt x="519708" y="877181"/>
                  </a:lnTo>
                  <a:lnTo>
                    <a:pt x="152376" y="509849"/>
                  </a:lnTo>
                  <a:cubicBezTo>
                    <a:pt x="139089" y="521851"/>
                    <a:pt x="126230" y="534281"/>
                    <a:pt x="113800" y="547568"/>
                  </a:cubicBezTo>
                  <a:lnTo>
                    <a:pt x="116372" y="547568"/>
                  </a:lnTo>
                  <a:lnTo>
                    <a:pt x="128802" y="547997"/>
                  </a:lnTo>
                  <a:lnTo>
                    <a:pt x="289965" y="709160"/>
                  </a:lnTo>
                  <a:cubicBezTo>
                    <a:pt x="304110" y="705731"/>
                    <a:pt x="319540" y="709160"/>
                    <a:pt x="330684" y="720304"/>
                  </a:cubicBezTo>
                  <a:cubicBezTo>
                    <a:pt x="347401" y="737021"/>
                    <a:pt x="347829" y="764453"/>
                    <a:pt x="331113" y="781169"/>
                  </a:cubicBezTo>
                  <a:cubicBezTo>
                    <a:pt x="314396" y="797886"/>
                    <a:pt x="286965" y="797886"/>
                    <a:pt x="270248" y="780741"/>
                  </a:cubicBezTo>
                  <a:cubicBezTo>
                    <a:pt x="264676" y="775168"/>
                    <a:pt x="261676" y="768739"/>
                    <a:pt x="259532" y="761881"/>
                  </a:cubicBezTo>
                  <a:lnTo>
                    <a:pt x="104799" y="607147"/>
                  </a:lnTo>
                  <a:lnTo>
                    <a:pt x="66651" y="607147"/>
                  </a:lnTo>
                  <a:cubicBezTo>
                    <a:pt x="52935" y="626864"/>
                    <a:pt x="40076" y="647867"/>
                    <a:pt x="29361" y="669298"/>
                  </a:cubicBezTo>
                  <a:lnTo>
                    <a:pt x="88940" y="669298"/>
                  </a:lnTo>
                  <a:lnTo>
                    <a:pt x="93226" y="669727"/>
                  </a:lnTo>
                  <a:lnTo>
                    <a:pt x="268962" y="845463"/>
                  </a:lnTo>
                  <a:lnTo>
                    <a:pt x="395835" y="845463"/>
                  </a:lnTo>
                  <a:cubicBezTo>
                    <a:pt x="412552" y="833033"/>
                    <a:pt x="436126" y="834319"/>
                    <a:pt x="451128" y="849749"/>
                  </a:cubicBezTo>
                  <a:cubicBezTo>
                    <a:pt x="467844" y="866466"/>
                    <a:pt x="467844" y="893469"/>
                    <a:pt x="451128" y="910185"/>
                  </a:cubicBezTo>
                  <a:cubicBezTo>
                    <a:pt x="434412" y="926902"/>
                    <a:pt x="407408" y="926902"/>
                    <a:pt x="390263" y="910185"/>
                  </a:cubicBezTo>
                  <a:cubicBezTo>
                    <a:pt x="377833" y="897755"/>
                    <a:pt x="374833" y="880181"/>
                    <a:pt x="380405" y="865180"/>
                  </a:cubicBezTo>
                  <a:lnTo>
                    <a:pt x="263819" y="865180"/>
                  </a:lnTo>
                  <a:lnTo>
                    <a:pt x="259961" y="865180"/>
                  </a:lnTo>
                  <a:lnTo>
                    <a:pt x="83796" y="689015"/>
                  </a:lnTo>
                  <a:lnTo>
                    <a:pt x="19502" y="689015"/>
                  </a:lnTo>
                  <a:cubicBezTo>
                    <a:pt x="17359" y="706160"/>
                    <a:pt x="15645" y="723733"/>
                    <a:pt x="13930" y="741307"/>
                  </a:cubicBezTo>
                  <a:lnTo>
                    <a:pt x="87225" y="741307"/>
                  </a:lnTo>
                  <a:lnTo>
                    <a:pt x="93226" y="741307"/>
                  </a:lnTo>
                  <a:lnTo>
                    <a:pt x="253103" y="901184"/>
                  </a:lnTo>
                  <a:lnTo>
                    <a:pt x="344400" y="901184"/>
                  </a:lnTo>
                  <a:lnTo>
                    <a:pt x="350401" y="901184"/>
                  </a:lnTo>
                  <a:lnTo>
                    <a:pt x="426268" y="977051"/>
                  </a:lnTo>
                  <a:lnTo>
                    <a:pt x="502134" y="977051"/>
                  </a:lnTo>
                  <a:cubicBezTo>
                    <a:pt x="502134" y="977051"/>
                    <a:pt x="502563" y="977051"/>
                    <a:pt x="502563" y="977051"/>
                  </a:cubicBezTo>
                  <a:cubicBezTo>
                    <a:pt x="504277" y="974479"/>
                    <a:pt x="506421" y="971479"/>
                    <a:pt x="508564" y="969336"/>
                  </a:cubicBezTo>
                  <a:cubicBezTo>
                    <a:pt x="525280" y="952619"/>
                    <a:pt x="552712" y="952191"/>
                    <a:pt x="569428" y="968907"/>
                  </a:cubicBezTo>
                  <a:cubicBezTo>
                    <a:pt x="586145" y="985623"/>
                    <a:pt x="586145" y="1013055"/>
                    <a:pt x="569428" y="1029772"/>
                  </a:cubicBezTo>
                  <a:cubicBezTo>
                    <a:pt x="552712" y="1046488"/>
                    <a:pt x="525709" y="1046488"/>
                    <a:pt x="508564" y="1029772"/>
                  </a:cubicBezTo>
                  <a:cubicBezTo>
                    <a:pt x="501706" y="1022914"/>
                    <a:pt x="497848" y="1014770"/>
                    <a:pt x="496562" y="1006197"/>
                  </a:cubicBezTo>
                  <a:lnTo>
                    <a:pt x="420267" y="1006197"/>
                  </a:lnTo>
                  <a:lnTo>
                    <a:pt x="414266" y="1006197"/>
                  </a:lnTo>
                  <a:lnTo>
                    <a:pt x="338400" y="930331"/>
                  </a:lnTo>
                  <a:lnTo>
                    <a:pt x="247531" y="930759"/>
                  </a:lnTo>
                  <a:lnTo>
                    <a:pt x="241102" y="930331"/>
                  </a:lnTo>
                  <a:lnTo>
                    <a:pt x="81224" y="770453"/>
                  </a:lnTo>
                  <a:lnTo>
                    <a:pt x="11359" y="770453"/>
                  </a:lnTo>
                  <a:cubicBezTo>
                    <a:pt x="10073" y="785884"/>
                    <a:pt x="9215" y="801314"/>
                    <a:pt x="7930" y="816745"/>
                  </a:cubicBezTo>
                  <a:lnTo>
                    <a:pt x="78653" y="816745"/>
                  </a:lnTo>
                  <a:lnTo>
                    <a:pt x="353401" y="1091494"/>
                  </a:lnTo>
                  <a:lnTo>
                    <a:pt x="629865" y="1091494"/>
                  </a:lnTo>
                  <a:cubicBezTo>
                    <a:pt x="630722" y="1090636"/>
                    <a:pt x="631579" y="1089351"/>
                    <a:pt x="632436" y="1088493"/>
                  </a:cubicBezTo>
                  <a:cubicBezTo>
                    <a:pt x="649153" y="1071777"/>
                    <a:pt x="676585" y="1071348"/>
                    <a:pt x="693301" y="1088065"/>
                  </a:cubicBezTo>
                  <a:cubicBezTo>
                    <a:pt x="710017" y="1104781"/>
                    <a:pt x="710017" y="1132213"/>
                    <a:pt x="692872" y="1148929"/>
                  </a:cubicBezTo>
                  <a:cubicBezTo>
                    <a:pt x="676156" y="1165646"/>
                    <a:pt x="649153" y="1165646"/>
                    <a:pt x="632008" y="1148929"/>
                  </a:cubicBezTo>
                  <a:cubicBezTo>
                    <a:pt x="624292" y="1141214"/>
                    <a:pt x="620435" y="1130927"/>
                    <a:pt x="620006" y="1120640"/>
                  </a:cubicBezTo>
                  <a:lnTo>
                    <a:pt x="346972" y="1120211"/>
                  </a:lnTo>
                  <a:lnTo>
                    <a:pt x="340971" y="1120211"/>
                  </a:lnTo>
                  <a:lnTo>
                    <a:pt x="66223" y="845463"/>
                  </a:lnTo>
                  <a:lnTo>
                    <a:pt x="5786" y="845463"/>
                  </a:lnTo>
                  <a:cubicBezTo>
                    <a:pt x="4929" y="860893"/>
                    <a:pt x="4501" y="876752"/>
                    <a:pt x="4072" y="892183"/>
                  </a:cubicBezTo>
                  <a:lnTo>
                    <a:pt x="80367" y="892183"/>
                  </a:lnTo>
                  <a:lnTo>
                    <a:pt x="86368" y="892183"/>
                  </a:lnTo>
                  <a:lnTo>
                    <a:pt x="181094" y="986909"/>
                  </a:lnTo>
                  <a:lnTo>
                    <a:pt x="178951" y="995482"/>
                  </a:lnTo>
                  <a:lnTo>
                    <a:pt x="155377" y="1083350"/>
                  </a:lnTo>
                  <a:lnTo>
                    <a:pt x="156234" y="1084207"/>
                  </a:lnTo>
                  <a:cubicBezTo>
                    <a:pt x="172950" y="1068776"/>
                    <a:pt x="198668" y="1069634"/>
                    <a:pt x="214955" y="1085493"/>
                  </a:cubicBezTo>
                  <a:cubicBezTo>
                    <a:pt x="231672" y="1102209"/>
                    <a:pt x="231672" y="1129213"/>
                    <a:pt x="214955" y="1145929"/>
                  </a:cubicBezTo>
                  <a:cubicBezTo>
                    <a:pt x="198239" y="1162645"/>
                    <a:pt x="171236" y="1162645"/>
                    <a:pt x="154519" y="1145929"/>
                  </a:cubicBezTo>
                  <a:cubicBezTo>
                    <a:pt x="145090" y="1136499"/>
                    <a:pt x="141232" y="1123641"/>
                    <a:pt x="142518" y="1111639"/>
                  </a:cubicBezTo>
                  <a:lnTo>
                    <a:pt x="122801" y="1091922"/>
                  </a:lnTo>
                  <a:lnTo>
                    <a:pt x="124944" y="1083778"/>
                  </a:lnTo>
                  <a:lnTo>
                    <a:pt x="148519" y="995482"/>
                  </a:lnTo>
                  <a:lnTo>
                    <a:pt x="74795" y="921758"/>
                  </a:lnTo>
                  <a:lnTo>
                    <a:pt x="3643" y="921758"/>
                  </a:lnTo>
                  <a:cubicBezTo>
                    <a:pt x="3215" y="946190"/>
                    <a:pt x="3215" y="970621"/>
                    <a:pt x="3215" y="995053"/>
                  </a:cubicBezTo>
                  <a:lnTo>
                    <a:pt x="20360" y="995053"/>
                  </a:lnTo>
                  <a:cubicBezTo>
                    <a:pt x="19931" y="983480"/>
                    <a:pt x="23789" y="972336"/>
                    <a:pt x="32790" y="963335"/>
                  </a:cubicBezTo>
                  <a:cubicBezTo>
                    <a:pt x="49506" y="946618"/>
                    <a:pt x="76938" y="946618"/>
                    <a:pt x="93655" y="963335"/>
                  </a:cubicBezTo>
                  <a:cubicBezTo>
                    <a:pt x="110371" y="980051"/>
                    <a:pt x="110371" y="1007054"/>
                    <a:pt x="93655" y="1024199"/>
                  </a:cubicBezTo>
                  <a:cubicBezTo>
                    <a:pt x="76938" y="1040916"/>
                    <a:pt x="49935" y="1040487"/>
                    <a:pt x="33218" y="1024199"/>
                  </a:cubicBezTo>
                  <a:lnTo>
                    <a:pt x="3643" y="1024199"/>
                  </a:lnTo>
                  <a:cubicBezTo>
                    <a:pt x="6644" y="1145072"/>
                    <a:pt x="18217" y="1266801"/>
                    <a:pt x="38791" y="1388102"/>
                  </a:cubicBezTo>
                  <a:lnTo>
                    <a:pt x="51221" y="1375672"/>
                  </a:lnTo>
                  <a:lnTo>
                    <a:pt x="51221" y="1279660"/>
                  </a:lnTo>
                  <a:cubicBezTo>
                    <a:pt x="45649" y="1277517"/>
                    <a:pt x="39648" y="1274516"/>
                    <a:pt x="35362" y="1269802"/>
                  </a:cubicBezTo>
                  <a:cubicBezTo>
                    <a:pt x="18645" y="1253085"/>
                    <a:pt x="18645" y="1226082"/>
                    <a:pt x="35790" y="1208937"/>
                  </a:cubicBezTo>
                  <a:cubicBezTo>
                    <a:pt x="52507" y="1192221"/>
                    <a:pt x="79510" y="1192221"/>
                    <a:pt x="96226" y="1208937"/>
                  </a:cubicBezTo>
                  <a:cubicBezTo>
                    <a:pt x="112943" y="1225653"/>
                    <a:pt x="112943" y="1253085"/>
                    <a:pt x="96226" y="1269802"/>
                  </a:cubicBezTo>
                  <a:cubicBezTo>
                    <a:pt x="91940" y="1274088"/>
                    <a:pt x="86368" y="1277517"/>
                    <a:pt x="80796" y="1279660"/>
                  </a:cubicBezTo>
                  <a:lnTo>
                    <a:pt x="80796" y="1382101"/>
                  </a:lnTo>
                  <a:lnTo>
                    <a:pt x="80796" y="1388102"/>
                  </a:lnTo>
                  <a:lnTo>
                    <a:pt x="45220" y="1423678"/>
                  </a:lnTo>
                  <a:cubicBezTo>
                    <a:pt x="48220" y="1439537"/>
                    <a:pt x="51221" y="1455825"/>
                    <a:pt x="54650" y="1471684"/>
                  </a:cubicBezTo>
                  <a:lnTo>
                    <a:pt x="145518" y="1380816"/>
                  </a:lnTo>
                  <a:cubicBezTo>
                    <a:pt x="141232" y="1366242"/>
                    <a:pt x="144661" y="1349954"/>
                    <a:pt x="156234" y="1338382"/>
                  </a:cubicBezTo>
                  <a:cubicBezTo>
                    <a:pt x="168664" y="1325951"/>
                    <a:pt x="186666" y="1322951"/>
                    <a:pt x="202097" y="1328523"/>
                  </a:cubicBezTo>
                  <a:cubicBezTo>
                    <a:pt x="220956" y="1298519"/>
                    <a:pt x="239816" y="1268087"/>
                    <a:pt x="257818" y="1237655"/>
                  </a:cubicBezTo>
                  <a:cubicBezTo>
                    <a:pt x="268534" y="1219224"/>
                    <a:pt x="280535" y="1200793"/>
                    <a:pt x="285679" y="1179790"/>
                  </a:cubicBezTo>
                  <a:close/>
                  <a:moveTo>
                    <a:pt x="1349955" y="1571982"/>
                  </a:moveTo>
                  <a:lnTo>
                    <a:pt x="1349955" y="1571982"/>
                  </a:lnTo>
                  <a:cubicBezTo>
                    <a:pt x="1366671" y="1555266"/>
                    <a:pt x="1394103" y="1555266"/>
                    <a:pt x="1410819" y="1571982"/>
                  </a:cubicBezTo>
                  <a:cubicBezTo>
                    <a:pt x="1427536" y="1588699"/>
                    <a:pt x="1427536" y="1615702"/>
                    <a:pt x="1410391" y="1632418"/>
                  </a:cubicBezTo>
                  <a:cubicBezTo>
                    <a:pt x="1393674" y="1649135"/>
                    <a:pt x="1366671" y="1649135"/>
                    <a:pt x="1349955" y="1632418"/>
                  </a:cubicBezTo>
                  <a:cubicBezTo>
                    <a:pt x="1333238" y="1615702"/>
                    <a:pt x="1332810" y="1588699"/>
                    <a:pt x="1349955" y="1571982"/>
                  </a:cubicBezTo>
                  <a:close/>
                  <a:moveTo>
                    <a:pt x="1169932" y="900327"/>
                  </a:moveTo>
                  <a:cubicBezTo>
                    <a:pt x="1153216" y="917043"/>
                    <a:pt x="1126212" y="917043"/>
                    <a:pt x="1109496" y="900327"/>
                  </a:cubicBezTo>
                  <a:cubicBezTo>
                    <a:pt x="1092780" y="883611"/>
                    <a:pt x="1092351" y="856607"/>
                    <a:pt x="1109067" y="839462"/>
                  </a:cubicBezTo>
                  <a:cubicBezTo>
                    <a:pt x="1125784" y="822746"/>
                    <a:pt x="1153216" y="822746"/>
                    <a:pt x="1169932" y="839462"/>
                  </a:cubicBezTo>
                  <a:cubicBezTo>
                    <a:pt x="1186649" y="856607"/>
                    <a:pt x="1186649" y="883611"/>
                    <a:pt x="1169932" y="900327"/>
                  </a:cubicBezTo>
                  <a:close/>
                  <a:moveTo>
                    <a:pt x="1289090" y="786313"/>
                  </a:moveTo>
                  <a:cubicBezTo>
                    <a:pt x="1272374" y="803029"/>
                    <a:pt x="1245370" y="803029"/>
                    <a:pt x="1228225" y="786313"/>
                  </a:cubicBezTo>
                  <a:cubicBezTo>
                    <a:pt x="1211509" y="769596"/>
                    <a:pt x="1211509" y="742593"/>
                    <a:pt x="1228225" y="725448"/>
                  </a:cubicBezTo>
                  <a:cubicBezTo>
                    <a:pt x="1244942" y="708731"/>
                    <a:pt x="1272374" y="708731"/>
                    <a:pt x="1289090" y="725448"/>
                  </a:cubicBezTo>
                  <a:cubicBezTo>
                    <a:pt x="1305806" y="742593"/>
                    <a:pt x="1305806" y="769596"/>
                    <a:pt x="1289090" y="786313"/>
                  </a:cubicBezTo>
                  <a:close/>
                  <a:moveTo>
                    <a:pt x="1225653" y="1447681"/>
                  </a:moveTo>
                  <a:lnTo>
                    <a:pt x="1225653" y="1447681"/>
                  </a:lnTo>
                  <a:cubicBezTo>
                    <a:pt x="1242370" y="1430965"/>
                    <a:pt x="1269373" y="1430965"/>
                    <a:pt x="1286518" y="1447681"/>
                  </a:cubicBezTo>
                  <a:cubicBezTo>
                    <a:pt x="1303235" y="1464397"/>
                    <a:pt x="1303663" y="1491829"/>
                    <a:pt x="1286947" y="1508546"/>
                  </a:cubicBezTo>
                  <a:cubicBezTo>
                    <a:pt x="1270230" y="1525262"/>
                    <a:pt x="1242798" y="1524833"/>
                    <a:pt x="1226082" y="1508117"/>
                  </a:cubicBezTo>
                  <a:cubicBezTo>
                    <a:pt x="1208937" y="1491401"/>
                    <a:pt x="1208937" y="1464397"/>
                    <a:pt x="1225653" y="1447681"/>
                  </a:cubicBezTo>
                  <a:close/>
                  <a:moveTo>
                    <a:pt x="1107782" y="1328095"/>
                  </a:moveTo>
                  <a:cubicBezTo>
                    <a:pt x="1124498" y="1311378"/>
                    <a:pt x="1151501" y="1311378"/>
                    <a:pt x="1168218" y="1328095"/>
                  </a:cubicBezTo>
                  <a:cubicBezTo>
                    <a:pt x="1184934" y="1344811"/>
                    <a:pt x="1184934" y="1371814"/>
                    <a:pt x="1168218" y="1388959"/>
                  </a:cubicBezTo>
                  <a:cubicBezTo>
                    <a:pt x="1151501" y="1405676"/>
                    <a:pt x="1124498" y="1405676"/>
                    <a:pt x="1107353" y="1388959"/>
                  </a:cubicBezTo>
                  <a:cubicBezTo>
                    <a:pt x="1090637" y="1371814"/>
                    <a:pt x="1091065" y="1344811"/>
                    <a:pt x="1107782" y="1328095"/>
                  </a:cubicBezTo>
                  <a:close/>
                  <a:moveTo>
                    <a:pt x="981766" y="1203793"/>
                  </a:moveTo>
                  <a:cubicBezTo>
                    <a:pt x="998482" y="1187077"/>
                    <a:pt x="1025914" y="1187077"/>
                    <a:pt x="1042630" y="1204222"/>
                  </a:cubicBezTo>
                  <a:cubicBezTo>
                    <a:pt x="1059347" y="1220938"/>
                    <a:pt x="1059347" y="1247942"/>
                    <a:pt x="1042630" y="1265087"/>
                  </a:cubicBezTo>
                  <a:cubicBezTo>
                    <a:pt x="1025914" y="1281803"/>
                    <a:pt x="998911" y="1281803"/>
                    <a:pt x="982194" y="1265087"/>
                  </a:cubicBezTo>
                  <a:cubicBezTo>
                    <a:pt x="965478" y="1247942"/>
                    <a:pt x="965049" y="1220510"/>
                    <a:pt x="981766" y="1203793"/>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7" name="Freeform: Shape 226">
              <a:extLst>
                <a:ext uri="{FF2B5EF4-FFF2-40B4-BE49-F238E27FC236}">
                  <a16:creationId xmlns:a16="http://schemas.microsoft.com/office/drawing/2014/main" id="{A1A19330-12E1-4424-99A2-18A8B4BFDE1A}"/>
                </a:ext>
              </a:extLst>
            </p:cNvPr>
            <p:cNvSpPr/>
            <p:nvPr/>
          </p:nvSpPr>
          <p:spPr>
            <a:xfrm>
              <a:off x="4940213" y="2140339"/>
              <a:ext cx="81439" cy="124301"/>
            </a:xfrm>
            <a:custGeom>
              <a:avLst/>
              <a:gdLst>
                <a:gd name="connsiteX0" fmla="*/ 13502 w 81438"/>
                <a:gd name="connsiteY0" fmla="*/ 124944 h 124301"/>
                <a:gd name="connsiteX1" fmla="*/ 13502 w 81438"/>
                <a:gd name="connsiteY1" fmla="*/ 124944 h 124301"/>
                <a:gd name="connsiteX2" fmla="*/ 20360 w 81438"/>
                <a:gd name="connsiteY2" fmla="*/ 108228 h 124301"/>
                <a:gd name="connsiteX3" fmla="*/ 64937 w 81438"/>
                <a:gd name="connsiteY3" fmla="*/ 29361 h 124301"/>
                <a:gd name="connsiteX4" fmla="*/ 80796 w 81438"/>
                <a:gd name="connsiteY4" fmla="*/ 3215 h 124301"/>
                <a:gd name="connsiteX5" fmla="*/ 3215 w 81438"/>
                <a:gd name="connsiteY5" fmla="*/ 80796 h 124301"/>
                <a:gd name="connsiteX6" fmla="*/ 13502 w 81438"/>
                <a:gd name="connsiteY6" fmla="*/ 124944 h 12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438" h="124301">
                  <a:moveTo>
                    <a:pt x="13502" y="124944"/>
                  </a:moveTo>
                  <a:lnTo>
                    <a:pt x="13502" y="124944"/>
                  </a:lnTo>
                  <a:cubicBezTo>
                    <a:pt x="15645" y="119372"/>
                    <a:pt x="17788" y="113800"/>
                    <a:pt x="20360" y="108228"/>
                  </a:cubicBezTo>
                  <a:cubicBezTo>
                    <a:pt x="33218" y="80796"/>
                    <a:pt x="49506" y="55078"/>
                    <a:pt x="64937" y="29361"/>
                  </a:cubicBezTo>
                  <a:cubicBezTo>
                    <a:pt x="70080" y="20788"/>
                    <a:pt x="75652" y="11787"/>
                    <a:pt x="80796" y="3215"/>
                  </a:cubicBezTo>
                  <a:lnTo>
                    <a:pt x="3215" y="80796"/>
                  </a:lnTo>
                  <a:cubicBezTo>
                    <a:pt x="6644" y="94940"/>
                    <a:pt x="10073" y="109942"/>
                    <a:pt x="13502" y="124944"/>
                  </a:cubicBezTo>
                  <a:close/>
                </a:path>
              </a:pathLst>
            </a:custGeom>
            <a:grpFill/>
            <a:ln w="9525" cap="flat">
              <a:noFill/>
              <a:prstDash val="solid"/>
              <a:miter/>
            </a:ln>
          </p:spPr>
          <p:txBody>
            <a:bodyPr rtlCol="0" anchor="ctr"/>
            <a:lstStyle/>
            <a:p>
              <a:pPr marL="0" marR="0" lvl="0" indent="0" algn="l" defTabSz="91428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34" name="Freeform: Shape 10">
            <a:extLst>
              <a:ext uri="{FF2B5EF4-FFF2-40B4-BE49-F238E27FC236}">
                <a16:creationId xmlns:a16="http://schemas.microsoft.com/office/drawing/2014/main" id="{EF061A48-8FF2-4A96-8D5E-87819CAF7204}"/>
              </a:ext>
            </a:extLst>
          </p:cNvPr>
          <p:cNvSpPr/>
          <p:nvPr/>
        </p:nvSpPr>
        <p:spPr>
          <a:xfrm>
            <a:off x="10112233" y="4543026"/>
            <a:ext cx="729085" cy="300471"/>
          </a:xfrm>
          <a:custGeom>
            <a:avLst/>
            <a:gdLst>
              <a:gd name="connsiteX0" fmla="*/ 0 w 578232"/>
              <a:gd name="connsiteY0" fmla="*/ 0 h 238301"/>
              <a:gd name="connsiteX1" fmla="*/ 245661 w 578232"/>
              <a:gd name="connsiteY1" fmla="*/ 37498 h 238301"/>
              <a:gd name="connsiteX2" fmla="*/ 452423 w 578232"/>
              <a:gd name="connsiteY2" fmla="*/ 29437 h 238301"/>
              <a:gd name="connsiteX3" fmla="*/ 516554 w 578232"/>
              <a:gd name="connsiteY3" fmla="*/ 18924 h 238301"/>
              <a:gd name="connsiteX4" fmla="*/ 578583 w 578232"/>
              <a:gd name="connsiteY4" fmla="*/ 1051 h 238301"/>
              <a:gd name="connsiteX5" fmla="*/ 578583 w 578232"/>
              <a:gd name="connsiteY5" fmla="*/ 11915 h 238301"/>
              <a:gd name="connsiteX6" fmla="*/ 578933 w 578232"/>
              <a:gd name="connsiteY6" fmla="*/ 182231 h 238301"/>
              <a:gd name="connsiteX7" fmla="*/ 561762 w 578232"/>
              <a:gd name="connsiteY7" fmla="*/ 207813 h 238301"/>
              <a:gd name="connsiteX8" fmla="*/ 462586 w 578232"/>
              <a:gd name="connsiteY8" fmla="*/ 230592 h 238301"/>
              <a:gd name="connsiteX9" fmla="*/ 247063 w 578232"/>
              <a:gd name="connsiteY9" fmla="*/ 240755 h 238301"/>
              <a:gd name="connsiteX10" fmla="*/ 40651 w 578232"/>
              <a:gd name="connsiteY10" fmla="*/ 215874 h 238301"/>
              <a:gd name="connsiteX11" fmla="*/ 0 w 578232"/>
              <a:gd name="connsiteY11" fmla="*/ 163307 h 238301"/>
              <a:gd name="connsiteX12" fmla="*/ 0 w 578232"/>
              <a:gd name="connsiteY12" fmla="*/ 12266 h 238301"/>
              <a:gd name="connsiteX13" fmla="*/ 0 w 578232"/>
              <a:gd name="connsiteY13" fmla="*/ 0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38301">
                <a:moveTo>
                  <a:pt x="0" y="0"/>
                </a:moveTo>
                <a:cubicBezTo>
                  <a:pt x="79551" y="31540"/>
                  <a:pt x="162606" y="35395"/>
                  <a:pt x="245661" y="37498"/>
                </a:cubicBezTo>
                <a:cubicBezTo>
                  <a:pt x="314699" y="39250"/>
                  <a:pt x="383736" y="38899"/>
                  <a:pt x="452423" y="29437"/>
                </a:cubicBezTo>
                <a:cubicBezTo>
                  <a:pt x="473800" y="26634"/>
                  <a:pt x="495528" y="23480"/>
                  <a:pt x="516554" y="18924"/>
                </a:cubicBezTo>
                <a:cubicBezTo>
                  <a:pt x="537231" y="14368"/>
                  <a:pt x="557206" y="7359"/>
                  <a:pt x="578583" y="1051"/>
                </a:cubicBezTo>
                <a:cubicBezTo>
                  <a:pt x="578583" y="3855"/>
                  <a:pt x="578583" y="8060"/>
                  <a:pt x="578583" y="11915"/>
                </a:cubicBezTo>
                <a:cubicBezTo>
                  <a:pt x="578583" y="68687"/>
                  <a:pt x="578233" y="125459"/>
                  <a:pt x="578933" y="182231"/>
                </a:cubicBezTo>
                <a:cubicBezTo>
                  <a:pt x="579284" y="196249"/>
                  <a:pt x="574027" y="204659"/>
                  <a:pt x="561762" y="207813"/>
                </a:cubicBezTo>
                <a:cubicBezTo>
                  <a:pt x="528820" y="216224"/>
                  <a:pt x="495878" y="225686"/>
                  <a:pt x="462586" y="230592"/>
                </a:cubicBezTo>
                <a:cubicBezTo>
                  <a:pt x="391095" y="241105"/>
                  <a:pt x="318904" y="243208"/>
                  <a:pt x="247063" y="240755"/>
                </a:cubicBezTo>
                <a:cubicBezTo>
                  <a:pt x="177675" y="238302"/>
                  <a:pt x="108287" y="234797"/>
                  <a:pt x="40651" y="215874"/>
                </a:cubicBezTo>
                <a:cubicBezTo>
                  <a:pt x="350" y="204659"/>
                  <a:pt x="0" y="203958"/>
                  <a:pt x="0" y="163307"/>
                </a:cubicBezTo>
                <a:cubicBezTo>
                  <a:pt x="0" y="112843"/>
                  <a:pt x="0" y="62379"/>
                  <a:pt x="0" y="12266"/>
                </a:cubicBezTo>
                <a:cubicBezTo>
                  <a:pt x="0" y="8411"/>
                  <a:pt x="0" y="4205"/>
                  <a:pt x="0" y="0"/>
                </a:cubicBezTo>
                <a:close/>
              </a:path>
            </a:pathLst>
          </a:custGeom>
          <a:solidFill>
            <a:schemeClr val="accent3">
              <a:lumMod val="60000"/>
              <a:lumOff val="40000"/>
            </a:schemeClr>
          </a:solidFill>
          <a:ln w="3502" cap="flat">
            <a:noFill/>
            <a:prstDash val="solid"/>
            <a:miter/>
          </a:ln>
        </p:spPr>
        <p:txBody>
          <a:bodyPr rtlCol="0" anchor="ctr"/>
          <a:lstStyle/>
          <a:p>
            <a:endParaRPr lang="en-US"/>
          </a:p>
        </p:txBody>
      </p:sp>
      <p:sp>
        <p:nvSpPr>
          <p:cNvPr id="235" name="Freeform: Shape 11">
            <a:extLst>
              <a:ext uri="{FF2B5EF4-FFF2-40B4-BE49-F238E27FC236}">
                <a16:creationId xmlns:a16="http://schemas.microsoft.com/office/drawing/2014/main" id="{41EF3B43-0055-4836-8E48-5E5108B48286}"/>
              </a:ext>
            </a:extLst>
          </p:cNvPr>
          <p:cNvSpPr/>
          <p:nvPr/>
        </p:nvSpPr>
        <p:spPr>
          <a:xfrm>
            <a:off x="10112565" y="5229249"/>
            <a:ext cx="729085" cy="304889"/>
          </a:xfrm>
          <a:custGeom>
            <a:avLst/>
            <a:gdLst>
              <a:gd name="connsiteX0" fmla="*/ 88 w 578232"/>
              <a:gd name="connsiteY0" fmla="*/ 0 h 241806"/>
              <a:gd name="connsiteX1" fmla="*/ 152180 w 578232"/>
              <a:gd name="connsiteY1" fmla="*/ 32942 h 241806"/>
              <a:gd name="connsiteX2" fmla="*/ 356489 w 578232"/>
              <a:gd name="connsiteY2" fmla="*/ 37848 h 241806"/>
              <a:gd name="connsiteX3" fmla="*/ 553439 w 578232"/>
              <a:gd name="connsiteY3" fmla="*/ 10513 h 241806"/>
              <a:gd name="connsiteX4" fmla="*/ 579021 w 578232"/>
              <a:gd name="connsiteY4" fmla="*/ 701 h 241806"/>
              <a:gd name="connsiteX5" fmla="*/ 578320 w 578232"/>
              <a:gd name="connsiteY5" fmla="*/ 192394 h 241806"/>
              <a:gd name="connsiteX6" fmla="*/ 565704 w 578232"/>
              <a:gd name="connsiteY6" fmla="*/ 207463 h 241806"/>
              <a:gd name="connsiteX7" fmla="*/ 491059 w 578232"/>
              <a:gd name="connsiteY7" fmla="*/ 227789 h 241806"/>
              <a:gd name="connsiteX8" fmla="*/ 325650 w 578232"/>
              <a:gd name="connsiteY8" fmla="*/ 241806 h 241806"/>
              <a:gd name="connsiteX9" fmla="*/ 61065 w 578232"/>
              <a:gd name="connsiteY9" fmla="*/ 222882 h 241806"/>
              <a:gd name="connsiteX10" fmla="*/ 11652 w 578232"/>
              <a:gd name="connsiteY10" fmla="*/ 206412 h 241806"/>
              <a:gd name="connsiteX11" fmla="*/ 438 w 578232"/>
              <a:gd name="connsiteY11" fmla="*/ 191343 h 241806"/>
              <a:gd name="connsiteX12" fmla="*/ 88 w 578232"/>
              <a:gd name="connsiteY12"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88" y="0"/>
                </a:moveTo>
                <a:cubicBezTo>
                  <a:pt x="49500" y="22428"/>
                  <a:pt x="100665" y="29788"/>
                  <a:pt x="152180" y="32942"/>
                </a:cubicBezTo>
                <a:cubicBezTo>
                  <a:pt x="220167" y="37147"/>
                  <a:pt x="288503" y="38899"/>
                  <a:pt x="356489" y="37848"/>
                </a:cubicBezTo>
                <a:cubicBezTo>
                  <a:pt x="423073" y="36797"/>
                  <a:pt x="489307" y="30839"/>
                  <a:pt x="553439" y="10513"/>
                </a:cubicBezTo>
                <a:cubicBezTo>
                  <a:pt x="561849" y="7710"/>
                  <a:pt x="569909" y="4205"/>
                  <a:pt x="579021" y="701"/>
                </a:cubicBezTo>
                <a:cubicBezTo>
                  <a:pt x="579021" y="65183"/>
                  <a:pt x="579372" y="128613"/>
                  <a:pt x="578320" y="192394"/>
                </a:cubicBezTo>
                <a:cubicBezTo>
                  <a:pt x="578320" y="197650"/>
                  <a:pt x="571311" y="205711"/>
                  <a:pt x="565704" y="207463"/>
                </a:cubicBezTo>
                <a:cubicBezTo>
                  <a:pt x="541173" y="215523"/>
                  <a:pt x="516292" y="224985"/>
                  <a:pt x="491059" y="227789"/>
                </a:cubicBezTo>
                <a:cubicBezTo>
                  <a:pt x="436040" y="234447"/>
                  <a:pt x="381020" y="239353"/>
                  <a:pt x="325650" y="241806"/>
                </a:cubicBezTo>
                <a:cubicBezTo>
                  <a:pt x="236988" y="246012"/>
                  <a:pt x="148326" y="241106"/>
                  <a:pt x="61065" y="222882"/>
                </a:cubicBezTo>
                <a:cubicBezTo>
                  <a:pt x="44244" y="219378"/>
                  <a:pt x="27773" y="213070"/>
                  <a:pt x="11652" y="206412"/>
                </a:cubicBezTo>
                <a:cubicBezTo>
                  <a:pt x="6746" y="204309"/>
                  <a:pt x="788" y="196599"/>
                  <a:pt x="438" y="191343"/>
                </a:cubicBezTo>
                <a:cubicBezTo>
                  <a:pt x="-263" y="127912"/>
                  <a:pt x="88" y="64832"/>
                  <a:pt x="88" y="0"/>
                </a:cubicBezTo>
                <a:close/>
              </a:path>
            </a:pathLst>
          </a:custGeom>
          <a:solidFill>
            <a:schemeClr val="accent3">
              <a:lumMod val="60000"/>
              <a:lumOff val="40000"/>
            </a:schemeClr>
          </a:solidFill>
          <a:ln w="3502" cap="flat">
            <a:noFill/>
            <a:prstDash val="solid"/>
            <a:miter/>
          </a:ln>
        </p:spPr>
        <p:txBody>
          <a:bodyPr rtlCol="0" anchor="ctr"/>
          <a:lstStyle/>
          <a:p>
            <a:endParaRPr lang="en-US"/>
          </a:p>
        </p:txBody>
      </p:sp>
      <p:sp>
        <p:nvSpPr>
          <p:cNvPr id="236" name="Freeform: Shape 13">
            <a:extLst>
              <a:ext uri="{FF2B5EF4-FFF2-40B4-BE49-F238E27FC236}">
                <a16:creationId xmlns:a16="http://schemas.microsoft.com/office/drawing/2014/main" id="{660EE1C4-7EC7-45E8-8B4F-C5DF18E2D184}"/>
              </a:ext>
            </a:extLst>
          </p:cNvPr>
          <p:cNvSpPr/>
          <p:nvPr/>
        </p:nvSpPr>
        <p:spPr>
          <a:xfrm>
            <a:off x="10111792" y="4894754"/>
            <a:ext cx="729085" cy="300471"/>
          </a:xfrm>
          <a:custGeom>
            <a:avLst/>
            <a:gdLst>
              <a:gd name="connsiteX0" fmla="*/ 579634 w 578232"/>
              <a:gd name="connsiteY0" fmla="*/ 1752 h 238301"/>
              <a:gd name="connsiteX1" fmla="*/ 578933 w 578232"/>
              <a:gd name="connsiteY1" fmla="*/ 189590 h 238301"/>
              <a:gd name="connsiteX2" fmla="*/ 565967 w 578232"/>
              <a:gd name="connsiteY2" fmla="*/ 205710 h 238301"/>
              <a:gd name="connsiteX3" fmla="*/ 488519 w 578232"/>
              <a:gd name="connsiteY3" fmla="*/ 226387 h 238301"/>
              <a:gd name="connsiteX4" fmla="*/ 325562 w 578232"/>
              <a:gd name="connsiteY4" fmla="*/ 240054 h 238301"/>
              <a:gd name="connsiteX5" fmla="*/ 76046 w 578232"/>
              <a:gd name="connsiteY5" fmla="*/ 224284 h 238301"/>
              <a:gd name="connsiteX6" fmla="*/ 14718 w 578232"/>
              <a:gd name="connsiteY6" fmla="*/ 206411 h 238301"/>
              <a:gd name="connsiteX7" fmla="*/ 0 w 578232"/>
              <a:gd name="connsiteY7" fmla="*/ 183983 h 238301"/>
              <a:gd name="connsiteX8" fmla="*/ 350 w 578232"/>
              <a:gd name="connsiteY8" fmla="*/ 0 h 238301"/>
              <a:gd name="connsiteX9" fmla="*/ 304536 w 578232"/>
              <a:gd name="connsiteY9" fmla="*/ 37848 h 238301"/>
              <a:gd name="connsiteX10" fmla="*/ 496579 w 578232"/>
              <a:gd name="connsiteY10" fmla="*/ 22428 h 238301"/>
              <a:gd name="connsiteX11" fmla="*/ 579634 w 578232"/>
              <a:gd name="connsiteY11" fmla="*/ 1752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238301">
                <a:moveTo>
                  <a:pt x="579634" y="1752"/>
                </a:moveTo>
                <a:cubicBezTo>
                  <a:pt x="579634" y="63430"/>
                  <a:pt x="579985" y="126510"/>
                  <a:pt x="578933" y="189590"/>
                </a:cubicBezTo>
                <a:cubicBezTo>
                  <a:pt x="578933" y="195197"/>
                  <a:pt x="571574" y="203608"/>
                  <a:pt x="565967" y="205710"/>
                </a:cubicBezTo>
                <a:cubicBezTo>
                  <a:pt x="540384" y="213771"/>
                  <a:pt x="514802" y="223233"/>
                  <a:pt x="488519" y="226387"/>
                </a:cubicBezTo>
                <a:cubicBezTo>
                  <a:pt x="434551" y="233045"/>
                  <a:pt x="380232" y="237250"/>
                  <a:pt x="325562" y="240054"/>
                </a:cubicBezTo>
                <a:cubicBezTo>
                  <a:pt x="241806" y="244259"/>
                  <a:pt x="158751" y="239353"/>
                  <a:pt x="76046" y="224284"/>
                </a:cubicBezTo>
                <a:cubicBezTo>
                  <a:pt x="55370" y="220429"/>
                  <a:pt x="35044" y="213070"/>
                  <a:pt x="14718" y="206411"/>
                </a:cubicBezTo>
                <a:cubicBezTo>
                  <a:pt x="4556" y="203257"/>
                  <a:pt x="0" y="195898"/>
                  <a:pt x="0" y="183983"/>
                </a:cubicBezTo>
                <a:cubicBezTo>
                  <a:pt x="701" y="122655"/>
                  <a:pt x="350" y="61328"/>
                  <a:pt x="350" y="0"/>
                </a:cubicBezTo>
                <a:cubicBezTo>
                  <a:pt x="99176" y="36096"/>
                  <a:pt x="201856" y="37497"/>
                  <a:pt x="304536" y="37848"/>
                </a:cubicBezTo>
                <a:cubicBezTo>
                  <a:pt x="369017" y="37848"/>
                  <a:pt x="433149" y="34343"/>
                  <a:pt x="496579" y="22428"/>
                </a:cubicBezTo>
                <a:cubicBezTo>
                  <a:pt x="524614" y="16821"/>
                  <a:pt x="551248" y="8761"/>
                  <a:pt x="579634" y="1752"/>
                </a:cubicBezTo>
                <a:close/>
              </a:path>
            </a:pathLst>
          </a:custGeom>
          <a:solidFill>
            <a:schemeClr val="accent3">
              <a:lumMod val="60000"/>
              <a:lumOff val="40000"/>
            </a:schemeClr>
          </a:solidFill>
          <a:ln w="3502" cap="flat">
            <a:noFill/>
            <a:prstDash val="solid"/>
            <a:miter/>
          </a:ln>
        </p:spPr>
        <p:txBody>
          <a:bodyPr rtlCol="0" anchor="ctr"/>
          <a:lstStyle/>
          <a:p>
            <a:endParaRPr lang="en-US"/>
          </a:p>
        </p:txBody>
      </p:sp>
      <p:sp>
        <p:nvSpPr>
          <p:cNvPr id="237" name="Freeform: Shape 21">
            <a:extLst>
              <a:ext uri="{FF2B5EF4-FFF2-40B4-BE49-F238E27FC236}">
                <a16:creationId xmlns:a16="http://schemas.microsoft.com/office/drawing/2014/main" id="{2D8C34D5-CEE2-44C1-A36D-8669B3A78325}"/>
              </a:ext>
            </a:extLst>
          </p:cNvPr>
          <p:cNvSpPr/>
          <p:nvPr/>
        </p:nvSpPr>
        <p:spPr>
          <a:xfrm>
            <a:off x="10110908" y="4453913"/>
            <a:ext cx="729085" cy="114885"/>
          </a:xfrm>
          <a:custGeom>
            <a:avLst/>
            <a:gdLst>
              <a:gd name="connsiteX0" fmla="*/ 581386 w 578232"/>
              <a:gd name="connsiteY0" fmla="*/ 49999 h 91115"/>
              <a:gd name="connsiteX1" fmla="*/ 545291 w 578232"/>
              <a:gd name="connsiteY1" fmla="*/ 66119 h 91115"/>
              <a:gd name="connsiteX2" fmla="*/ 405464 w 578232"/>
              <a:gd name="connsiteY2" fmla="*/ 88898 h 91115"/>
              <a:gd name="connsiteX3" fmla="*/ 274047 w 578232"/>
              <a:gd name="connsiteY3" fmla="*/ 93454 h 91115"/>
              <a:gd name="connsiteX4" fmla="*/ 43455 w 578232"/>
              <a:gd name="connsiteY4" fmla="*/ 68923 h 91115"/>
              <a:gd name="connsiteX5" fmla="*/ 0 w 578232"/>
              <a:gd name="connsiteY5" fmla="*/ 44041 h 91115"/>
              <a:gd name="connsiteX6" fmla="*/ 30138 w 578232"/>
              <a:gd name="connsiteY6" fmla="*/ 29323 h 91115"/>
              <a:gd name="connsiteX7" fmla="*/ 135271 w 578232"/>
              <a:gd name="connsiteY7" fmla="*/ 8646 h 91115"/>
              <a:gd name="connsiteX8" fmla="*/ 348341 w 578232"/>
              <a:gd name="connsiteY8" fmla="*/ 1287 h 91115"/>
              <a:gd name="connsiteX9" fmla="*/ 533025 w 578232"/>
              <a:gd name="connsiteY9" fmla="*/ 23716 h 91115"/>
              <a:gd name="connsiteX10" fmla="*/ 564215 w 578232"/>
              <a:gd name="connsiteY10" fmla="*/ 34579 h 91115"/>
              <a:gd name="connsiteX11" fmla="*/ 580686 w 578232"/>
              <a:gd name="connsiteY11" fmla="*/ 45443 h 91115"/>
              <a:gd name="connsiteX12" fmla="*/ 581386 w 578232"/>
              <a:gd name="connsiteY12" fmla="*/ 49999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91115">
                <a:moveTo>
                  <a:pt x="581386" y="49999"/>
                </a:moveTo>
                <a:cubicBezTo>
                  <a:pt x="569471" y="55606"/>
                  <a:pt x="557907" y="63666"/>
                  <a:pt x="545291" y="66119"/>
                </a:cubicBezTo>
                <a:cubicBezTo>
                  <a:pt x="499032" y="74880"/>
                  <a:pt x="452423" y="83992"/>
                  <a:pt x="405464" y="88898"/>
                </a:cubicBezTo>
                <a:cubicBezTo>
                  <a:pt x="362009" y="93454"/>
                  <a:pt x="317853" y="94155"/>
                  <a:pt x="274047" y="93454"/>
                </a:cubicBezTo>
                <a:cubicBezTo>
                  <a:pt x="196599" y="92402"/>
                  <a:pt x="118800" y="88898"/>
                  <a:pt x="43455" y="68923"/>
                </a:cubicBezTo>
                <a:cubicBezTo>
                  <a:pt x="18223" y="62264"/>
                  <a:pt x="9111" y="57008"/>
                  <a:pt x="0" y="44041"/>
                </a:cubicBezTo>
                <a:cubicBezTo>
                  <a:pt x="10163" y="38785"/>
                  <a:pt x="19625" y="31425"/>
                  <a:pt x="30138" y="29323"/>
                </a:cubicBezTo>
                <a:cubicBezTo>
                  <a:pt x="64832" y="21262"/>
                  <a:pt x="99877" y="13202"/>
                  <a:pt x="135271" y="8646"/>
                </a:cubicBezTo>
                <a:cubicBezTo>
                  <a:pt x="206061" y="-816"/>
                  <a:pt x="277201" y="-1166"/>
                  <a:pt x="348341" y="1287"/>
                </a:cubicBezTo>
                <a:cubicBezTo>
                  <a:pt x="410370" y="3390"/>
                  <a:pt x="472398" y="7946"/>
                  <a:pt x="533025" y="23716"/>
                </a:cubicBezTo>
                <a:cubicBezTo>
                  <a:pt x="543539" y="26519"/>
                  <a:pt x="554402" y="30024"/>
                  <a:pt x="564215" y="34579"/>
                </a:cubicBezTo>
                <a:cubicBezTo>
                  <a:pt x="570172" y="37032"/>
                  <a:pt x="575079" y="41588"/>
                  <a:pt x="580686" y="45443"/>
                </a:cubicBezTo>
                <a:cubicBezTo>
                  <a:pt x="581036" y="46845"/>
                  <a:pt x="581386" y="48597"/>
                  <a:pt x="581386" y="49999"/>
                </a:cubicBezTo>
                <a:close/>
              </a:path>
            </a:pathLst>
          </a:custGeom>
          <a:solidFill>
            <a:schemeClr val="accent3">
              <a:lumMod val="60000"/>
              <a:lumOff val="40000"/>
            </a:schemeClr>
          </a:solidFill>
          <a:ln w="3502" cap="flat">
            <a:noFill/>
            <a:prstDash val="solid"/>
            <a:miter/>
          </a:ln>
        </p:spPr>
        <p:txBody>
          <a:bodyPr rtlCol="0" anchor="ctr"/>
          <a:lstStyle/>
          <a:p>
            <a:endParaRPr lang="en-US"/>
          </a:p>
        </p:txBody>
      </p:sp>
      <p:sp>
        <p:nvSpPr>
          <p:cNvPr id="238" name="Freeform: Shape 26">
            <a:extLst>
              <a:ext uri="{FF2B5EF4-FFF2-40B4-BE49-F238E27FC236}">
                <a16:creationId xmlns:a16="http://schemas.microsoft.com/office/drawing/2014/main" id="{C1344764-2D4B-40D1-A506-B65188F98A62}"/>
              </a:ext>
            </a:extLst>
          </p:cNvPr>
          <p:cNvSpPr/>
          <p:nvPr/>
        </p:nvSpPr>
        <p:spPr>
          <a:xfrm>
            <a:off x="10112233" y="4839056"/>
            <a:ext cx="729085" cy="79537"/>
          </a:xfrm>
          <a:custGeom>
            <a:avLst/>
            <a:gdLst>
              <a:gd name="connsiteX0" fmla="*/ 1051 w 578232"/>
              <a:gd name="connsiteY0" fmla="*/ 17188 h 63079"/>
              <a:gd name="connsiteX1" fmla="*/ 53968 w 578232"/>
              <a:gd name="connsiteY1" fmla="*/ 1068 h 63079"/>
              <a:gd name="connsiteX2" fmla="*/ 205711 w 578232"/>
              <a:gd name="connsiteY2" fmla="*/ 19992 h 63079"/>
              <a:gd name="connsiteX3" fmla="*/ 384437 w 578232"/>
              <a:gd name="connsiteY3" fmla="*/ 19642 h 63079"/>
              <a:gd name="connsiteX4" fmla="*/ 528470 w 578232"/>
              <a:gd name="connsiteY4" fmla="*/ 718 h 63079"/>
              <a:gd name="connsiteX5" fmla="*/ 575780 w 578232"/>
              <a:gd name="connsiteY5" fmla="*/ 14735 h 63079"/>
              <a:gd name="connsiteX6" fmla="*/ 572976 w 578232"/>
              <a:gd name="connsiteY6" fmla="*/ 27351 h 63079"/>
              <a:gd name="connsiteX7" fmla="*/ 532675 w 578232"/>
              <a:gd name="connsiteY7" fmla="*/ 43121 h 63079"/>
              <a:gd name="connsiteX8" fmla="*/ 365864 w 578232"/>
              <a:gd name="connsiteY8" fmla="*/ 64148 h 63079"/>
              <a:gd name="connsiteX9" fmla="*/ 157700 w 578232"/>
              <a:gd name="connsiteY9" fmla="*/ 59943 h 63079"/>
              <a:gd name="connsiteX10" fmla="*/ 29788 w 578232"/>
              <a:gd name="connsiteY10" fmla="*/ 37164 h 63079"/>
              <a:gd name="connsiteX11" fmla="*/ 0 w 578232"/>
              <a:gd name="connsiteY11" fmla="*/ 22445 h 63079"/>
              <a:gd name="connsiteX12" fmla="*/ 1051 w 578232"/>
              <a:gd name="connsiteY12" fmla="*/ 17188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63079">
                <a:moveTo>
                  <a:pt x="1051" y="17188"/>
                </a:moveTo>
                <a:cubicBezTo>
                  <a:pt x="16821" y="5974"/>
                  <a:pt x="31890" y="-2787"/>
                  <a:pt x="53968" y="1068"/>
                </a:cubicBezTo>
                <a:cubicBezTo>
                  <a:pt x="104432" y="9128"/>
                  <a:pt x="154896" y="17188"/>
                  <a:pt x="205711" y="19992"/>
                </a:cubicBezTo>
                <a:cubicBezTo>
                  <a:pt x="265286" y="23146"/>
                  <a:pt x="325212" y="22795"/>
                  <a:pt x="384437" y="19642"/>
                </a:cubicBezTo>
                <a:cubicBezTo>
                  <a:pt x="432798" y="16838"/>
                  <a:pt x="480809" y="8077"/>
                  <a:pt x="528470" y="718"/>
                </a:cubicBezTo>
                <a:cubicBezTo>
                  <a:pt x="547393" y="-2437"/>
                  <a:pt x="561411" y="5273"/>
                  <a:pt x="575780" y="14735"/>
                </a:cubicBezTo>
                <a:cubicBezTo>
                  <a:pt x="583139" y="19642"/>
                  <a:pt x="577882" y="24898"/>
                  <a:pt x="572976" y="27351"/>
                </a:cubicBezTo>
                <a:cubicBezTo>
                  <a:pt x="559659" y="33309"/>
                  <a:pt x="546693" y="39617"/>
                  <a:pt x="532675" y="43121"/>
                </a:cubicBezTo>
                <a:cubicBezTo>
                  <a:pt x="478006" y="57490"/>
                  <a:pt x="421935" y="63797"/>
                  <a:pt x="365864" y="64148"/>
                </a:cubicBezTo>
                <a:cubicBezTo>
                  <a:pt x="296476" y="64849"/>
                  <a:pt x="227088" y="64498"/>
                  <a:pt x="157700" y="59943"/>
                </a:cubicBezTo>
                <a:cubicBezTo>
                  <a:pt x="114595" y="57139"/>
                  <a:pt x="72191" y="45925"/>
                  <a:pt x="29788" y="37164"/>
                </a:cubicBezTo>
                <a:cubicBezTo>
                  <a:pt x="19274" y="35061"/>
                  <a:pt x="9812" y="27702"/>
                  <a:pt x="0" y="22445"/>
                </a:cubicBezTo>
                <a:cubicBezTo>
                  <a:pt x="350" y="20693"/>
                  <a:pt x="701" y="18941"/>
                  <a:pt x="1051" y="17188"/>
                </a:cubicBezTo>
                <a:close/>
              </a:path>
            </a:pathLst>
          </a:custGeom>
          <a:solidFill>
            <a:schemeClr val="accent3">
              <a:lumMod val="60000"/>
              <a:lumOff val="40000"/>
            </a:schemeClr>
          </a:solidFill>
          <a:ln w="3502" cap="flat">
            <a:noFill/>
            <a:prstDash val="solid"/>
            <a:miter/>
          </a:ln>
        </p:spPr>
        <p:txBody>
          <a:bodyPr rtlCol="0" anchor="ctr"/>
          <a:lstStyle/>
          <a:p>
            <a:endParaRPr lang="en-US"/>
          </a:p>
        </p:txBody>
      </p:sp>
      <p:sp>
        <p:nvSpPr>
          <p:cNvPr id="239" name="Freeform: Shape 28">
            <a:extLst>
              <a:ext uri="{FF2B5EF4-FFF2-40B4-BE49-F238E27FC236}">
                <a16:creationId xmlns:a16="http://schemas.microsoft.com/office/drawing/2014/main" id="{A1852533-0901-47B8-BE2B-E013D9DEEE5E}"/>
              </a:ext>
            </a:extLst>
          </p:cNvPr>
          <p:cNvSpPr/>
          <p:nvPr/>
        </p:nvSpPr>
        <p:spPr>
          <a:xfrm>
            <a:off x="10111792" y="5181630"/>
            <a:ext cx="729085" cy="75117"/>
          </a:xfrm>
          <a:custGeom>
            <a:avLst/>
            <a:gdLst>
              <a:gd name="connsiteX0" fmla="*/ 0 w 578232"/>
              <a:gd name="connsiteY0" fmla="*/ 17440 h 59575"/>
              <a:gd name="connsiteX1" fmla="*/ 34343 w 578232"/>
              <a:gd name="connsiteY1" fmla="*/ 2371 h 59575"/>
              <a:gd name="connsiteX2" fmla="*/ 192043 w 578232"/>
              <a:gd name="connsiteY2" fmla="*/ 25851 h 59575"/>
              <a:gd name="connsiteX3" fmla="*/ 457680 w 578232"/>
              <a:gd name="connsiteY3" fmla="*/ 19543 h 59575"/>
              <a:gd name="connsiteX4" fmla="*/ 547744 w 578232"/>
              <a:gd name="connsiteY4" fmla="*/ 2021 h 59575"/>
              <a:gd name="connsiteX5" fmla="*/ 561061 w 578232"/>
              <a:gd name="connsiteY5" fmla="*/ 619 h 59575"/>
              <a:gd name="connsiteX6" fmla="*/ 579985 w 578232"/>
              <a:gd name="connsiteY6" fmla="*/ 14637 h 59575"/>
              <a:gd name="connsiteX7" fmla="*/ 563514 w 578232"/>
              <a:gd name="connsiteY7" fmla="*/ 27603 h 59575"/>
              <a:gd name="connsiteX8" fmla="*/ 450320 w 578232"/>
              <a:gd name="connsiteY8" fmla="*/ 52835 h 59575"/>
              <a:gd name="connsiteX9" fmla="*/ 216574 w 578232"/>
              <a:gd name="connsiteY9" fmla="*/ 59844 h 59575"/>
              <a:gd name="connsiteX10" fmla="*/ 30138 w 578232"/>
              <a:gd name="connsiteY10" fmla="*/ 32509 h 59575"/>
              <a:gd name="connsiteX11" fmla="*/ 0 w 578232"/>
              <a:gd name="connsiteY11" fmla="*/ 17440 h 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59575">
                <a:moveTo>
                  <a:pt x="0" y="17440"/>
                </a:moveTo>
                <a:cubicBezTo>
                  <a:pt x="11565" y="1670"/>
                  <a:pt x="20326" y="-1834"/>
                  <a:pt x="34343" y="2371"/>
                </a:cubicBezTo>
                <a:cubicBezTo>
                  <a:pt x="85859" y="17090"/>
                  <a:pt x="138776" y="22697"/>
                  <a:pt x="192043" y="25851"/>
                </a:cubicBezTo>
                <a:cubicBezTo>
                  <a:pt x="280706" y="31108"/>
                  <a:pt x="369368" y="30757"/>
                  <a:pt x="457680" y="19543"/>
                </a:cubicBezTo>
                <a:cubicBezTo>
                  <a:pt x="488168" y="15688"/>
                  <a:pt x="517956" y="7978"/>
                  <a:pt x="547744" y="2021"/>
                </a:cubicBezTo>
                <a:cubicBezTo>
                  <a:pt x="552300" y="1320"/>
                  <a:pt x="557907" y="-1133"/>
                  <a:pt x="561061" y="619"/>
                </a:cubicBezTo>
                <a:cubicBezTo>
                  <a:pt x="568070" y="4123"/>
                  <a:pt x="573677" y="9730"/>
                  <a:pt x="579985" y="14637"/>
                </a:cubicBezTo>
                <a:cubicBezTo>
                  <a:pt x="574728" y="19192"/>
                  <a:pt x="569822" y="24800"/>
                  <a:pt x="563514" y="27603"/>
                </a:cubicBezTo>
                <a:cubicBezTo>
                  <a:pt x="527418" y="43373"/>
                  <a:pt x="488869" y="48279"/>
                  <a:pt x="450320" y="52835"/>
                </a:cubicBezTo>
                <a:cubicBezTo>
                  <a:pt x="372522" y="62297"/>
                  <a:pt x="294723" y="63348"/>
                  <a:pt x="216574" y="59844"/>
                </a:cubicBezTo>
                <a:cubicBezTo>
                  <a:pt x="153494" y="57040"/>
                  <a:pt x="90415" y="52485"/>
                  <a:pt x="30138" y="32509"/>
                </a:cubicBezTo>
                <a:cubicBezTo>
                  <a:pt x="19975" y="29005"/>
                  <a:pt x="10513" y="22697"/>
                  <a:pt x="0" y="17440"/>
                </a:cubicBezTo>
                <a:close/>
              </a:path>
            </a:pathLst>
          </a:custGeom>
          <a:solidFill>
            <a:schemeClr val="accent3">
              <a:lumMod val="60000"/>
              <a:lumOff val="40000"/>
            </a:schemeClr>
          </a:solidFill>
          <a:ln w="3502" cap="flat">
            <a:noFill/>
            <a:prstDash val="solid"/>
            <a:miter/>
          </a:ln>
        </p:spPr>
        <p:txBody>
          <a:bodyPr rtlCol="0" anchor="ctr"/>
          <a:lstStyle/>
          <a:p>
            <a:endParaRPr lang="en-US"/>
          </a:p>
        </p:txBody>
      </p:sp>
      <p:pic>
        <p:nvPicPr>
          <p:cNvPr id="241"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242" name="Picture 241"/>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grpSp>
        <p:nvGrpSpPr>
          <p:cNvPr id="244" name="Group 243">
            <a:extLst>
              <a:ext uri="{FF2B5EF4-FFF2-40B4-BE49-F238E27FC236}">
                <a16:creationId xmlns:a16="http://schemas.microsoft.com/office/drawing/2014/main" id="{D01E1291-3B3B-40C8-99F8-D1566E76CAB8}"/>
              </a:ext>
            </a:extLst>
          </p:cNvPr>
          <p:cNvGrpSpPr/>
          <p:nvPr/>
        </p:nvGrpSpPr>
        <p:grpSpPr>
          <a:xfrm>
            <a:off x="9302484" y="4856690"/>
            <a:ext cx="663854" cy="692132"/>
            <a:chOff x="2972889" y="3013515"/>
            <a:chExt cx="1415974" cy="2087772"/>
          </a:xfrm>
        </p:grpSpPr>
        <p:sp>
          <p:nvSpPr>
            <p:cNvPr id="245" name="Graphic 16">
              <a:extLst>
                <a:ext uri="{FF2B5EF4-FFF2-40B4-BE49-F238E27FC236}">
                  <a16:creationId xmlns:a16="http://schemas.microsoft.com/office/drawing/2014/main" id="{AE2F5703-1E0D-49A2-A219-1EA5B06CA157}"/>
                </a:ext>
              </a:extLst>
            </p:cNvPr>
            <p:cNvSpPr/>
            <p:nvPr/>
          </p:nvSpPr>
          <p:spPr>
            <a:xfrm>
              <a:off x="2976161" y="3013515"/>
              <a:ext cx="1410027" cy="120293"/>
            </a:xfrm>
            <a:custGeom>
              <a:avLst/>
              <a:gdLst>
                <a:gd name="connsiteX0" fmla="*/ 0 w 1410027"/>
                <a:gd name="connsiteY0" fmla="*/ 113783 h 120293"/>
                <a:gd name="connsiteX1" fmla="*/ 163012 w 1410027"/>
                <a:gd name="connsiteY1" fmla="*/ 2283 h 120293"/>
                <a:gd name="connsiteX2" fmla="*/ 175123 w 1410027"/>
                <a:gd name="connsiteY2" fmla="*/ 22 h 120293"/>
                <a:gd name="connsiteX3" fmla="*/ 1227718 w 1410027"/>
                <a:gd name="connsiteY3" fmla="*/ 22 h 120293"/>
                <a:gd name="connsiteX4" fmla="*/ 1239749 w 1410027"/>
                <a:gd name="connsiteY4" fmla="*/ 2363 h 120293"/>
                <a:gd name="connsiteX5" fmla="*/ 1410027 w 1410027"/>
                <a:gd name="connsiteY5" fmla="*/ 114429 h 120293"/>
                <a:gd name="connsiteX6" fmla="*/ 1399693 w 1410027"/>
                <a:gd name="connsiteY6" fmla="*/ 119919 h 120293"/>
                <a:gd name="connsiteX7" fmla="*/ 1387098 w 1410027"/>
                <a:gd name="connsiteY7" fmla="*/ 120242 h 120293"/>
                <a:gd name="connsiteX8" fmla="*/ 23576 w 1410027"/>
                <a:gd name="connsiteY8" fmla="*/ 120242 h 120293"/>
                <a:gd name="connsiteX9" fmla="*/ 9769 w 1410027"/>
                <a:gd name="connsiteY9" fmla="*/ 119839 h 120293"/>
                <a:gd name="connsiteX10" fmla="*/ 0 w 1410027"/>
                <a:gd name="connsiteY10" fmla="*/ 113783 h 120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0027" h="120293">
                  <a:moveTo>
                    <a:pt x="0" y="113783"/>
                  </a:moveTo>
                  <a:cubicBezTo>
                    <a:pt x="54337" y="76643"/>
                    <a:pt x="108756" y="39503"/>
                    <a:pt x="163012" y="2283"/>
                  </a:cubicBezTo>
                  <a:cubicBezTo>
                    <a:pt x="166888" y="-382"/>
                    <a:pt x="170925" y="22"/>
                    <a:pt x="175123" y="22"/>
                  </a:cubicBezTo>
                  <a:cubicBezTo>
                    <a:pt x="526015" y="22"/>
                    <a:pt x="876907" y="22"/>
                    <a:pt x="1227718" y="22"/>
                  </a:cubicBezTo>
                  <a:cubicBezTo>
                    <a:pt x="1231836" y="22"/>
                    <a:pt x="1235873" y="-220"/>
                    <a:pt x="1239749" y="2363"/>
                  </a:cubicBezTo>
                  <a:cubicBezTo>
                    <a:pt x="1296508" y="39826"/>
                    <a:pt x="1353268" y="77128"/>
                    <a:pt x="1410027" y="114429"/>
                  </a:cubicBezTo>
                  <a:cubicBezTo>
                    <a:pt x="1408332" y="119516"/>
                    <a:pt x="1403730" y="119354"/>
                    <a:pt x="1399693" y="119919"/>
                  </a:cubicBezTo>
                  <a:cubicBezTo>
                    <a:pt x="1395494" y="120485"/>
                    <a:pt x="1391296" y="120242"/>
                    <a:pt x="1387098" y="120242"/>
                  </a:cubicBezTo>
                  <a:cubicBezTo>
                    <a:pt x="932617" y="120242"/>
                    <a:pt x="478056" y="120242"/>
                    <a:pt x="23576" y="120242"/>
                  </a:cubicBezTo>
                  <a:cubicBezTo>
                    <a:pt x="18974" y="120242"/>
                    <a:pt x="14291" y="120485"/>
                    <a:pt x="9769" y="119839"/>
                  </a:cubicBezTo>
                  <a:cubicBezTo>
                    <a:pt x="5813" y="119193"/>
                    <a:pt x="1050" y="119273"/>
                    <a:pt x="0" y="113783"/>
                  </a:cubicBezTo>
                  <a:close/>
                </a:path>
              </a:pathLst>
            </a:custGeom>
            <a:solidFill>
              <a:schemeClr val="accent1">
                <a:lumMod val="75000"/>
              </a:schemeClr>
            </a:solidFill>
            <a:ln w="8061" cap="flat">
              <a:solidFill>
                <a:schemeClr val="accent3">
                  <a:lumMod val="60000"/>
                  <a:lumOff val="40000"/>
                </a:schemeClr>
              </a:solidFill>
              <a:prstDash val="solid"/>
              <a:miter/>
            </a:ln>
          </p:spPr>
          <p:txBody>
            <a:bodyPr rtlCol="0" anchor="ctr"/>
            <a:lstStyle/>
            <a:p>
              <a:endParaRPr lang="en-US"/>
            </a:p>
          </p:txBody>
        </p:sp>
        <p:sp>
          <p:nvSpPr>
            <p:cNvPr id="246" name="Graphic 16">
              <a:extLst>
                <a:ext uri="{FF2B5EF4-FFF2-40B4-BE49-F238E27FC236}">
                  <a16:creationId xmlns:a16="http://schemas.microsoft.com/office/drawing/2014/main" id="{25F31F6C-8A3D-46DF-A717-2E4D086EEC64}"/>
                </a:ext>
              </a:extLst>
            </p:cNvPr>
            <p:cNvSpPr/>
            <p:nvPr/>
          </p:nvSpPr>
          <p:spPr>
            <a:xfrm>
              <a:off x="2975596" y="3435152"/>
              <a:ext cx="1408819" cy="124748"/>
            </a:xfrm>
            <a:custGeom>
              <a:avLst/>
              <a:gdLst>
                <a:gd name="connsiteX0" fmla="*/ 0 w 1408819"/>
                <a:gd name="connsiteY0" fmla="*/ 117883 h 124748"/>
                <a:gd name="connsiteX1" fmla="*/ 154616 w 1408819"/>
                <a:gd name="connsiteY1" fmla="*/ 12196 h 124748"/>
                <a:gd name="connsiteX2" fmla="*/ 164627 w 1408819"/>
                <a:gd name="connsiteY2" fmla="*/ 4687 h 124748"/>
                <a:gd name="connsiteX3" fmla="*/ 177384 w 1408819"/>
                <a:gd name="connsiteY3" fmla="*/ 488 h 124748"/>
                <a:gd name="connsiteX4" fmla="*/ 189979 w 1408819"/>
                <a:gd name="connsiteY4" fmla="*/ 327 h 124748"/>
                <a:gd name="connsiteX5" fmla="*/ 1213751 w 1408819"/>
                <a:gd name="connsiteY5" fmla="*/ 408 h 124748"/>
                <a:gd name="connsiteX6" fmla="*/ 1239183 w 1408819"/>
                <a:gd name="connsiteY6" fmla="*/ 4606 h 124748"/>
                <a:gd name="connsiteX7" fmla="*/ 1383787 w 1408819"/>
                <a:gd name="connsiteY7" fmla="*/ 99959 h 124748"/>
                <a:gd name="connsiteX8" fmla="*/ 1408816 w 1408819"/>
                <a:gd name="connsiteY8" fmla="*/ 116753 h 124748"/>
                <a:gd name="connsiteX9" fmla="*/ 1399208 w 1408819"/>
                <a:gd name="connsiteY9" fmla="*/ 124100 h 124748"/>
                <a:gd name="connsiteX10" fmla="*/ 1382818 w 1408819"/>
                <a:gd name="connsiteY10" fmla="*/ 124665 h 124748"/>
                <a:gd name="connsiteX11" fmla="*/ 123612 w 1408819"/>
                <a:gd name="connsiteY11" fmla="*/ 124261 h 124748"/>
                <a:gd name="connsiteX12" fmla="*/ 14049 w 1408819"/>
                <a:gd name="connsiteY12" fmla="*/ 122001 h 124748"/>
                <a:gd name="connsiteX13" fmla="*/ 0 w 1408819"/>
                <a:gd name="connsiteY13" fmla="*/ 117883 h 12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8819" h="124748">
                  <a:moveTo>
                    <a:pt x="0" y="117883"/>
                  </a:moveTo>
                  <a:cubicBezTo>
                    <a:pt x="51512" y="82681"/>
                    <a:pt x="103104" y="47479"/>
                    <a:pt x="154616" y="12196"/>
                  </a:cubicBezTo>
                  <a:cubicBezTo>
                    <a:pt x="158006" y="9854"/>
                    <a:pt x="161236" y="7190"/>
                    <a:pt x="164627" y="4687"/>
                  </a:cubicBezTo>
                  <a:cubicBezTo>
                    <a:pt x="168099" y="811"/>
                    <a:pt x="172782" y="811"/>
                    <a:pt x="177384" y="488"/>
                  </a:cubicBezTo>
                  <a:cubicBezTo>
                    <a:pt x="181582" y="246"/>
                    <a:pt x="185781" y="327"/>
                    <a:pt x="189979" y="327"/>
                  </a:cubicBezTo>
                  <a:cubicBezTo>
                    <a:pt x="531263" y="327"/>
                    <a:pt x="872466" y="327"/>
                    <a:pt x="1213751" y="408"/>
                  </a:cubicBezTo>
                  <a:cubicBezTo>
                    <a:pt x="1222309" y="408"/>
                    <a:pt x="1231513" y="-1934"/>
                    <a:pt x="1239183" y="4606"/>
                  </a:cubicBezTo>
                  <a:cubicBezTo>
                    <a:pt x="1287385" y="36337"/>
                    <a:pt x="1335586" y="68148"/>
                    <a:pt x="1383787" y="99959"/>
                  </a:cubicBezTo>
                  <a:cubicBezTo>
                    <a:pt x="1392184" y="105449"/>
                    <a:pt x="1400500" y="111101"/>
                    <a:pt x="1408816" y="116753"/>
                  </a:cubicBezTo>
                  <a:cubicBezTo>
                    <a:pt x="1408978" y="123535"/>
                    <a:pt x="1403488" y="123373"/>
                    <a:pt x="1399208" y="124100"/>
                  </a:cubicBezTo>
                  <a:cubicBezTo>
                    <a:pt x="1393799" y="125069"/>
                    <a:pt x="1388309" y="124665"/>
                    <a:pt x="1382818" y="124665"/>
                  </a:cubicBezTo>
                  <a:cubicBezTo>
                    <a:pt x="963056" y="124665"/>
                    <a:pt x="543293" y="124907"/>
                    <a:pt x="123612" y="124261"/>
                  </a:cubicBezTo>
                  <a:cubicBezTo>
                    <a:pt x="87118" y="124181"/>
                    <a:pt x="50624" y="122081"/>
                    <a:pt x="14049" y="122001"/>
                  </a:cubicBezTo>
                  <a:cubicBezTo>
                    <a:pt x="9043" y="122001"/>
                    <a:pt x="3876" y="122081"/>
                    <a:pt x="0" y="117883"/>
                  </a:cubicBezTo>
                  <a:close/>
                </a:path>
              </a:pathLst>
            </a:custGeom>
            <a:solidFill>
              <a:schemeClr val="accent1">
                <a:lumMod val="75000"/>
              </a:schemeClr>
            </a:solidFill>
            <a:ln w="8061" cap="flat">
              <a:solidFill>
                <a:schemeClr val="accent3">
                  <a:lumMod val="60000"/>
                  <a:lumOff val="40000"/>
                </a:schemeClr>
              </a:solidFill>
              <a:prstDash val="solid"/>
              <a:miter/>
            </a:ln>
          </p:spPr>
          <p:txBody>
            <a:bodyPr rtlCol="0" anchor="ctr"/>
            <a:lstStyle/>
            <a:p>
              <a:endParaRPr lang="en-US"/>
            </a:p>
          </p:txBody>
        </p:sp>
        <p:sp>
          <p:nvSpPr>
            <p:cNvPr id="247" name="Graphic 16">
              <a:extLst>
                <a:ext uri="{FF2B5EF4-FFF2-40B4-BE49-F238E27FC236}">
                  <a16:creationId xmlns:a16="http://schemas.microsoft.com/office/drawing/2014/main" id="{B18E3A65-2F76-4A53-A38F-F6CE52D8DCA1}"/>
                </a:ext>
              </a:extLst>
            </p:cNvPr>
            <p:cNvSpPr/>
            <p:nvPr/>
          </p:nvSpPr>
          <p:spPr>
            <a:xfrm>
              <a:off x="2976161" y="4284807"/>
              <a:ext cx="1410430" cy="125166"/>
            </a:xfrm>
            <a:custGeom>
              <a:avLst/>
              <a:gdLst>
                <a:gd name="connsiteX0" fmla="*/ 1238376 w 1410430"/>
                <a:gd name="connsiteY0" fmla="*/ 6668 h 125166"/>
                <a:gd name="connsiteX1" fmla="*/ 1401630 w 1410430"/>
                <a:gd name="connsiteY1" fmla="*/ 113405 h 125166"/>
                <a:gd name="connsiteX2" fmla="*/ 1410431 w 1410430"/>
                <a:gd name="connsiteY2" fmla="*/ 120187 h 125166"/>
                <a:gd name="connsiteX3" fmla="*/ 1397755 w 1410430"/>
                <a:gd name="connsiteY3" fmla="*/ 124467 h 125166"/>
                <a:gd name="connsiteX4" fmla="*/ 1385160 w 1410430"/>
                <a:gd name="connsiteY4" fmla="*/ 124628 h 125166"/>
                <a:gd name="connsiteX5" fmla="*/ 25514 w 1410430"/>
                <a:gd name="connsiteY5" fmla="*/ 124467 h 125166"/>
                <a:gd name="connsiteX6" fmla="*/ 0 w 1410430"/>
                <a:gd name="connsiteY6" fmla="*/ 118815 h 125166"/>
                <a:gd name="connsiteX7" fmla="*/ 164465 w 1410430"/>
                <a:gd name="connsiteY7" fmla="*/ 6749 h 125166"/>
                <a:gd name="connsiteX8" fmla="*/ 176173 w 1410430"/>
                <a:gd name="connsiteY8" fmla="*/ 774 h 125166"/>
                <a:gd name="connsiteX9" fmla="*/ 189979 w 1410430"/>
                <a:gd name="connsiteY9" fmla="*/ 451 h 125166"/>
                <a:gd name="connsiteX10" fmla="*/ 1212862 w 1410430"/>
                <a:gd name="connsiteY10" fmla="*/ 613 h 125166"/>
                <a:gd name="connsiteX11" fmla="*/ 1238376 w 1410430"/>
                <a:gd name="connsiteY11" fmla="*/ 6668 h 12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0430" h="125166">
                  <a:moveTo>
                    <a:pt x="1238376" y="6668"/>
                  </a:moveTo>
                  <a:cubicBezTo>
                    <a:pt x="1292794" y="42193"/>
                    <a:pt x="1347212" y="77799"/>
                    <a:pt x="1401630" y="113405"/>
                  </a:cubicBezTo>
                  <a:cubicBezTo>
                    <a:pt x="1404699" y="115424"/>
                    <a:pt x="1407524" y="117927"/>
                    <a:pt x="1410431" y="120187"/>
                  </a:cubicBezTo>
                  <a:cubicBezTo>
                    <a:pt x="1407040" y="124144"/>
                    <a:pt x="1402357" y="124144"/>
                    <a:pt x="1397755" y="124467"/>
                  </a:cubicBezTo>
                  <a:cubicBezTo>
                    <a:pt x="1393557" y="124709"/>
                    <a:pt x="1389358" y="124628"/>
                    <a:pt x="1385160" y="124628"/>
                  </a:cubicBezTo>
                  <a:cubicBezTo>
                    <a:pt x="931971" y="124628"/>
                    <a:pt x="478702" y="124628"/>
                    <a:pt x="25514" y="124467"/>
                  </a:cubicBezTo>
                  <a:cubicBezTo>
                    <a:pt x="16874" y="124467"/>
                    <a:pt x="6782" y="128100"/>
                    <a:pt x="0" y="118815"/>
                  </a:cubicBezTo>
                  <a:cubicBezTo>
                    <a:pt x="54822" y="81433"/>
                    <a:pt x="109644" y="44050"/>
                    <a:pt x="164465" y="6749"/>
                  </a:cubicBezTo>
                  <a:cubicBezTo>
                    <a:pt x="166968" y="1985"/>
                    <a:pt x="171571" y="1259"/>
                    <a:pt x="176173" y="774"/>
                  </a:cubicBezTo>
                  <a:cubicBezTo>
                    <a:pt x="180775" y="290"/>
                    <a:pt x="185377" y="451"/>
                    <a:pt x="189979" y="451"/>
                  </a:cubicBezTo>
                  <a:cubicBezTo>
                    <a:pt x="530940" y="451"/>
                    <a:pt x="871901" y="451"/>
                    <a:pt x="1212862" y="613"/>
                  </a:cubicBezTo>
                  <a:cubicBezTo>
                    <a:pt x="1221582" y="451"/>
                    <a:pt x="1231594" y="-2617"/>
                    <a:pt x="1238376" y="6668"/>
                  </a:cubicBezTo>
                  <a:close/>
                </a:path>
              </a:pathLst>
            </a:custGeom>
            <a:solidFill>
              <a:schemeClr val="accent1">
                <a:lumMod val="75000"/>
              </a:schemeClr>
            </a:solidFill>
            <a:ln w="8061" cap="flat">
              <a:solidFill>
                <a:schemeClr val="accent3">
                  <a:lumMod val="60000"/>
                  <a:lumOff val="40000"/>
                </a:schemeClr>
              </a:solidFill>
              <a:prstDash val="solid"/>
              <a:miter/>
            </a:ln>
          </p:spPr>
          <p:txBody>
            <a:bodyPr rtlCol="0" anchor="ctr"/>
            <a:lstStyle/>
            <a:p>
              <a:endParaRPr lang="en-US"/>
            </a:p>
          </p:txBody>
        </p:sp>
        <p:sp>
          <p:nvSpPr>
            <p:cNvPr id="248" name="Graphic 16">
              <a:extLst>
                <a:ext uri="{FF2B5EF4-FFF2-40B4-BE49-F238E27FC236}">
                  <a16:creationId xmlns:a16="http://schemas.microsoft.com/office/drawing/2014/main" id="{92BFC27F-4F43-473A-9764-46B5B919FFAB}"/>
                </a:ext>
              </a:extLst>
            </p:cNvPr>
            <p:cNvSpPr/>
            <p:nvPr/>
          </p:nvSpPr>
          <p:spPr>
            <a:xfrm>
              <a:off x="2975999" y="3859070"/>
              <a:ext cx="1410027" cy="124721"/>
            </a:xfrm>
            <a:custGeom>
              <a:avLst/>
              <a:gdLst>
                <a:gd name="connsiteX0" fmla="*/ 1239910 w 1410027"/>
                <a:gd name="connsiteY0" fmla="*/ 8605 h 124721"/>
                <a:gd name="connsiteX1" fmla="*/ 1410027 w 1410027"/>
                <a:gd name="connsiteY1" fmla="*/ 119864 h 124721"/>
                <a:gd name="connsiteX2" fmla="*/ 1397270 w 1410027"/>
                <a:gd name="connsiteY2" fmla="*/ 124143 h 124721"/>
                <a:gd name="connsiteX3" fmla="*/ 1384675 w 1410027"/>
                <a:gd name="connsiteY3" fmla="*/ 124304 h 124721"/>
                <a:gd name="connsiteX4" fmla="*/ 25998 w 1410027"/>
                <a:gd name="connsiteY4" fmla="*/ 124143 h 124721"/>
                <a:gd name="connsiteX5" fmla="*/ 0 w 1410027"/>
                <a:gd name="connsiteY5" fmla="*/ 118895 h 124721"/>
                <a:gd name="connsiteX6" fmla="*/ 163012 w 1410027"/>
                <a:gd name="connsiteY6" fmla="*/ 8605 h 124721"/>
                <a:gd name="connsiteX7" fmla="*/ 176496 w 1410027"/>
                <a:gd name="connsiteY7" fmla="*/ 773 h 124721"/>
                <a:gd name="connsiteX8" fmla="*/ 194097 w 1410027"/>
                <a:gd name="connsiteY8" fmla="*/ 47 h 124721"/>
                <a:gd name="connsiteX9" fmla="*/ 1213347 w 1410027"/>
                <a:gd name="connsiteY9" fmla="*/ 47 h 124721"/>
                <a:gd name="connsiteX10" fmla="*/ 1228445 w 1410027"/>
                <a:gd name="connsiteY10" fmla="*/ 531 h 124721"/>
                <a:gd name="connsiteX11" fmla="*/ 1239910 w 1410027"/>
                <a:gd name="connsiteY11" fmla="*/ 8605 h 124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0027" h="124721">
                  <a:moveTo>
                    <a:pt x="1239910" y="8605"/>
                  </a:moveTo>
                  <a:cubicBezTo>
                    <a:pt x="1297154" y="44857"/>
                    <a:pt x="1353994" y="81755"/>
                    <a:pt x="1410027" y="119864"/>
                  </a:cubicBezTo>
                  <a:cubicBezTo>
                    <a:pt x="1406636" y="123820"/>
                    <a:pt x="1401873" y="123820"/>
                    <a:pt x="1397270" y="124143"/>
                  </a:cubicBezTo>
                  <a:cubicBezTo>
                    <a:pt x="1393072" y="124385"/>
                    <a:pt x="1388874" y="124304"/>
                    <a:pt x="1384675" y="124304"/>
                  </a:cubicBezTo>
                  <a:cubicBezTo>
                    <a:pt x="931810" y="124304"/>
                    <a:pt x="478863" y="124304"/>
                    <a:pt x="25998" y="124143"/>
                  </a:cubicBezTo>
                  <a:cubicBezTo>
                    <a:pt x="17197" y="124143"/>
                    <a:pt x="7266" y="127292"/>
                    <a:pt x="0" y="118895"/>
                  </a:cubicBezTo>
                  <a:cubicBezTo>
                    <a:pt x="54337" y="82159"/>
                    <a:pt x="108675" y="45342"/>
                    <a:pt x="163012" y="8605"/>
                  </a:cubicBezTo>
                  <a:cubicBezTo>
                    <a:pt x="165596" y="2711"/>
                    <a:pt x="171086" y="1742"/>
                    <a:pt x="176496" y="773"/>
                  </a:cubicBezTo>
                  <a:cubicBezTo>
                    <a:pt x="182309" y="-276"/>
                    <a:pt x="188203" y="47"/>
                    <a:pt x="194097" y="47"/>
                  </a:cubicBezTo>
                  <a:cubicBezTo>
                    <a:pt x="533847" y="47"/>
                    <a:pt x="873597" y="47"/>
                    <a:pt x="1213347" y="47"/>
                  </a:cubicBezTo>
                  <a:cubicBezTo>
                    <a:pt x="1218353" y="47"/>
                    <a:pt x="1223439" y="-115"/>
                    <a:pt x="1228445" y="531"/>
                  </a:cubicBezTo>
                  <a:cubicBezTo>
                    <a:pt x="1233612" y="1258"/>
                    <a:pt x="1238457" y="2550"/>
                    <a:pt x="1239910" y="8605"/>
                  </a:cubicBezTo>
                  <a:close/>
                </a:path>
              </a:pathLst>
            </a:custGeom>
            <a:solidFill>
              <a:schemeClr val="accent1">
                <a:lumMod val="75000"/>
              </a:schemeClr>
            </a:solidFill>
            <a:ln w="8061" cap="flat">
              <a:solidFill>
                <a:schemeClr val="accent3">
                  <a:lumMod val="60000"/>
                  <a:lumOff val="40000"/>
                </a:schemeClr>
              </a:solidFill>
              <a:prstDash val="solid"/>
              <a:miter/>
            </a:ln>
          </p:spPr>
          <p:txBody>
            <a:bodyPr rtlCol="0" anchor="ctr"/>
            <a:lstStyle/>
            <a:p>
              <a:endParaRPr lang="en-US"/>
            </a:p>
          </p:txBody>
        </p:sp>
        <p:sp>
          <p:nvSpPr>
            <p:cNvPr id="249" name="Graphic 16">
              <a:extLst>
                <a:ext uri="{FF2B5EF4-FFF2-40B4-BE49-F238E27FC236}">
                  <a16:creationId xmlns:a16="http://schemas.microsoft.com/office/drawing/2014/main" id="{CBED4EC9-4764-4452-8097-644FC396EBFA}"/>
                </a:ext>
              </a:extLst>
            </p:cNvPr>
            <p:cNvSpPr/>
            <p:nvPr/>
          </p:nvSpPr>
          <p:spPr>
            <a:xfrm>
              <a:off x="3322496" y="4903598"/>
              <a:ext cx="715586" cy="197689"/>
            </a:xfrm>
            <a:custGeom>
              <a:avLst/>
              <a:gdLst>
                <a:gd name="connsiteX0" fmla="*/ 715384 w 715586"/>
                <a:gd name="connsiteY0" fmla="*/ 188889 h 197689"/>
                <a:gd name="connsiteX1" fmla="*/ 706906 w 715586"/>
                <a:gd name="connsiteY1" fmla="*/ 197448 h 197689"/>
                <a:gd name="connsiteX2" fmla="*/ 700609 w 715586"/>
                <a:gd name="connsiteY2" fmla="*/ 197448 h 197689"/>
                <a:gd name="connsiteX3" fmla="*/ 15295 w 715586"/>
                <a:gd name="connsiteY3" fmla="*/ 197690 h 197689"/>
                <a:gd name="connsiteX4" fmla="*/ 1327 w 715586"/>
                <a:gd name="connsiteY4" fmla="*/ 184368 h 197689"/>
                <a:gd name="connsiteX5" fmla="*/ 439 w 715586"/>
                <a:gd name="connsiteY5" fmla="*/ 36050 h 197689"/>
                <a:gd name="connsiteX6" fmla="*/ 3588 w 715586"/>
                <a:gd name="connsiteY6" fmla="*/ 3674 h 197689"/>
                <a:gd name="connsiteX7" fmla="*/ 702143 w 715586"/>
                <a:gd name="connsiteY7" fmla="*/ 1252 h 197689"/>
                <a:gd name="connsiteX8" fmla="*/ 715545 w 715586"/>
                <a:gd name="connsiteY8" fmla="*/ 14170 h 197689"/>
                <a:gd name="connsiteX9" fmla="*/ 715384 w 715586"/>
                <a:gd name="connsiteY9" fmla="*/ 188889 h 19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586" h="197689">
                  <a:moveTo>
                    <a:pt x="715384" y="188889"/>
                  </a:moveTo>
                  <a:cubicBezTo>
                    <a:pt x="715465" y="195429"/>
                    <a:pt x="713527" y="198255"/>
                    <a:pt x="706906" y="197448"/>
                  </a:cubicBezTo>
                  <a:cubicBezTo>
                    <a:pt x="704807" y="197205"/>
                    <a:pt x="702708" y="197448"/>
                    <a:pt x="700609" y="197448"/>
                  </a:cubicBezTo>
                  <a:cubicBezTo>
                    <a:pt x="472198" y="197448"/>
                    <a:pt x="243787" y="197367"/>
                    <a:pt x="15295" y="197690"/>
                  </a:cubicBezTo>
                  <a:cubicBezTo>
                    <a:pt x="4880" y="197690"/>
                    <a:pt x="358" y="196156"/>
                    <a:pt x="1327" y="184368"/>
                  </a:cubicBezTo>
                  <a:cubicBezTo>
                    <a:pt x="2538" y="169754"/>
                    <a:pt x="-691" y="48323"/>
                    <a:pt x="439" y="36050"/>
                  </a:cubicBezTo>
                  <a:cubicBezTo>
                    <a:pt x="1408" y="25716"/>
                    <a:pt x="-2710" y="10294"/>
                    <a:pt x="3588" y="3674"/>
                  </a:cubicBezTo>
                  <a:cubicBezTo>
                    <a:pt x="9966" y="-3108"/>
                    <a:pt x="608647" y="1655"/>
                    <a:pt x="702143" y="1252"/>
                  </a:cubicBezTo>
                  <a:cubicBezTo>
                    <a:pt x="712235" y="1171"/>
                    <a:pt x="716030" y="3351"/>
                    <a:pt x="715545" y="14170"/>
                  </a:cubicBezTo>
                  <a:cubicBezTo>
                    <a:pt x="714738" y="32901"/>
                    <a:pt x="715141" y="172580"/>
                    <a:pt x="715384" y="188889"/>
                  </a:cubicBezTo>
                  <a:close/>
                </a:path>
              </a:pathLst>
            </a:custGeom>
            <a:solidFill>
              <a:schemeClr val="accent1">
                <a:lumMod val="50000"/>
              </a:schemeClr>
            </a:solidFill>
            <a:ln w="8061" cap="flat">
              <a:solidFill>
                <a:schemeClr val="accent3">
                  <a:lumMod val="60000"/>
                  <a:lumOff val="40000"/>
                </a:schemeClr>
              </a:solidFill>
              <a:prstDash val="solid"/>
              <a:miter/>
            </a:ln>
          </p:spPr>
          <p:txBody>
            <a:bodyPr rtlCol="0" anchor="ctr"/>
            <a:lstStyle/>
            <a:p>
              <a:endParaRPr lang="en-US"/>
            </a:p>
          </p:txBody>
        </p:sp>
        <p:sp>
          <p:nvSpPr>
            <p:cNvPr id="252" name="Graphic 16">
              <a:extLst>
                <a:ext uri="{FF2B5EF4-FFF2-40B4-BE49-F238E27FC236}">
                  <a16:creationId xmlns:a16="http://schemas.microsoft.com/office/drawing/2014/main" id="{044C299A-EA1B-465C-8169-49882D150B42}"/>
                </a:ext>
              </a:extLst>
            </p:cNvPr>
            <p:cNvSpPr/>
            <p:nvPr/>
          </p:nvSpPr>
          <p:spPr>
            <a:xfrm>
              <a:off x="2973098" y="3977965"/>
              <a:ext cx="1415765" cy="311977"/>
            </a:xfrm>
            <a:custGeom>
              <a:avLst/>
              <a:gdLst>
                <a:gd name="connsiteX0" fmla="*/ 2901 w 1415765"/>
                <a:gd name="connsiteY0" fmla="*/ 0 h 311977"/>
                <a:gd name="connsiteX1" fmla="*/ 17838 w 1415765"/>
                <a:gd name="connsiteY1" fmla="*/ 1292 h 311977"/>
                <a:gd name="connsiteX2" fmla="*/ 1400333 w 1415765"/>
                <a:gd name="connsiteY2" fmla="*/ 1373 h 311977"/>
                <a:gd name="connsiteX3" fmla="*/ 1412928 w 1415765"/>
                <a:gd name="connsiteY3" fmla="*/ 969 h 311977"/>
                <a:gd name="connsiteX4" fmla="*/ 1415270 w 1415765"/>
                <a:gd name="connsiteY4" fmla="*/ 11142 h 311977"/>
                <a:gd name="connsiteX5" fmla="*/ 1415593 w 1415765"/>
                <a:gd name="connsiteY5" fmla="*/ 300753 h 311977"/>
                <a:gd name="connsiteX6" fmla="*/ 1404612 w 1415765"/>
                <a:gd name="connsiteY6" fmla="*/ 311976 h 311977"/>
                <a:gd name="connsiteX7" fmla="*/ 11783 w 1415765"/>
                <a:gd name="connsiteY7" fmla="*/ 311895 h 311977"/>
                <a:gd name="connsiteX8" fmla="*/ 75 w 1415765"/>
                <a:gd name="connsiteY8" fmla="*/ 301318 h 311977"/>
                <a:gd name="connsiteX9" fmla="*/ 398 w 1415765"/>
                <a:gd name="connsiteY9" fmla="*/ 10254 h 311977"/>
                <a:gd name="connsiteX10" fmla="*/ 2901 w 1415765"/>
                <a:gd name="connsiteY10" fmla="*/ 0 h 31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65" h="311977">
                  <a:moveTo>
                    <a:pt x="2901" y="0"/>
                  </a:moveTo>
                  <a:cubicBezTo>
                    <a:pt x="7746" y="2099"/>
                    <a:pt x="12832" y="1292"/>
                    <a:pt x="17838" y="1292"/>
                  </a:cubicBezTo>
                  <a:cubicBezTo>
                    <a:pt x="478697" y="1373"/>
                    <a:pt x="939475" y="1373"/>
                    <a:pt x="1400333" y="1373"/>
                  </a:cubicBezTo>
                  <a:cubicBezTo>
                    <a:pt x="1404532" y="1373"/>
                    <a:pt x="1408730" y="1130"/>
                    <a:pt x="1412928" y="969"/>
                  </a:cubicBezTo>
                  <a:cubicBezTo>
                    <a:pt x="1417369" y="3472"/>
                    <a:pt x="1415270" y="7751"/>
                    <a:pt x="1415270" y="11142"/>
                  </a:cubicBezTo>
                  <a:cubicBezTo>
                    <a:pt x="1415431" y="107706"/>
                    <a:pt x="1415270" y="204189"/>
                    <a:pt x="1415593" y="300753"/>
                  </a:cubicBezTo>
                  <a:cubicBezTo>
                    <a:pt x="1415593" y="309473"/>
                    <a:pt x="1413494" y="312057"/>
                    <a:pt x="1404612" y="311976"/>
                  </a:cubicBezTo>
                  <a:cubicBezTo>
                    <a:pt x="1354231" y="311572"/>
                    <a:pt x="59661" y="311572"/>
                    <a:pt x="11783" y="311895"/>
                  </a:cubicBezTo>
                  <a:cubicBezTo>
                    <a:pt x="3709" y="311976"/>
                    <a:pt x="75" y="310846"/>
                    <a:pt x="75" y="301318"/>
                  </a:cubicBezTo>
                  <a:cubicBezTo>
                    <a:pt x="479" y="204270"/>
                    <a:pt x="318" y="107302"/>
                    <a:pt x="398" y="10254"/>
                  </a:cubicBezTo>
                  <a:cubicBezTo>
                    <a:pt x="318" y="6782"/>
                    <a:pt x="-1378" y="2584"/>
                    <a:pt x="2901" y="0"/>
                  </a:cubicBezTo>
                  <a:close/>
                </a:path>
              </a:pathLst>
            </a:custGeom>
            <a:solidFill>
              <a:srgbClr val="1E468C"/>
            </a:solidFill>
            <a:ln w="8061" cap="flat">
              <a:solidFill>
                <a:schemeClr val="accent3">
                  <a:lumMod val="60000"/>
                  <a:lumOff val="40000"/>
                </a:schemeClr>
              </a:solidFill>
              <a:prstDash val="solid"/>
              <a:miter/>
            </a:ln>
          </p:spPr>
          <p:txBody>
            <a:bodyPr rtlCol="0" anchor="ctr"/>
            <a:lstStyle/>
            <a:p>
              <a:endParaRPr lang="en-US"/>
            </a:p>
          </p:txBody>
        </p:sp>
        <p:sp>
          <p:nvSpPr>
            <p:cNvPr id="253" name="Graphic 16">
              <a:extLst>
                <a:ext uri="{FF2B5EF4-FFF2-40B4-BE49-F238E27FC236}">
                  <a16:creationId xmlns:a16="http://schemas.microsoft.com/office/drawing/2014/main" id="{7DE969C8-3452-467A-810C-63E865B48171}"/>
                </a:ext>
              </a:extLst>
            </p:cNvPr>
            <p:cNvSpPr/>
            <p:nvPr/>
          </p:nvSpPr>
          <p:spPr>
            <a:xfrm>
              <a:off x="2972949" y="3127379"/>
              <a:ext cx="1415883" cy="312219"/>
            </a:xfrm>
            <a:custGeom>
              <a:avLst/>
              <a:gdLst>
                <a:gd name="connsiteX0" fmla="*/ 13788 w 1415883"/>
                <a:gd name="connsiteY0" fmla="*/ 312218 h 312219"/>
                <a:gd name="connsiteX1" fmla="*/ 224 w 1415883"/>
                <a:gd name="connsiteY1" fmla="*/ 298169 h 312219"/>
                <a:gd name="connsiteX2" fmla="*/ 547 w 1415883"/>
                <a:gd name="connsiteY2" fmla="*/ 12595 h 312219"/>
                <a:gd name="connsiteX3" fmla="*/ 3211 w 1415883"/>
                <a:gd name="connsiteY3" fmla="*/ 0 h 312219"/>
                <a:gd name="connsiteX4" fmla="*/ 16533 w 1415883"/>
                <a:gd name="connsiteY4" fmla="*/ 2099 h 312219"/>
                <a:gd name="connsiteX5" fmla="*/ 1399755 w 1415883"/>
                <a:gd name="connsiteY5" fmla="*/ 2180 h 312219"/>
                <a:gd name="connsiteX6" fmla="*/ 1413319 w 1415883"/>
                <a:gd name="connsiteY6" fmla="*/ 646 h 312219"/>
                <a:gd name="connsiteX7" fmla="*/ 1415419 w 1415883"/>
                <a:gd name="connsiteY7" fmla="*/ 12434 h 312219"/>
                <a:gd name="connsiteX8" fmla="*/ 1415742 w 1415883"/>
                <a:gd name="connsiteY8" fmla="*/ 299784 h 312219"/>
                <a:gd name="connsiteX9" fmla="*/ 1403146 w 1415883"/>
                <a:gd name="connsiteY9" fmla="*/ 312218 h 312219"/>
                <a:gd name="connsiteX10" fmla="*/ 13788 w 1415883"/>
                <a:gd name="connsiteY10" fmla="*/ 312218 h 31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883" h="312219">
                  <a:moveTo>
                    <a:pt x="13788" y="312218"/>
                  </a:moveTo>
                  <a:cubicBezTo>
                    <a:pt x="2242" y="312299"/>
                    <a:pt x="143" y="308827"/>
                    <a:pt x="224" y="298169"/>
                  </a:cubicBezTo>
                  <a:cubicBezTo>
                    <a:pt x="628" y="202978"/>
                    <a:pt x="466" y="107787"/>
                    <a:pt x="547" y="12595"/>
                  </a:cubicBezTo>
                  <a:cubicBezTo>
                    <a:pt x="547" y="8397"/>
                    <a:pt x="-1794" y="3310"/>
                    <a:pt x="3211" y="0"/>
                  </a:cubicBezTo>
                  <a:cubicBezTo>
                    <a:pt x="7248" y="3391"/>
                    <a:pt x="12012" y="2099"/>
                    <a:pt x="16533" y="2099"/>
                  </a:cubicBezTo>
                  <a:cubicBezTo>
                    <a:pt x="477634" y="2180"/>
                    <a:pt x="938735" y="2180"/>
                    <a:pt x="1399755" y="2180"/>
                  </a:cubicBezTo>
                  <a:cubicBezTo>
                    <a:pt x="1404277" y="2180"/>
                    <a:pt x="1409040" y="3230"/>
                    <a:pt x="1413319" y="646"/>
                  </a:cubicBezTo>
                  <a:cubicBezTo>
                    <a:pt x="1417356" y="3956"/>
                    <a:pt x="1415419" y="8478"/>
                    <a:pt x="1415419" y="12434"/>
                  </a:cubicBezTo>
                  <a:cubicBezTo>
                    <a:pt x="1415580" y="108190"/>
                    <a:pt x="1415338" y="204028"/>
                    <a:pt x="1415742" y="299784"/>
                  </a:cubicBezTo>
                  <a:cubicBezTo>
                    <a:pt x="1415822" y="309957"/>
                    <a:pt x="1412916" y="312218"/>
                    <a:pt x="1403146" y="312218"/>
                  </a:cubicBezTo>
                  <a:cubicBezTo>
                    <a:pt x="1349374" y="311814"/>
                    <a:pt x="64896" y="311653"/>
                    <a:pt x="13788" y="312218"/>
                  </a:cubicBezTo>
                  <a:close/>
                </a:path>
              </a:pathLst>
            </a:custGeom>
            <a:solidFill>
              <a:srgbClr val="1E458A"/>
            </a:solidFill>
            <a:ln w="8061" cap="flat">
              <a:solidFill>
                <a:schemeClr val="accent3">
                  <a:lumMod val="60000"/>
                  <a:lumOff val="40000"/>
                </a:schemeClr>
              </a:solidFill>
              <a:prstDash val="solid"/>
              <a:miter/>
            </a:ln>
          </p:spPr>
          <p:txBody>
            <a:bodyPr rtlCol="0" anchor="ctr"/>
            <a:lstStyle/>
            <a:p>
              <a:endParaRPr lang="en-US"/>
            </a:p>
          </p:txBody>
        </p:sp>
        <p:sp>
          <p:nvSpPr>
            <p:cNvPr id="254" name="Graphic 16">
              <a:extLst>
                <a:ext uri="{FF2B5EF4-FFF2-40B4-BE49-F238E27FC236}">
                  <a16:creationId xmlns:a16="http://schemas.microsoft.com/office/drawing/2014/main" id="{7FBC54E5-17F5-4587-A5B6-AC05C377F3B3}"/>
                </a:ext>
              </a:extLst>
            </p:cNvPr>
            <p:cNvSpPr/>
            <p:nvPr/>
          </p:nvSpPr>
          <p:spPr>
            <a:xfrm>
              <a:off x="2973046" y="3551905"/>
              <a:ext cx="1415563" cy="312944"/>
            </a:xfrm>
            <a:custGeom>
              <a:avLst/>
              <a:gdLst>
                <a:gd name="connsiteX0" fmla="*/ 12319 w 1415563"/>
                <a:gd name="connsiteY0" fmla="*/ 312864 h 312944"/>
                <a:gd name="connsiteX1" fmla="*/ 46 w 1415563"/>
                <a:gd name="connsiteY1" fmla="*/ 301237 h 312944"/>
                <a:gd name="connsiteX2" fmla="*/ 369 w 1415563"/>
                <a:gd name="connsiteY2" fmla="*/ 11546 h 312944"/>
                <a:gd name="connsiteX3" fmla="*/ 2549 w 1415563"/>
                <a:gd name="connsiteY3" fmla="*/ 1130 h 312944"/>
                <a:gd name="connsiteX4" fmla="*/ 7555 w 1415563"/>
                <a:gd name="connsiteY4" fmla="*/ 1373 h 312944"/>
                <a:gd name="connsiteX5" fmla="*/ 1395056 w 1415563"/>
                <a:gd name="connsiteY5" fmla="*/ 3391 h 312944"/>
                <a:gd name="connsiteX6" fmla="*/ 1411365 w 1415563"/>
                <a:gd name="connsiteY6" fmla="*/ 0 h 312944"/>
                <a:gd name="connsiteX7" fmla="*/ 1415322 w 1415563"/>
                <a:gd name="connsiteY7" fmla="*/ 10738 h 312944"/>
                <a:gd name="connsiteX8" fmla="*/ 1415564 w 1415563"/>
                <a:gd name="connsiteY8" fmla="*/ 302449 h 312944"/>
                <a:gd name="connsiteX9" fmla="*/ 1405068 w 1415563"/>
                <a:gd name="connsiteY9" fmla="*/ 312945 h 312944"/>
                <a:gd name="connsiteX10" fmla="*/ 12319 w 1415563"/>
                <a:gd name="connsiteY10" fmla="*/ 312864 h 31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563" h="312944">
                  <a:moveTo>
                    <a:pt x="12319" y="312864"/>
                  </a:moveTo>
                  <a:cubicBezTo>
                    <a:pt x="3357" y="312945"/>
                    <a:pt x="46" y="311249"/>
                    <a:pt x="46" y="301237"/>
                  </a:cubicBezTo>
                  <a:cubicBezTo>
                    <a:pt x="450" y="204674"/>
                    <a:pt x="288" y="108110"/>
                    <a:pt x="369" y="11546"/>
                  </a:cubicBezTo>
                  <a:cubicBezTo>
                    <a:pt x="369" y="8074"/>
                    <a:pt x="-1326" y="3876"/>
                    <a:pt x="2549" y="1130"/>
                  </a:cubicBezTo>
                  <a:cubicBezTo>
                    <a:pt x="4245" y="1211"/>
                    <a:pt x="5940" y="1373"/>
                    <a:pt x="7555" y="1373"/>
                  </a:cubicBezTo>
                  <a:cubicBezTo>
                    <a:pt x="76829" y="2099"/>
                    <a:pt x="1001776" y="3553"/>
                    <a:pt x="1395056" y="3391"/>
                  </a:cubicBezTo>
                  <a:cubicBezTo>
                    <a:pt x="1400546" y="3391"/>
                    <a:pt x="1407005" y="6136"/>
                    <a:pt x="1411365" y="0"/>
                  </a:cubicBezTo>
                  <a:cubicBezTo>
                    <a:pt x="1416936" y="2018"/>
                    <a:pt x="1415322" y="6782"/>
                    <a:pt x="1415322" y="10738"/>
                  </a:cubicBezTo>
                  <a:cubicBezTo>
                    <a:pt x="1415402" y="107948"/>
                    <a:pt x="1415241" y="205158"/>
                    <a:pt x="1415564" y="302449"/>
                  </a:cubicBezTo>
                  <a:cubicBezTo>
                    <a:pt x="1415564" y="311007"/>
                    <a:pt x="1412980" y="312945"/>
                    <a:pt x="1405068" y="312945"/>
                  </a:cubicBezTo>
                  <a:cubicBezTo>
                    <a:pt x="1355656" y="312541"/>
                    <a:pt x="59389" y="312460"/>
                    <a:pt x="12319" y="312864"/>
                  </a:cubicBezTo>
                  <a:close/>
                </a:path>
              </a:pathLst>
            </a:custGeom>
            <a:solidFill>
              <a:srgbClr val="1E458B"/>
            </a:solidFill>
            <a:ln w="8061" cap="flat">
              <a:solidFill>
                <a:schemeClr val="accent3">
                  <a:lumMod val="60000"/>
                  <a:lumOff val="40000"/>
                </a:schemeClr>
              </a:solidFill>
              <a:prstDash val="solid"/>
              <a:miter/>
            </a:ln>
          </p:spPr>
          <p:txBody>
            <a:bodyPr rtlCol="0" anchor="ctr"/>
            <a:lstStyle/>
            <a:p>
              <a:endParaRPr lang="en-US"/>
            </a:p>
          </p:txBody>
        </p:sp>
        <p:sp>
          <p:nvSpPr>
            <p:cNvPr id="255" name="Graphic 16">
              <a:extLst>
                <a:ext uri="{FF2B5EF4-FFF2-40B4-BE49-F238E27FC236}">
                  <a16:creationId xmlns:a16="http://schemas.microsoft.com/office/drawing/2014/main" id="{938824B0-E226-4862-BE53-1A6F4398799C}"/>
                </a:ext>
              </a:extLst>
            </p:cNvPr>
            <p:cNvSpPr/>
            <p:nvPr/>
          </p:nvSpPr>
          <p:spPr>
            <a:xfrm>
              <a:off x="2972889" y="4403621"/>
              <a:ext cx="1415903" cy="314687"/>
            </a:xfrm>
            <a:custGeom>
              <a:avLst/>
              <a:gdLst>
                <a:gd name="connsiteX0" fmla="*/ 674698 w 1415903"/>
                <a:gd name="connsiteY0" fmla="*/ 312218 h 314687"/>
                <a:gd name="connsiteX1" fmla="*/ 14091 w 1415903"/>
                <a:gd name="connsiteY1" fmla="*/ 312137 h 314687"/>
                <a:gd name="connsiteX2" fmla="*/ 123 w 1415903"/>
                <a:gd name="connsiteY2" fmla="*/ 298735 h 314687"/>
                <a:gd name="connsiteX3" fmla="*/ 527 w 1415903"/>
                <a:gd name="connsiteY3" fmla="*/ 12757 h 314687"/>
                <a:gd name="connsiteX4" fmla="*/ 3111 w 1415903"/>
                <a:gd name="connsiteY4" fmla="*/ 0 h 314687"/>
                <a:gd name="connsiteX5" fmla="*/ 15383 w 1415903"/>
                <a:gd name="connsiteY5" fmla="*/ 1615 h 314687"/>
                <a:gd name="connsiteX6" fmla="*/ 1403530 w 1415903"/>
                <a:gd name="connsiteY6" fmla="*/ 1615 h 314687"/>
                <a:gd name="connsiteX7" fmla="*/ 1413622 w 1415903"/>
                <a:gd name="connsiteY7" fmla="*/ 1373 h 314687"/>
                <a:gd name="connsiteX8" fmla="*/ 1415398 w 1415903"/>
                <a:gd name="connsiteY8" fmla="*/ 13241 h 314687"/>
                <a:gd name="connsiteX9" fmla="*/ 1415721 w 1415903"/>
                <a:gd name="connsiteY9" fmla="*/ 299138 h 314687"/>
                <a:gd name="connsiteX10" fmla="*/ 1402723 w 1415903"/>
                <a:gd name="connsiteY10" fmla="*/ 312218 h 314687"/>
                <a:gd name="connsiteX11" fmla="*/ 757698 w 1415903"/>
                <a:gd name="connsiteY11" fmla="*/ 311976 h 314687"/>
                <a:gd name="connsiteX12" fmla="*/ 674698 w 1415903"/>
                <a:gd name="connsiteY12" fmla="*/ 312218 h 31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15903" h="314687">
                  <a:moveTo>
                    <a:pt x="674698" y="312218"/>
                  </a:moveTo>
                  <a:cubicBezTo>
                    <a:pt x="673810" y="312137"/>
                    <a:pt x="233459" y="311814"/>
                    <a:pt x="14091" y="312137"/>
                  </a:cubicBezTo>
                  <a:cubicBezTo>
                    <a:pt x="3514" y="312137"/>
                    <a:pt x="42" y="310280"/>
                    <a:pt x="123" y="298735"/>
                  </a:cubicBezTo>
                  <a:cubicBezTo>
                    <a:pt x="688" y="203382"/>
                    <a:pt x="365" y="108029"/>
                    <a:pt x="527" y="12757"/>
                  </a:cubicBezTo>
                  <a:cubicBezTo>
                    <a:pt x="527" y="8478"/>
                    <a:pt x="-1734" y="3391"/>
                    <a:pt x="3111" y="0"/>
                  </a:cubicBezTo>
                  <a:cubicBezTo>
                    <a:pt x="6905" y="2422"/>
                    <a:pt x="11265" y="1615"/>
                    <a:pt x="15383" y="1615"/>
                  </a:cubicBezTo>
                  <a:cubicBezTo>
                    <a:pt x="478098" y="1615"/>
                    <a:pt x="940814" y="1615"/>
                    <a:pt x="1403530" y="1615"/>
                  </a:cubicBezTo>
                  <a:cubicBezTo>
                    <a:pt x="1406921" y="1615"/>
                    <a:pt x="1410231" y="1453"/>
                    <a:pt x="1413622" y="1373"/>
                  </a:cubicBezTo>
                  <a:cubicBezTo>
                    <a:pt x="1417336" y="4844"/>
                    <a:pt x="1415398" y="9285"/>
                    <a:pt x="1415398" y="13241"/>
                  </a:cubicBezTo>
                  <a:cubicBezTo>
                    <a:pt x="1415560" y="108513"/>
                    <a:pt x="1415318" y="203785"/>
                    <a:pt x="1415721" y="299138"/>
                  </a:cubicBezTo>
                  <a:cubicBezTo>
                    <a:pt x="1415802" y="309554"/>
                    <a:pt x="1413219" y="312218"/>
                    <a:pt x="1402723" y="312218"/>
                  </a:cubicBezTo>
                  <a:cubicBezTo>
                    <a:pt x="1187714" y="311895"/>
                    <a:pt x="972706" y="311976"/>
                    <a:pt x="757698" y="311976"/>
                  </a:cubicBezTo>
                  <a:cubicBezTo>
                    <a:pt x="752773" y="311895"/>
                    <a:pt x="682933" y="317950"/>
                    <a:pt x="674698" y="312218"/>
                  </a:cubicBezTo>
                  <a:close/>
                </a:path>
              </a:pathLst>
            </a:custGeom>
            <a:solidFill>
              <a:srgbClr val="1F458A"/>
            </a:solidFill>
            <a:ln w="8061" cap="flat">
              <a:solidFill>
                <a:schemeClr val="accent3">
                  <a:lumMod val="60000"/>
                  <a:lumOff val="40000"/>
                </a:schemeClr>
              </a:solidFill>
              <a:prstDash val="solid"/>
              <a:miter/>
            </a:ln>
          </p:spPr>
          <p:txBody>
            <a:bodyPr rtlCol="0" anchor="ctr"/>
            <a:lstStyle/>
            <a:p>
              <a:endParaRPr lang="en-US"/>
            </a:p>
          </p:txBody>
        </p:sp>
        <p:sp>
          <p:nvSpPr>
            <p:cNvPr id="256" name="Graphic 16">
              <a:extLst>
                <a:ext uri="{FF2B5EF4-FFF2-40B4-BE49-F238E27FC236}">
                  <a16:creationId xmlns:a16="http://schemas.microsoft.com/office/drawing/2014/main" id="{C5A73D45-87A3-45B6-B2F6-797CEDB10CDB}"/>
                </a:ext>
              </a:extLst>
            </p:cNvPr>
            <p:cNvSpPr/>
            <p:nvPr/>
          </p:nvSpPr>
          <p:spPr>
            <a:xfrm>
              <a:off x="3647506" y="4715839"/>
              <a:ext cx="68063" cy="188528"/>
            </a:xfrm>
            <a:custGeom>
              <a:avLst/>
              <a:gdLst>
                <a:gd name="connsiteX0" fmla="*/ 81 w 68063"/>
                <a:gd name="connsiteY0" fmla="*/ 0 h 188528"/>
                <a:gd name="connsiteX1" fmla="*/ 68063 w 68063"/>
                <a:gd name="connsiteY1" fmla="*/ 81 h 188528"/>
                <a:gd name="connsiteX2" fmla="*/ 67821 w 68063"/>
                <a:gd name="connsiteY2" fmla="*/ 188526 h 188528"/>
                <a:gd name="connsiteX3" fmla="*/ 0 w 68063"/>
                <a:gd name="connsiteY3" fmla="*/ 187718 h 188528"/>
                <a:gd name="connsiteX4" fmla="*/ 81 w 68063"/>
                <a:gd name="connsiteY4" fmla="*/ 0 h 188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3" h="188528">
                  <a:moveTo>
                    <a:pt x="81" y="0"/>
                  </a:moveTo>
                  <a:cubicBezTo>
                    <a:pt x="22768" y="0"/>
                    <a:pt x="45456" y="81"/>
                    <a:pt x="68063" y="81"/>
                  </a:cubicBezTo>
                  <a:cubicBezTo>
                    <a:pt x="67982" y="62896"/>
                    <a:pt x="67902" y="125711"/>
                    <a:pt x="67821" y="188526"/>
                  </a:cubicBezTo>
                  <a:cubicBezTo>
                    <a:pt x="48928" y="188606"/>
                    <a:pt x="18893" y="187153"/>
                    <a:pt x="0" y="187718"/>
                  </a:cubicBezTo>
                  <a:cubicBezTo>
                    <a:pt x="404" y="169391"/>
                    <a:pt x="0" y="59101"/>
                    <a:pt x="81" y="0"/>
                  </a:cubicBezTo>
                  <a:close/>
                </a:path>
              </a:pathLst>
            </a:custGeom>
            <a:solidFill>
              <a:srgbClr val="092536"/>
            </a:solidFill>
            <a:ln w="8061" cap="flat">
              <a:solidFill>
                <a:schemeClr val="accent3">
                  <a:lumMod val="60000"/>
                  <a:lumOff val="40000"/>
                </a:schemeClr>
              </a:solidFill>
              <a:prstDash val="solid"/>
              <a:miter/>
            </a:ln>
          </p:spPr>
          <p:txBody>
            <a:bodyPr rtlCol="0" anchor="ctr"/>
            <a:lstStyle/>
            <a:p>
              <a:endParaRPr lang="en-US"/>
            </a:p>
          </p:txBody>
        </p:sp>
        <p:sp>
          <p:nvSpPr>
            <p:cNvPr id="257" name="Graphic 16">
              <a:extLst>
                <a:ext uri="{FF2B5EF4-FFF2-40B4-BE49-F238E27FC236}">
                  <a16:creationId xmlns:a16="http://schemas.microsoft.com/office/drawing/2014/main" id="{23823FF2-5C68-4988-866C-7352C66C22DE}"/>
                </a:ext>
              </a:extLst>
            </p:cNvPr>
            <p:cNvSpPr/>
            <p:nvPr/>
          </p:nvSpPr>
          <p:spPr>
            <a:xfrm>
              <a:off x="2983910" y="3991287"/>
              <a:ext cx="1392591" cy="287996"/>
            </a:xfrm>
            <a:custGeom>
              <a:avLst/>
              <a:gdLst>
                <a:gd name="connsiteX0" fmla="*/ 16635 w 1392591"/>
                <a:gd name="connsiteY0" fmla="*/ 287835 h 287996"/>
                <a:gd name="connsiteX1" fmla="*/ 244 w 1392591"/>
                <a:gd name="connsiteY1" fmla="*/ 271606 h 287996"/>
                <a:gd name="connsiteX2" fmla="*/ 2 w 1392591"/>
                <a:gd name="connsiteY2" fmla="*/ 15744 h 287996"/>
                <a:gd name="connsiteX3" fmla="*/ 14939 w 1392591"/>
                <a:gd name="connsiteY3" fmla="*/ 0 h 287996"/>
                <a:gd name="connsiteX4" fmla="*/ 1377815 w 1392591"/>
                <a:gd name="connsiteY4" fmla="*/ 81 h 287996"/>
                <a:gd name="connsiteX5" fmla="*/ 1392590 w 1392591"/>
                <a:gd name="connsiteY5" fmla="*/ 14614 h 287996"/>
                <a:gd name="connsiteX6" fmla="*/ 1392590 w 1392591"/>
                <a:gd name="connsiteY6" fmla="*/ 272979 h 287996"/>
                <a:gd name="connsiteX7" fmla="*/ 1376926 w 1392591"/>
                <a:gd name="connsiteY7" fmla="*/ 287996 h 287996"/>
                <a:gd name="connsiteX8" fmla="*/ 16635 w 1392591"/>
                <a:gd name="connsiteY8" fmla="*/ 287835 h 28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591" h="287996">
                  <a:moveTo>
                    <a:pt x="16635" y="287835"/>
                  </a:moveTo>
                  <a:cubicBezTo>
                    <a:pt x="244" y="287835"/>
                    <a:pt x="244" y="287835"/>
                    <a:pt x="244" y="271606"/>
                  </a:cubicBezTo>
                  <a:cubicBezTo>
                    <a:pt x="244" y="186346"/>
                    <a:pt x="487" y="101005"/>
                    <a:pt x="2" y="15744"/>
                  </a:cubicBezTo>
                  <a:cubicBezTo>
                    <a:pt x="-79" y="4118"/>
                    <a:pt x="2182" y="0"/>
                    <a:pt x="14939" y="0"/>
                  </a:cubicBezTo>
                  <a:cubicBezTo>
                    <a:pt x="469258" y="323"/>
                    <a:pt x="923576" y="323"/>
                    <a:pt x="1377815" y="81"/>
                  </a:cubicBezTo>
                  <a:cubicBezTo>
                    <a:pt x="1389199" y="81"/>
                    <a:pt x="1392671" y="2907"/>
                    <a:pt x="1392590" y="14614"/>
                  </a:cubicBezTo>
                  <a:cubicBezTo>
                    <a:pt x="1392105" y="100762"/>
                    <a:pt x="1392025" y="186830"/>
                    <a:pt x="1392590" y="272979"/>
                  </a:cubicBezTo>
                  <a:cubicBezTo>
                    <a:pt x="1392671" y="285493"/>
                    <a:pt x="1388714" y="287996"/>
                    <a:pt x="1376926" y="287996"/>
                  </a:cubicBezTo>
                  <a:cubicBezTo>
                    <a:pt x="1149646" y="287754"/>
                    <a:pt x="242704" y="287835"/>
                    <a:pt x="16635" y="287835"/>
                  </a:cubicBezTo>
                  <a:close/>
                </a:path>
              </a:pathLst>
            </a:custGeom>
            <a:solidFill>
              <a:schemeClr val="accent1"/>
            </a:solidFill>
            <a:ln w="8061" cap="flat">
              <a:solidFill>
                <a:schemeClr val="accent3">
                  <a:lumMod val="60000"/>
                  <a:lumOff val="40000"/>
                </a:schemeClr>
              </a:solidFill>
              <a:prstDash val="solid"/>
              <a:miter/>
            </a:ln>
          </p:spPr>
          <p:txBody>
            <a:bodyPr rtlCol="0" anchor="ctr"/>
            <a:lstStyle/>
            <a:p>
              <a:endParaRPr lang="en-US"/>
            </a:p>
          </p:txBody>
        </p:sp>
        <p:sp>
          <p:nvSpPr>
            <p:cNvPr id="258" name="Graphic 16">
              <a:extLst>
                <a:ext uri="{FF2B5EF4-FFF2-40B4-BE49-F238E27FC236}">
                  <a16:creationId xmlns:a16="http://schemas.microsoft.com/office/drawing/2014/main" id="{F973FA15-1E2C-44A2-A85D-D7AB5AD11CA7}"/>
                </a:ext>
              </a:extLst>
            </p:cNvPr>
            <p:cNvSpPr/>
            <p:nvPr/>
          </p:nvSpPr>
          <p:spPr>
            <a:xfrm>
              <a:off x="2983746" y="3139490"/>
              <a:ext cx="1392674" cy="287915"/>
            </a:xfrm>
            <a:custGeom>
              <a:avLst/>
              <a:gdLst>
                <a:gd name="connsiteX0" fmla="*/ 16233 w 1392674"/>
                <a:gd name="connsiteY0" fmla="*/ 287916 h 287915"/>
                <a:gd name="connsiteX1" fmla="*/ 5 w 1392674"/>
                <a:gd name="connsiteY1" fmla="*/ 272252 h 287915"/>
                <a:gd name="connsiteX2" fmla="*/ 85 w 1392674"/>
                <a:gd name="connsiteY2" fmla="*/ 13887 h 287915"/>
                <a:gd name="connsiteX3" fmla="*/ 14215 w 1392674"/>
                <a:gd name="connsiteY3" fmla="*/ 0 h 287915"/>
                <a:gd name="connsiteX4" fmla="*/ 1378382 w 1392674"/>
                <a:gd name="connsiteY4" fmla="*/ 0 h 287915"/>
                <a:gd name="connsiteX5" fmla="*/ 1392673 w 1392674"/>
                <a:gd name="connsiteY5" fmla="*/ 13726 h 287915"/>
                <a:gd name="connsiteX6" fmla="*/ 1392673 w 1392674"/>
                <a:gd name="connsiteY6" fmla="*/ 273383 h 287915"/>
                <a:gd name="connsiteX7" fmla="*/ 1377817 w 1392674"/>
                <a:gd name="connsiteY7" fmla="*/ 287916 h 287915"/>
                <a:gd name="connsiteX8" fmla="*/ 16233 w 1392674"/>
                <a:gd name="connsiteY8" fmla="*/ 287916 h 28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674" h="287915">
                  <a:moveTo>
                    <a:pt x="16233" y="287916"/>
                  </a:moveTo>
                  <a:cubicBezTo>
                    <a:pt x="3961" y="287916"/>
                    <a:pt x="-157" y="285493"/>
                    <a:pt x="5" y="272252"/>
                  </a:cubicBezTo>
                  <a:cubicBezTo>
                    <a:pt x="651" y="186104"/>
                    <a:pt x="570" y="99955"/>
                    <a:pt x="85" y="13887"/>
                  </a:cubicBezTo>
                  <a:cubicBezTo>
                    <a:pt x="5" y="2503"/>
                    <a:pt x="3315" y="0"/>
                    <a:pt x="14215" y="0"/>
                  </a:cubicBezTo>
                  <a:cubicBezTo>
                    <a:pt x="468937" y="242"/>
                    <a:pt x="923660" y="242"/>
                    <a:pt x="1378382" y="0"/>
                  </a:cubicBezTo>
                  <a:cubicBezTo>
                    <a:pt x="1389120" y="0"/>
                    <a:pt x="1392754" y="2180"/>
                    <a:pt x="1392673" y="13726"/>
                  </a:cubicBezTo>
                  <a:cubicBezTo>
                    <a:pt x="1392188" y="100278"/>
                    <a:pt x="1392188" y="186830"/>
                    <a:pt x="1392673" y="273383"/>
                  </a:cubicBezTo>
                  <a:cubicBezTo>
                    <a:pt x="1392754" y="285170"/>
                    <a:pt x="1389201" y="287916"/>
                    <a:pt x="1377817" y="287916"/>
                  </a:cubicBezTo>
                  <a:cubicBezTo>
                    <a:pt x="1150617" y="287593"/>
                    <a:pt x="242787" y="287593"/>
                    <a:pt x="16233" y="287916"/>
                  </a:cubicBezTo>
                  <a:close/>
                </a:path>
              </a:pathLst>
            </a:custGeom>
            <a:solidFill>
              <a:schemeClr val="accent1"/>
            </a:solidFill>
            <a:ln w="8061" cap="flat">
              <a:solidFill>
                <a:schemeClr val="accent3">
                  <a:lumMod val="60000"/>
                  <a:lumOff val="40000"/>
                </a:schemeClr>
              </a:solidFill>
              <a:prstDash val="solid"/>
              <a:miter/>
            </a:ln>
          </p:spPr>
          <p:txBody>
            <a:bodyPr rtlCol="0" anchor="ctr"/>
            <a:lstStyle/>
            <a:p>
              <a:endParaRPr lang="en-US"/>
            </a:p>
          </p:txBody>
        </p:sp>
        <p:sp>
          <p:nvSpPr>
            <p:cNvPr id="259" name="Graphic 16">
              <a:extLst>
                <a:ext uri="{FF2B5EF4-FFF2-40B4-BE49-F238E27FC236}">
                  <a16:creationId xmlns:a16="http://schemas.microsoft.com/office/drawing/2014/main" id="{F8BFA8B2-E4C3-41E7-99F3-45ACDD8B97C3}"/>
                </a:ext>
              </a:extLst>
            </p:cNvPr>
            <p:cNvSpPr/>
            <p:nvPr/>
          </p:nvSpPr>
          <p:spPr>
            <a:xfrm>
              <a:off x="2983830" y="3565469"/>
              <a:ext cx="1392751" cy="287996"/>
            </a:xfrm>
            <a:custGeom>
              <a:avLst/>
              <a:gdLst>
                <a:gd name="connsiteX0" fmla="*/ 1376602 w 1392751"/>
                <a:gd name="connsiteY0" fmla="*/ 0 h 287996"/>
                <a:gd name="connsiteX1" fmla="*/ 1392750 w 1392751"/>
                <a:gd name="connsiteY1" fmla="*/ 15825 h 287996"/>
                <a:gd name="connsiteX2" fmla="*/ 1392669 w 1392751"/>
                <a:gd name="connsiteY2" fmla="*/ 272979 h 287996"/>
                <a:gd name="connsiteX3" fmla="*/ 1378379 w 1392751"/>
                <a:gd name="connsiteY3" fmla="*/ 287996 h 287996"/>
                <a:gd name="connsiteX4" fmla="*/ 14211 w 1392751"/>
                <a:gd name="connsiteY4" fmla="*/ 287916 h 287996"/>
                <a:gd name="connsiteX5" fmla="*/ 1 w 1392751"/>
                <a:gd name="connsiteY5" fmla="*/ 274028 h 287996"/>
                <a:gd name="connsiteX6" fmla="*/ 1 w 1392751"/>
                <a:gd name="connsiteY6" fmla="*/ 14372 h 287996"/>
                <a:gd name="connsiteX7" fmla="*/ 14938 w 1392751"/>
                <a:gd name="connsiteY7" fmla="*/ 0 h 287996"/>
                <a:gd name="connsiteX8" fmla="*/ 1376602 w 1392751"/>
                <a:gd name="connsiteY8" fmla="*/ 0 h 28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751" h="287996">
                  <a:moveTo>
                    <a:pt x="1376602" y="0"/>
                  </a:moveTo>
                  <a:cubicBezTo>
                    <a:pt x="1389117" y="0"/>
                    <a:pt x="1392831" y="2664"/>
                    <a:pt x="1392750" y="15825"/>
                  </a:cubicBezTo>
                  <a:cubicBezTo>
                    <a:pt x="1392104" y="101489"/>
                    <a:pt x="1392266" y="187234"/>
                    <a:pt x="1392669" y="272979"/>
                  </a:cubicBezTo>
                  <a:cubicBezTo>
                    <a:pt x="1392750" y="283879"/>
                    <a:pt x="1390651" y="287996"/>
                    <a:pt x="1378379" y="287996"/>
                  </a:cubicBezTo>
                  <a:cubicBezTo>
                    <a:pt x="923656" y="287673"/>
                    <a:pt x="468934" y="287673"/>
                    <a:pt x="14211" y="287916"/>
                  </a:cubicBezTo>
                  <a:cubicBezTo>
                    <a:pt x="3312" y="287916"/>
                    <a:pt x="1" y="285413"/>
                    <a:pt x="1" y="274028"/>
                  </a:cubicBezTo>
                  <a:cubicBezTo>
                    <a:pt x="486" y="187476"/>
                    <a:pt x="566" y="100924"/>
                    <a:pt x="1" y="14372"/>
                  </a:cubicBezTo>
                  <a:cubicBezTo>
                    <a:pt x="-80" y="2261"/>
                    <a:pt x="3877" y="0"/>
                    <a:pt x="14938" y="0"/>
                  </a:cubicBezTo>
                  <a:cubicBezTo>
                    <a:pt x="242299" y="323"/>
                    <a:pt x="1150049" y="404"/>
                    <a:pt x="1376602" y="0"/>
                  </a:cubicBezTo>
                  <a:close/>
                </a:path>
              </a:pathLst>
            </a:custGeom>
            <a:solidFill>
              <a:schemeClr val="accent1"/>
            </a:solidFill>
            <a:ln w="8061" cap="flat">
              <a:solidFill>
                <a:schemeClr val="accent3">
                  <a:lumMod val="60000"/>
                  <a:lumOff val="40000"/>
                </a:schemeClr>
              </a:solidFill>
              <a:prstDash val="solid"/>
              <a:miter/>
            </a:ln>
          </p:spPr>
          <p:txBody>
            <a:bodyPr rtlCol="0" anchor="ctr"/>
            <a:lstStyle/>
            <a:p>
              <a:endParaRPr lang="en-US"/>
            </a:p>
          </p:txBody>
        </p:sp>
        <p:sp>
          <p:nvSpPr>
            <p:cNvPr id="260" name="Graphic 16">
              <a:extLst>
                <a:ext uri="{FF2B5EF4-FFF2-40B4-BE49-F238E27FC236}">
                  <a16:creationId xmlns:a16="http://schemas.microsoft.com/office/drawing/2014/main" id="{A096EC63-0BDA-40B2-B143-70865A8B64F7}"/>
                </a:ext>
              </a:extLst>
            </p:cNvPr>
            <p:cNvSpPr/>
            <p:nvPr/>
          </p:nvSpPr>
          <p:spPr>
            <a:xfrm>
              <a:off x="2983830" y="4415327"/>
              <a:ext cx="1392751" cy="290097"/>
            </a:xfrm>
            <a:custGeom>
              <a:avLst/>
              <a:gdLst>
                <a:gd name="connsiteX0" fmla="*/ 16553 w 1392751"/>
                <a:gd name="connsiteY0" fmla="*/ 289774 h 290097"/>
                <a:gd name="connsiteX1" fmla="*/ 244 w 1392751"/>
                <a:gd name="connsiteY1" fmla="*/ 273465 h 290097"/>
                <a:gd name="connsiteX2" fmla="*/ 1 w 1392751"/>
                <a:gd name="connsiteY2" fmla="*/ 13889 h 290097"/>
                <a:gd name="connsiteX3" fmla="*/ 14131 w 1392751"/>
                <a:gd name="connsiteY3" fmla="*/ 2 h 290097"/>
                <a:gd name="connsiteX4" fmla="*/ 1377975 w 1392751"/>
                <a:gd name="connsiteY4" fmla="*/ 2 h 290097"/>
                <a:gd name="connsiteX5" fmla="*/ 1392751 w 1392751"/>
                <a:gd name="connsiteY5" fmla="*/ 14696 h 290097"/>
                <a:gd name="connsiteX6" fmla="*/ 1392751 w 1392751"/>
                <a:gd name="connsiteY6" fmla="*/ 275564 h 290097"/>
                <a:gd name="connsiteX7" fmla="*/ 1377895 w 1392751"/>
                <a:gd name="connsiteY7" fmla="*/ 290097 h 290097"/>
                <a:gd name="connsiteX8" fmla="*/ 16553 w 1392751"/>
                <a:gd name="connsiteY8" fmla="*/ 289774 h 29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2751" h="290097">
                  <a:moveTo>
                    <a:pt x="16553" y="289774"/>
                  </a:moveTo>
                  <a:cubicBezTo>
                    <a:pt x="244" y="289774"/>
                    <a:pt x="244" y="289774"/>
                    <a:pt x="244" y="273465"/>
                  </a:cubicBezTo>
                  <a:cubicBezTo>
                    <a:pt x="244" y="186913"/>
                    <a:pt x="486" y="100441"/>
                    <a:pt x="1" y="13889"/>
                  </a:cubicBezTo>
                  <a:cubicBezTo>
                    <a:pt x="-79" y="2585"/>
                    <a:pt x="3150" y="-79"/>
                    <a:pt x="14131" y="2"/>
                  </a:cubicBezTo>
                  <a:cubicBezTo>
                    <a:pt x="468773" y="244"/>
                    <a:pt x="923333" y="244"/>
                    <a:pt x="1377975" y="2"/>
                  </a:cubicBezTo>
                  <a:cubicBezTo>
                    <a:pt x="1389521" y="2"/>
                    <a:pt x="1392751" y="2989"/>
                    <a:pt x="1392751" y="14696"/>
                  </a:cubicBezTo>
                  <a:cubicBezTo>
                    <a:pt x="1392266" y="101652"/>
                    <a:pt x="1392266" y="188608"/>
                    <a:pt x="1392751" y="275564"/>
                  </a:cubicBezTo>
                  <a:cubicBezTo>
                    <a:pt x="1392831" y="287433"/>
                    <a:pt x="1389279" y="290097"/>
                    <a:pt x="1377895" y="290097"/>
                  </a:cubicBezTo>
                  <a:cubicBezTo>
                    <a:pt x="1150533" y="289694"/>
                    <a:pt x="243026" y="289774"/>
                    <a:pt x="16553" y="289774"/>
                  </a:cubicBezTo>
                  <a:close/>
                </a:path>
              </a:pathLst>
            </a:custGeom>
            <a:solidFill>
              <a:schemeClr val="accent1"/>
            </a:solidFill>
            <a:ln w="8061" cap="flat">
              <a:solidFill>
                <a:schemeClr val="accent3">
                  <a:lumMod val="60000"/>
                  <a:lumOff val="40000"/>
                </a:schemeClr>
              </a:solidFill>
              <a:prstDash val="solid"/>
              <a:miter/>
            </a:ln>
          </p:spPr>
          <p:txBody>
            <a:bodyPr rtlCol="0" anchor="ctr"/>
            <a:lstStyle/>
            <a:p>
              <a:endParaRPr lang="en-US"/>
            </a:p>
          </p:txBody>
        </p:sp>
        <p:sp>
          <p:nvSpPr>
            <p:cNvPr id="261" name="Graphic 16">
              <a:extLst>
                <a:ext uri="{FF2B5EF4-FFF2-40B4-BE49-F238E27FC236}">
                  <a16:creationId xmlns:a16="http://schemas.microsoft.com/office/drawing/2014/main" id="{F09165D3-4191-456D-B76D-5632E0D63DC2}"/>
                </a:ext>
              </a:extLst>
            </p:cNvPr>
            <p:cNvSpPr/>
            <p:nvPr/>
          </p:nvSpPr>
          <p:spPr>
            <a:xfrm>
              <a:off x="3070148" y="4088092"/>
              <a:ext cx="553201" cy="70568"/>
            </a:xfrm>
            <a:custGeom>
              <a:avLst/>
              <a:gdLst>
                <a:gd name="connsiteX0" fmla="*/ 276686 w 553201"/>
                <a:gd name="connsiteY0" fmla="*/ 70083 h 70568"/>
                <a:gd name="connsiteX1" fmla="*/ 13315 w 553201"/>
                <a:gd name="connsiteY1" fmla="*/ 70325 h 70568"/>
                <a:gd name="connsiteX2" fmla="*/ 73 w 553201"/>
                <a:gd name="connsiteY2" fmla="*/ 57165 h 70568"/>
                <a:gd name="connsiteX3" fmla="*/ 73 w 553201"/>
                <a:gd name="connsiteY3" fmla="*/ 11870 h 70568"/>
                <a:gd name="connsiteX4" fmla="*/ 12426 w 553201"/>
                <a:gd name="connsiteY4" fmla="*/ 82 h 70568"/>
                <a:gd name="connsiteX5" fmla="*/ 202729 w 553201"/>
                <a:gd name="connsiteY5" fmla="*/ 244 h 70568"/>
                <a:gd name="connsiteX6" fmla="*/ 539249 w 553201"/>
                <a:gd name="connsiteY6" fmla="*/ 2 h 70568"/>
                <a:gd name="connsiteX7" fmla="*/ 553055 w 553201"/>
                <a:gd name="connsiteY7" fmla="*/ 14131 h 70568"/>
                <a:gd name="connsiteX8" fmla="*/ 553055 w 553201"/>
                <a:gd name="connsiteY8" fmla="*/ 54420 h 70568"/>
                <a:gd name="connsiteX9" fmla="*/ 537634 w 553201"/>
                <a:gd name="connsiteY9" fmla="*/ 70567 h 70568"/>
                <a:gd name="connsiteX10" fmla="*/ 276686 w 553201"/>
                <a:gd name="connsiteY10" fmla="*/ 70083 h 70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201" h="70568">
                  <a:moveTo>
                    <a:pt x="276686" y="70083"/>
                  </a:moveTo>
                  <a:cubicBezTo>
                    <a:pt x="188922" y="70083"/>
                    <a:pt x="101078" y="69922"/>
                    <a:pt x="13315" y="70325"/>
                  </a:cubicBezTo>
                  <a:cubicBezTo>
                    <a:pt x="2980" y="70406"/>
                    <a:pt x="-572" y="67822"/>
                    <a:pt x="73" y="57165"/>
                  </a:cubicBezTo>
                  <a:cubicBezTo>
                    <a:pt x="962" y="42066"/>
                    <a:pt x="881" y="26888"/>
                    <a:pt x="73" y="11870"/>
                  </a:cubicBezTo>
                  <a:cubicBezTo>
                    <a:pt x="-411" y="2020"/>
                    <a:pt x="3303" y="2"/>
                    <a:pt x="12426" y="82"/>
                  </a:cubicBezTo>
                  <a:cubicBezTo>
                    <a:pt x="75887" y="405"/>
                    <a:pt x="139268" y="244"/>
                    <a:pt x="202729" y="244"/>
                  </a:cubicBezTo>
                  <a:cubicBezTo>
                    <a:pt x="314875" y="244"/>
                    <a:pt x="427022" y="405"/>
                    <a:pt x="539249" y="2"/>
                  </a:cubicBezTo>
                  <a:cubicBezTo>
                    <a:pt x="550553" y="-79"/>
                    <a:pt x="553782" y="3070"/>
                    <a:pt x="553055" y="14131"/>
                  </a:cubicBezTo>
                  <a:cubicBezTo>
                    <a:pt x="552087" y="27534"/>
                    <a:pt x="552006" y="41017"/>
                    <a:pt x="553055" y="54420"/>
                  </a:cubicBezTo>
                  <a:cubicBezTo>
                    <a:pt x="553943" y="66611"/>
                    <a:pt x="551037" y="70648"/>
                    <a:pt x="537634" y="70567"/>
                  </a:cubicBezTo>
                  <a:cubicBezTo>
                    <a:pt x="450598" y="69760"/>
                    <a:pt x="363641" y="70083"/>
                    <a:pt x="276686" y="70083"/>
                  </a:cubicBezTo>
                  <a:close/>
                </a:path>
              </a:pathLst>
            </a:custGeom>
            <a:solidFill>
              <a:schemeClr val="accent1">
                <a:lumMod val="50000"/>
              </a:schemeClr>
            </a:solidFill>
            <a:ln w="8061" cap="flat">
              <a:solidFill>
                <a:schemeClr val="accent3">
                  <a:lumMod val="60000"/>
                  <a:lumOff val="40000"/>
                </a:schemeClr>
              </a:solidFill>
              <a:prstDash val="solid"/>
              <a:miter/>
            </a:ln>
          </p:spPr>
          <p:txBody>
            <a:bodyPr rtlCol="0" anchor="ctr"/>
            <a:lstStyle/>
            <a:p>
              <a:endParaRPr lang="en-US"/>
            </a:p>
          </p:txBody>
        </p:sp>
        <p:sp>
          <p:nvSpPr>
            <p:cNvPr id="262" name="Graphic 16">
              <a:extLst>
                <a:ext uri="{FF2B5EF4-FFF2-40B4-BE49-F238E27FC236}">
                  <a16:creationId xmlns:a16="http://schemas.microsoft.com/office/drawing/2014/main" id="{881036F1-8712-41AB-A6D8-97CE60AC95D3}"/>
                </a:ext>
              </a:extLst>
            </p:cNvPr>
            <p:cNvSpPr/>
            <p:nvPr/>
          </p:nvSpPr>
          <p:spPr>
            <a:xfrm>
              <a:off x="4186841" y="4088140"/>
              <a:ext cx="92940" cy="81101"/>
            </a:xfrm>
            <a:custGeom>
              <a:avLst/>
              <a:gdLst>
                <a:gd name="connsiteX0" fmla="*/ 45862 w 92940"/>
                <a:gd name="connsiteY0" fmla="*/ 195 h 81101"/>
                <a:gd name="connsiteX1" fmla="*/ 82356 w 92940"/>
                <a:gd name="connsiteY1" fmla="*/ 33 h 81101"/>
                <a:gd name="connsiteX2" fmla="*/ 92933 w 92940"/>
                <a:gd name="connsiteY2" fmla="*/ 10933 h 81101"/>
                <a:gd name="connsiteX3" fmla="*/ 92852 w 92940"/>
                <a:gd name="connsiteY3" fmla="*/ 71326 h 81101"/>
                <a:gd name="connsiteX4" fmla="*/ 83890 w 92940"/>
                <a:gd name="connsiteY4" fmla="*/ 81096 h 81101"/>
                <a:gd name="connsiteX5" fmla="*/ 8318 w 92940"/>
                <a:gd name="connsiteY5" fmla="*/ 81015 h 81101"/>
                <a:gd name="connsiteX6" fmla="*/ 2 w 92940"/>
                <a:gd name="connsiteY6" fmla="*/ 73425 h 81101"/>
                <a:gd name="connsiteX7" fmla="*/ 2 w 92940"/>
                <a:gd name="connsiteY7" fmla="*/ 7946 h 81101"/>
                <a:gd name="connsiteX8" fmla="*/ 8076 w 92940"/>
                <a:gd name="connsiteY8" fmla="*/ 33 h 81101"/>
                <a:gd name="connsiteX9" fmla="*/ 45862 w 92940"/>
                <a:gd name="connsiteY9" fmla="*/ 195 h 81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40" h="81101">
                  <a:moveTo>
                    <a:pt x="45862" y="195"/>
                  </a:moveTo>
                  <a:cubicBezTo>
                    <a:pt x="58054" y="195"/>
                    <a:pt x="70245" y="679"/>
                    <a:pt x="82356" y="33"/>
                  </a:cubicBezTo>
                  <a:cubicBezTo>
                    <a:pt x="90834" y="-370"/>
                    <a:pt x="93094" y="2859"/>
                    <a:pt x="92933" y="10933"/>
                  </a:cubicBezTo>
                  <a:cubicBezTo>
                    <a:pt x="92448" y="31037"/>
                    <a:pt x="92610" y="51222"/>
                    <a:pt x="92852" y="71326"/>
                  </a:cubicBezTo>
                  <a:cubicBezTo>
                    <a:pt x="92933" y="77947"/>
                    <a:pt x="91479" y="81257"/>
                    <a:pt x="83890" y="81096"/>
                  </a:cubicBezTo>
                  <a:cubicBezTo>
                    <a:pt x="58699" y="80692"/>
                    <a:pt x="33509" y="80853"/>
                    <a:pt x="8318" y="81015"/>
                  </a:cubicBezTo>
                  <a:cubicBezTo>
                    <a:pt x="2747" y="81015"/>
                    <a:pt x="-79" y="79804"/>
                    <a:pt x="2" y="73425"/>
                  </a:cubicBezTo>
                  <a:cubicBezTo>
                    <a:pt x="325" y="51626"/>
                    <a:pt x="325" y="29826"/>
                    <a:pt x="2" y="7946"/>
                  </a:cubicBezTo>
                  <a:cubicBezTo>
                    <a:pt x="-79" y="1810"/>
                    <a:pt x="2182" y="-128"/>
                    <a:pt x="8076" y="33"/>
                  </a:cubicBezTo>
                  <a:cubicBezTo>
                    <a:pt x="20671" y="356"/>
                    <a:pt x="33267" y="195"/>
                    <a:pt x="45862" y="195"/>
                  </a:cubicBezTo>
                  <a:close/>
                </a:path>
              </a:pathLst>
            </a:custGeom>
            <a:solidFill>
              <a:schemeClr val="accent1">
                <a:lumMod val="50000"/>
              </a:schemeClr>
            </a:solidFill>
            <a:ln w="8061" cap="flat">
              <a:solidFill>
                <a:schemeClr val="accent3">
                  <a:lumMod val="60000"/>
                  <a:lumOff val="40000"/>
                </a:schemeClr>
              </a:solidFill>
              <a:prstDash val="solid"/>
              <a:miter/>
            </a:ln>
          </p:spPr>
          <p:txBody>
            <a:bodyPr rtlCol="0" anchor="ctr"/>
            <a:lstStyle/>
            <a:p>
              <a:endParaRPr lang="en-US"/>
            </a:p>
          </p:txBody>
        </p:sp>
        <p:sp>
          <p:nvSpPr>
            <p:cNvPr id="263" name="Graphic 16">
              <a:extLst>
                <a:ext uri="{FF2B5EF4-FFF2-40B4-BE49-F238E27FC236}">
                  <a16:creationId xmlns:a16="http://schemas.microsoft.com/office/drawing/2014/main" id="{EBB6C648-094B-4ABD-A357-BF458A7D49A5}"/>
                </a:ext>
              </a:extLst>
            </p:cNvPr>
            <p:cNvSpPr/>
            <p:nvPr/>
          </p:nvSpPr>
          <p:spPr>
            <a:xfrm>
              <a:off x="3070156" y="3237588"/>
              <a:ext cx="553223" cy="69195"/>
            </a:xfrm>
            <a:custGeom>
              <a:avLst/>
              <a:gdLst>
                <a:gd name="connsiteX0" fmla="*/ 277081 w 553223"/>
                <a:gd name="connsiteY0" fmla="*/ 68951 h 69195"/>
                <a:gd name="connsiteX1" fmla="*/ 13630 w 553223"/>
                <a:gd name="connsiteY1" fmla="*/ 69193 h 69195"/>
                <a:gd name="connsiteX2" fmla="*/ 65 w 553223"/>
                <a:gd name="connsiteY2" fmla="*/ 56194 h 69195"/>
                <a:gd name="connsiteX3" fmla="*/ 227 w 553223"/>
                <a:gd name="connsiteY3" fmla="*/ 8316 h 69195"/>
                <a:gd name="connsiteX4" fmla="*/ 8139 w 553223"/>
                <a:gd name="connsiteY4" fmla="*/ 242 h 69195"/>
                <a:gd name="connsiteX5" fmla="*/ 14437 w 553223"/>
                <a:gd name="connsiteY5" fmla="*/ 242 h 69195"/>
                <a:gd name="connsiteX6" fmla="*/ 537626 w 553223"/>
                <a:gd name="connsiteY6" fmla="*/ 0 h 69195"/>
                <a:gd name="connsiteX7" fmla="*/ 553047 w 553223"/>
                <a:gd name="connsiteY7" fmla="*/ 14775 h 69195"/>
                <a:gd name="connsiteX8" fmla="*/ 552967 w 553223"/>
                <a:gd name="connsiteY8" fmla="*/ 55064 h 69195"/>
                <a:gd name="connsiteX9" fmla="*/ 539322 w 553223"/>
                <a:gd name="connsiteY9" fmla="*/ 69193 h 69195"/>
                <a:gd name="connsiteX10" fmla="*/ 308650 w 553223"/>
                <a:gd name="connsiteY10" fmla="*/ 68870 h 69195"/>
                <a:gd name="connsiteX11" fmla="*/ 277081 w 553223"/>
                <a:gd name="connsiteY11" fmla="*/ 68951 h 6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3223" h="69195">
                  <a:moveTo>
                    <a:pt x="277081" y="68951"/>
                  </a:moveTo>
                  <a:cubicBezTo>
                    <a:pt x="189237" y="68951"/>
                    <a:pt x="101393" y="68790"/>
                    <a:pt x="13630" y="69193"/>
                  </a:cubicBezTo>
                  <a:cubicBezTo>
                    <a:pt x="3537" y="69274"/>
                    <a:pt x="-581" y="67256"/>
                    <a:pt x="65" y="56194"/>
                  </a:cubicBezTo>
                  <a:cubicBezTo>
                    <a:pt x="1034" y="40289"/>
                    <a:pt x="469" y="24302"/>
                    <a:pt x="227" y="8316"/>
                  </a:cubicBezTo>
                  <a:cubicBezTo>
                    <a:pt x="146" y="2422"/>
                    <a:pt x="2003" y="-404"/>
                    <a:pt x="8139" y="242"/>
                  </a:cubicBezTo>
                  <a:cubicBezTo>
                    <a:pt x="10238" y="484"/>
                    <a:pt x="12338" y="242"/>
                    <a:pt x="14437" y="242"/>
                  </a:cubicBezTo>
                  <a:cubicBezTo>
                    <a:pt x="188833" y="242"/>
                    <a:pt x="363230" y="323"/>
                    <a:pt x="537626" y="0"/>
                  </a:cubicBezTo>
                  <a:cubicBezTo>
                    <a:pt x="549253" y="0"/>
                    <a:pt x="554258" y="1938"/>
                    <a:pt x="553047" y="14775"/>
                  </a:cubicBezTo>
                  <a:cubicBezTo>
                    <a:pt x="551756" y="28097"/>
                    <a:pt x="552079" y="41661"/>
                    <a:pt x="552967" y="55064"/>
                  </a:cubicBezTo>
                  <a:cubicBezTo>
                    <a:pt x="553693" y="65883"/>
                    <a:pt x="550787" y="69274"/>
                    <a:pt x="539322" y="69193"/>
                  </a:cubicBezTo>
                  <a:cubicBezTo>
                    <a:pt x="462458" y="68628"/>
                    <a:pt x="385514" y="68870"/>
                    <a:pt x="308650" y="68870"/>
                  </a:cubicBezTo>
                  <a:cubicBezTo>
                    <a:pt x="298073" y="68951"/>
                    <a:pt x="287577" y="68951"/>
                    <a:pt x="277081" y="68951"/>
                  </a:cubicBezTo>
                  <a:close/>
                </a:path>
              </a:pathLst>
            </a:custGeom>
            <a:solidFill>
              <a:schemeClr val="accent1">
                <a:lumMod val="50000"/>
              </a:schemeClr>
            </a:solidFill>
            <a:ln w="8061" cap="flat">
              <a:solidFill>
                <a:schemeClr val="accent3">
                  <a:lumMod val="60000"/>
                  <a:lumOff val="40000"/>
                </a:schemeClr>
              </a:solidFill>
              <a:prstDash val="solid"/>
              <a:miter/>
            </a:ln>
          </p:spPr>
          <p:txBody>
            <a:bodyPr rtlCol="0" anchor="ctr"/>
            <a:lstStyle/>
            <a:p>
              <a:endParaRPr lang="en-US"/>
            </a:p>
          </p:txBody>
        </p:sp>
        <p:sp>
          <p:nvSpPr>
            <p:cNvPr id="264" name="Graphic 16">
              <a:extLst>
                <a:ext uri="{FF2B5EF4-FFF2-40B4-BE49-F238E27FC236}">
                  <a16:creationId xmlns:a16="http://schemas.microsoft.com/office/drawing/2014/main" id="{C66C9284-6263-4BFD-B7BA-D23C0B5C42A5}"/>
                </a:ext>
              </a:extLst>
            </p:cNvPr>
            <p:cNvSpPr/>
            <p:nvPr/>
          </p:nvSpPr>
          <p:spPr>
            <a:xfrm>
              <a:off x="4186921" y="3237749"/>
              <a:ext cx="92854" cy="80908"/>
            </a:xfrm>
            <a:custGeom>
              <a:avLst/>
              <a:gdLst>
                <a:gd name="connsiteX0" fmla="*/ 45701 w 92854"/>
                <a:gd name="connsiteY0" fmla="*/ 80820 h 80908"/>
                <a:gd name="connsiteX1" fmla="*/ 7915 w 92854"/>
                <a:gd name="connsiteY1" fmla="*/ 80901 h 80908"/>
                <a:gd name="connsiteX2" fmla="*/ 3 w 92854"/>
                <a:gd name="connsiteY2" fmla="*/ 72907 h 80908"/>
                <a:gd name="connsiteX3" fmla="*/ 3 w 92854"/>
                <a:gd name="connsiteY3" fmla="*/ 7347 h 80908"/>
                <a:gd name="connsiteX4" fmla="*/ 7269 w 92854"/>
                <a:gd name="connsiteY4" fmla="*/ 0 h 80908"/>
                <a:gd name="connsiteX5" fmla="*/ 85425 w 92854"/>
                <a:gd name="connsiteY5" fmla="*/ 0 h 80908"/>
                <a:gd name="connsiteX6" fmla="*/ 92853 w 92854"/>
                <a:gd name="connsiteY6" fmla="*/ 7267 h 80908"/>
                <a:gd name="connsiteX7" fmla="*/ 92853 w 92854"/>
                <a:gd name="connsiteY7" fmla="*/ 72827 h 80908"/>
                <a:gd name="connsiteX8" fmla="*/ 84859 w 92854"/>
                <a:gd name="connsiteY8" fmla="*/ 80820 h 80908"/>
                <a:gd name="connsiteX9" fmla="*/ 45701 w 92854"/>
                <a:gd name="connsiteY9" fmla="*/ 80820 h 8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54" h="80908">
                  <a:moveTo>
                    <a:pt x="45701" y="80820"/>
                  </a:moveTo>
                  <a:cubicBezTo>
                    <a:pt x="33106" y="80820"/>
                    <a:pt x="20510" y="80578"/>
                    <a:pt x="7915" y="80901"/>
                  </a:cubicBezTo>
                  <a:cubicBezTo>
                    <a:pt x="1860" y="81062"/>
                    <a:pt x="-78" y="78882"/>
                    <a:pt x="3" y="72907"/>
                  </a:cubicBezTo>
                  <a:cubicBezTo>
                    <a:pt x="245" y="51027"/>
                    <a:pt x="245" y="29228"/>
                    <a:pt x="3" y="7347"/>
                  </a:cubicBezTo>
                  <a:cubicBezTo>
                    <a:pt x="-78" y="1938"/>
                    <a:pt x="1698" y="0"/>
                    <a:pt x="7269" y="0"/>
                  </a:cubicBezTo>
                  <a:cubicBezTo>
                    <a:pt x="33348" y="242"/>
                    <a:pt x="59346" y="161"/>
                    <a:pt x="85425" y="0"/>
                  </a:cubicBezTo>
                  <a:cubicBezTo>
                    <a:pt x="90834" y="0"/>
                    <a:pt x="92853" y="1857"/>
                    <a:pt x="92853" y="7267"/>
                  </a:cubicBezTo>
                  <a:cubicBezTo>
                    <a:pt x="92691" y="29147"/>
                    <a:pt x="92610" y="50946"/>
                    <a:pt x="92853" y="72827"/>
                  </a:cubicBezTo>
                  <a:cubicBezTo>
                    <a:pt x="92933" y="78721"/>
                    <a:pt x="90996" y="80981"/>
                    <a:pt x="84859" y="80820"/>
                  </a:cubicBezTo>
                  <a:cubicBezTo>
                    <a:pt x="71780" y="80578"/>
                    <a:pt x="58700" y="80820"/>
                    <a:pt x="45701" y="80820"/>
                  </a:cubicBezTo>
                  <a:close/>
                </a:path>
              </a:pathLst>
            </a:custGeom>
            <a:solidFill>
              <a:schemeClr val="accent1">
                <a:lumMod val="50000"/>
              </a:schemeClr>
            </a:solidFill>
            <a:ln w="8061" cap="flat">
              <a:solidFill>
                <a:schemeClr val="accent3">
                  <a:lumMod val="60000"/>
                  <a:lumOff val="40000"/>
                </a:schemeClr>
              </a:solidFill>
              <a:prstDash val="solid"/>
              <a:miter/>
            </a:ln>
          </p:spPr>
          <p:txBody>
            <a:bodyPr rtlCol="0" anchor="ctr"/>
            <a:lstStyle/>
            <a:p>
              <a:endParaRPr lang="en-US"/>
            </a:p>
          </p:txBody>
        </p:sp>
        <p:sp>
          <p:nvSpPr>
            <p:cNvPr id="265" name="Graphic 16">
              <a:extLst>
                <a:ext uri="{FF2B5EF4-FFF2-40B4-BE49-F238E27FC236}">
                  <a16:creationId xmlns:a16="http://schemas.microsoft.com/office/drawing/2014/main" id="{01BB8B3C-B941-4819-9787-EB0397A03F35}"/>
                </a:ext>
              </a:extLst>
            </p:cNvPr>
            <p:cNvSpPr/>
            <p:nvPr/>
          </p:nvSpPr>
          <p:spPr>
            <a:xfrm>
              <a:off x="3070126" y="3663403"/>
              <a:ext cx="553158" cy="68955"/>
            </a:xfrm>
            <a:custGeom>
              <a:avLst/>
              <a:gdLst>
                <a:gd name="connsiteX0" fmla="*/ 276708 w 553158"/>
                <a:gd name="connsiteY0" fmla="*/ 68711 h 68955"/>
                <a:gd name="connsiteX1" fmla="*/ 13256 w 553158"/>
                <a:gd name="connsiteY1" fmla="*/ 68954 h 68955"/>
                <a:gd name="connsiteX2" fmla="*/ 96 w 553158"/>
                <a:gd name="connsiteY2" fmla="*/ 55712 h 68955"/>
                <a:gd name="connsiteX3" fmla="*/ 96 w 553158"/>
                <a:gd name="connsiteY3" fmla="*/ 12921 h 68955"/>
                <a:gd name="connsiteX4" fmla="*/ 13660 w 553158"/>
                <a:gd name="connsiteY4" fmla="*/ 2 h 68955"/>
                <a:gd name="connsiteX5" fmla="*/ 317481 w 553158"/>
                <a:gd name="connsiteY5" fmla="*/ 245 h 68955"/>
                <a:gd name="connsiteX6" fmla="*/ 540644 w 553158"/>
                <a:gd name="connsiteY6" fmla="*/ 2 h 68955"/>
                <a:gd name="connsiteX7" fmla="*/ 553078 w 553158"/>
                <a:gd name="connsiteY7" fmla="*/ 12678 h 68955"/>
                <a:gd name="connsiteX8" fmla="*/ 553078 w 553158"/>
                <a:gd name="connsiteY8" fmla="*/ 56762 h 68955"/>
                <a:gd name="connsiteX9" fmla="*/ 540240 w 553158"/>
                <a:gd name="connsiteY9" fmla="*/ 68954 h 68955"/>
                <a:gd name="connsiteX10" fmla="*/ 276708 w 553158"/>
                <a:gd name="connsiteY10" fmla="*/ 68711 h 68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158" h="68955">
                  <a:moveTo>
                    <a:pt x="276708" y="68711"/>
                  </a:moveTo>
                  <a:cubicBezTo>
                    <a:pt x="188864" y="68711"/>
                    <a:pt x="101100" y="68550"/>
                    <a:pt x="13256" y="68954"/>
                  </a:cubicBezTo>
                  <a:cubicBezTo>
                    <a:pt x="2760" y="69034"/>
                    <a:pt x="-550" y="66208"/>
                    <a:pt x="96" y="55712"/>
                  </a:cubicBezTo>
                  <a:cubicBezTo>
                    <a:pt x="984" y="41502"/>
                    <a:pt x="1065" y="27131"/>
                    <a:pt x="96" y="12921"/>
                  </a:cubicBezTo>
                  <a:cubicBezTo>
                    <a:pt x="-711" y="1859"/>
                    <a:pt x="3568" y="-78"/>
                    <a:pt x="13660" y="2"/>
                  </a:cubicBezTo>
                  <a:cubicBezTo>
                    <a:pt x="114907" y="325"/>
                    <a:pt x="216234" y="245"/>
                    <a:pt x="317481" y="245"/>
                  </a:cubicBezTo>
                  <a:cubicBezTo>
                    <a:pt x="391842" y="245"/>
                    <a:pt x="466202" y="406"/>
                    <a:pt x="540644" y="2"/>
                  </a:cubicBezTo>
                  <a:cubicBezTo>
                    <a:pt x="550736" y="-78"/>
                    <a:pt x="553643" y="2909"/>
                    <a:pt x="553078" y="12678"/>
                  </a:cubicBezTo>
                  <a:cubicBezTo>
                    <a:pt x="552270" y="27373"/>
                    <a:pt x="552109" y="42148"/>
                    <a:pt x="553078" y="56762"/>
                  </a:cubicBezTo>
                  <a:cubicBezTo>
                    <a:pt x="553804" y="67339"/>
                    <a:pt x="549606" y="68954"/>
                    <a:pt x="540240" y="68954"/>
                  </a:cubicBezTo>
                  <a:cubicBezTo>
                    <a:pt x="452315" y="68631"/>
                    <a:pt x="364552" y="68711"/>
                    <a:pt x="276708" y="68711"/>
                  </a:cubicBezTo>
                  <a:close/>
                </a:path>
              </a:pathLst>
            </a:custGeom>
            <a:solidFill>
              <a:schemeClr val="accent1">
                <a:lumMod val="50000"/>
              </a:schemeClr>
            </a:solidFill>
            <a:ln w="8061" cap="flat">
              <a:solidFill>
                <a:schemeClr val="accent3">
                  <a:lumMod val="60000"/>
                  <a:lumOff val="40000"/>
                </a:schemeClr>
              </a:solidFill>
              <a:prstDash val="solid"/>
              <a:miter/>
            </a:ln>
          </p:spPr>
          <p:txBody>
            <a:bodyPr rtlCol="0" anchor="ctr"/>
            <a:lstStyle/>
            <a:p>
              <a:endParaRPr lang="en-US"/>
            </a:p>
          </p:txBody>
        </p:sp>
        <p:sp>
          <p:nvSpPr>
            <p:cNvPr id="266" name="Graphic 16">
              <a:extLst>
                <a:ext uri="{FF2B5EF4-FFF2-40B4-BE49-F238E27FC236}">
                  <a16:creationId xmlns:a16="http://schemas.microsoft.com/office/drawing/2014/main" id="{11AAE6CA-C30B-4B23-A451-CABDA92F0E27}"/>
                </a:ext>
              </a:extLst>
            </p:cNvPr>
            <p:cNvSpPr/>
            <p:nvPr/>
          </p:nvSpPr>
          <p:spPr>
            <a:xfrm>
              <a:off x="4186917" y="3663554"/>
              <a:ext cx="92862" cy="80997"/>
            </a:xfrm>
            <a:custGeom>
              <a:avLst/>
              <a:gdLst>
                <a:gd name="connsiteX0" fmla="*/ 46513 w 92862"/>
                <a:gd name="connsiteY0" fmla="*/ 94 h 80997"/>
                <a:gd name="connsiteX1" fmla="*/ 83007 w 92862"/>
                <a:gd name="connsiteY1" fmla="*/ 13 h 80997"/>
                <a:gd name="connsiteX2" fmla="*/ 92857 w 92862"/>
                <a:gd name="connsiteY2" fmla="*/ 8814 h 80997"/>
                <a:gd name="connsiteX3" fmla="*/ 92857 w 92862"/>
                <a:gd name="connsiteY3" fmla="*/ 71790 h 80997"/>
                <a:gd name="connsiteX4" fmla="*/ 83168 w 92862"/>
                <a:gd name="connsiteY4" fmla="*/ 80995 h 80997"/>
                <a:gd name="connsiteX5" fmla="*/ 8888 w 92862"/>
                <a:gd name="connsiteY5" fmla="*/ 80995 h 80997"/>
                <a:gd name="connsiteX6" fmla="*/ 7 w 92862"/>
                <a:gd name="connsiteY6" fmla="*/ 72598 h 80997"/>
                <a:gd name="connsiteX7" fmla="*/ 7 w 92862"/>
                <a:gd name="connsiteY7" fmla="*/ 8410 h 80997"/>
                <a:gd name="connsiteX8" fmla="*/ 8808 w 92862"/>
                <a:gd name="connsiteY8" fmla="*/ 13 h 80997"/>
                <a:gd name="connsiteX9" fmla="*/ 46513 w 92862"/>
                <a:gd name="connsiteY9" fmla="*/ 94 h 8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62" h="80997">
                  <a:moveTo>
                    <a:pt x="46513" y="94"/>
                  </a:moveTo>
                  <a:cubicBezTo>
                    <a:pt x="58704" y="94"/>
                    <a:pt x="70896" y="336"/>
                    <a:pt x="83007" y="13"/>
                  </a:cubicBezTo>
                  <a:cubicBezTo>
                    <a:pt x="89547" y="-148"/>
                    <a:pt x="93018" y="1063"/>
                    <a:pt x="92857" y="8814"/>
                  </a:cubicBezTo>
                  <a:cubicBezTo>
                    <a:pt x="92372" y="29806"/>
                    <a:pt x="92453" y="50798"/>
                    <a:pt x="92857" y="71790"/>
                  </a:cubicBezTo>
                  <a:cubicBezTo>
                    <a:pt x="92938" y="79138"/>
                    <a:pt x="90031" y="81075"/>
                    <a:pt x="83168" y="80995"/>
                  </a:cubicBezTo>
                  <a:cubicBezTo>
                    <a:pt x="58381" y="80672"/>
                    <a:pt x="33594" y="80672"/>
                    <a:pt x="8888" y="80995"/>
                  </a:cubicBezTo>
                  <a:cubicBezTo>
                    <a:pt x="2591" y="81075"/>
                    <a:pt x="-154" y="79541"/>
                    <a:pt x="7" y="72598"/>
                  </a:cubicBezTo>
                  <a:cubicBezTo>
                    <a:pt x="411" y="51202"/>
                    <a:pt x="411" y="29806"/>
                    <a:pt x="7" y="8410"/>
                  </a:cubicBezTo>
                  <a:cubicBezTo>
                    <a:pt x="-154" y="1547"/>
                    <a:pt x="2510" y="-148"/>
                    <a:pt x="8808" y="13"/>
                  </a:cubicBezTo>
                  <a:cubicBezTo>
                    <a:pt x="21322" y="336"/>
                    <a:pt x="33917" y="94"/>
                    <a:pt x="46513" y="94"/>
                  </a:cubicBezTo>
                  <a:close/>
                </a:path>
              </a:pathLst>
            </a:custGeom>
            <a:solidFill>
              <a:schemeClr val="accent1">
                <a:lumMod val="50000"/>
              </a:schemeClr>
            </a:solidFill>
            <a:ln w="8061" cap="flat">
              <a:solidFill>
                <a:schemeClr val="accent3">
                  <a:lumMod val="60000"/>
                  <a:lumOff val="40000"/>
                </a:schemeClr>
              </a:solidFill>
              <a:prstDash val="solid"/>
              <a:miter/>
            </a:ln>
          </p:spPr>
          <p:txBody>
            <a:bodyPr rtlCol="0" anchor="ctr"/>
            <a:lstStyle/>
            <a:p>
              <a:endParaRPr lang="en-US"/>
            </a:p>
          </p:txBody>
        </p:sp>
        <p:sp>
          <p:nvSpPr>
            <p:cNvPr id="267" name="Graphic 16">
              <a:extLst>
                <a:ext uri="{FF2B5EF4-FFF2-40B4-BE49-F238E27FC236}">
                  <a16:creationId xmlns:a16="http://schemas.microsoft.com/office/drawing/2014/main" id="{0075A578-82B6-4A74-8D83-77ED72810194}"/>
                </a:ext>
              </a:extLst>
            </p:cNvPr>
            <p:cNvSpPr/>
            <p:nvPr/>
          </p:nvSpPr>
          <p:spPr>
            <a:xfrm>
              <a:off x="3070076" y="4513667"/>
              <a:ext cx="553253" cy="70408"/>
            </a:xfrm>
            <a:custGeom>
              <a:avLst/>
              <a:gdLst>
                <a:gd name="connsiteX0" fmla="*/ 276597 w 553253"/>
                <a:gd name="connsiteY0" fmla="*/ 244 h 70408"/>
                <a:gd name="connsiteX1" fmla="*/ 539887 w 553253"/>
                <a:gd name="connsiteY1" fmla="*/ 2 h 70408"/>
                <a:gd name="connsiteX2" fmla="*/ 552967 w 553253"/>
                <a:gd name="connsiteY2" fmla="*/ 13404 h 70408"/>
                <a:gd name="connsiteX3" fmla="*/ 553047 w 553253"/>
                <a:gd name="connsiteY3" fmla="*/ 54904 h 70408"/>
                <a:gd name="connsiteX4" fmla="*/ 536819 w 553253"/>
                <a:gd name="connsiteY4" fmla="*/ 70406 h 70408"/>
                <a:gd name="connsiteX5" fmla="*/ 242040 w 553253"/>
                <a:gd name="connsiteY5" fmla="*/ 70164 h 70408"/>
                <a:gd name="connsiteX6" fmla="*/ 12741 w 553253"/>
                <a:gd name="connsiteY6" fmla="*/ 70406 h 70408"/>
                <a:gd name="connsiteX7" fmla="*/ 65 w 553253"/>
                <a:gd name="connsiteY7" fmla="*/ 57649 h 70408"/>
                <a:gd name="connsiteX8" fmla="*/ 65 w 553253"/>
                <a:gd name="connsiteY8" fmla="*/ 13566 h 70408"/>
                <a:gd name="connsiteX9" fmla="*/ 13226 w 553253"/>
                <a:gd name="connsiteY9" fmla="*/ 82 h 70408"/>
                <a:gd name="connsiteX10" fmla="*/ 276597 w 553253"/>
                <a:gd name="connsiteY10" fmla="*/ 244 h 70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253" h="70408">
                  <a:moveTo>
                    <a:pt x="276597" y="244"/>
                  </a:moveTo>
                  <a:cubicBezTo>
                    <a:pt x="364360" y="244"/>
                    <a:pt x="452123" y="405"/>
                    <a:pt x="539887" y="2"/>
                  </a:cubicBezTo>
                  <a:cubicBezTo>
                    <a:pt x="550544" y="-79"/>
                    <a:pt x="553613" y="2989"/>
                    <a:pt x="552967" y="13404"/>
                  </a:cubicBezTo>
                  <a:cubicBezTo>
                    <a:pt x="552079" y="27211"/>
                    <a:pt x="551675" y="41179"/>
                    <a:pt x="553047" y="54904"/>
                  </a:cubicBezTo>
                  <a:cubicBezTo>
                    <a:pt x="554420" y="68468"/>
                    <a:pt x="548930" y="70487"/>
                    <a:pt x="536819" y="70406"/>
                  </a:cubicBezTo>
                  <a:cubicBezTo>
                    <a:pt x="438559" y="69922"/>
                    <a:pt x="340300" y="70164"/>
                    <a:pt x="242040" y="70164"/>
                  </a:cubicBezTo>
                  <a:cubicBezTo>
                    <a:pt x="165581" y="70164"/>
                    <a:pt x="89201" y="70002"/>
                    <a:pt x="12741" y="70406"/>
                  </a:cubicBezTo>
                  <a:cubicBezTo>
                    <a:pt x="2649" y="70487"/>
                    <a:pt x="-500" y="67580"/>
                    <a:pt x="65" y="57649"/>
                  </a:cubicBezTo>
                  <a:cubicBezTo>
                    <a:pt x="873" y="43035"/>
                    <a:pt x="873" y="28260"/>
                    <a:pt x="65" y="13566"/>
                  </a:cubicBezTo>
                  <a:cubicBezTo>
                    <a:pt x="-500" y="3312"/>
                    <a:pt x="2488" y="2"/>
                    <a:pt x="13226" y="82"/>
                  </a:cubicBezTo>
                  <a:cubicBezTo>
                    <a:pt x="101070" y="486"/>
                    <a:pt x="188833" y="244"/>
                    <a:pt x="276597" y="244"/>
                  </a:cubicBezTo>
                  <a:close/>
                </a:path>
              </a:pathLst>
            </a:custGeom>
            <a:solidFill>
              <a:schemeClr val="accent1">
                <a:lumMod val="50000"/>
              </a:schemeClr>
            </a:solidFill>
            <a:ln w="8061" cap="flat">
              <a:solidFill>
                <a:schemeClr val="accent3">
                  <a:lumMod val="60000"/>
                  <a:lumOff val="40000"/>
                </a:schemeClr>
              </a:solidFill>
              <a:prstDash val="solid"/>
              <a:miter/>
            </a:ln>
          </p:spPr>
          <p:txBody>
            <a:bodyPr rtlCol="0" anchor="ctr"/>
            <a:lstStyle/>
            <a:p>
              <a:endParaRPr lang="en-US"/>
            </a:p>
          </p:txBody>
        </p:sp>
        <p:sp>
          <p:nvSpPr>
            <p:cNvPr id="268" name="Graphic 16">
              <a:extLst>
                <a:ext uri="{FF2B5EF4-FFF2-40B4-BE49-F238E27FC236}">
                  <a16:creationId xmlns:a16="http://schemas.microsoft.com/office/drawing/2014/main" id="{E12046C2-CAF0-4FE2-971A-C4118EDA560A}"/>
                </a:ext>
              </a:extLst>
            </p:cNvPr>
            <p:cNvSpPr/>
            <p:nvPr/>
          </p:nvSpPr>
          <p:spPr>
            <a:xfrm>
              <a:off x="4186917" y="4513705"/>
              <a:ext cx="92865" cy="80946"/>
            </a:xfrm>
            <a:custGeom>
              <a:avLst/>
              <a:gdLst>
                <a:gd name="connsiteX0" fmla="*/ 47078 w 92865"/>
                <a:gd name="connsiteY0" fmla="*/ 206 h 80946"/>
                <a:gd name="connsiteX1" fmla="*/ 82280 w 92865"/>
                <a:gd name="connsiteY1" fmla="*/ 44 h 80946"/>
                <a:gd name="connsiteX2" fmla="*/ 92857 w 92865"/>
                <a:gd name="connsiteY2" fmla="*/ 10944 h 80946"/>
                <a:gd name="connsiteX3" fmla="*/ 92857 w 92865"/>
                <a:gd name="connsiteY3" fmla="*/ 71337 h 80946"/>
                <a:gd name="connsiteX4" fmla="*/ 83814 w 92865"/>
                <a:gd name="connsiteY4" fmla="*/ 80945 h 80946"/>
                <a:gd name="connsiteX5" fmla="*/ 8323 w 92865"/>
                <a:gd name="connsiteY5" fmla="*/ 80945 h 80946"/>
                <a:gd name="connsiteX6" fmla="*/ 7 w 92865"/>
                <a:gd name="connsiteY6" fmla="*/ 72144 h 80946"/>
                <a:gd name="connsiteX7" fmla="*/ 7 w 92865"/>
                <a:gd name="connsiteY7" fmla="*/ 9249 h 80946"/>
                <a:gd name="connsiteX8" fmla="*/ 9454 w 92865"/>
                <a:gd name="connsiteY8" fmla="*/ 125 h 80946"/>
                <a:gd name="connsiteX9" fmla="*/ 47078 w 92865"/>
                <a:gd name="connsiteY9" fmla="*/ 206 h 80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865" h="80946">
                  <a:moveTo>
                    <a:pt x="47078" y="206"/>
                  </a:moveTo>
                  <a:cubicBezTo>
                    <a:pt x="58785" y="206"/>
                    <a:pt x="70573" y="690"/>
                    <a:pt x="82280" y="44"/>
                  </a:cubicBezTo>
                  <a:cubicBezTo>
                    <a:pt x="90919" y="-440"/>
                    <a:pt x="93019" y="3032"/>
                    <a:pt x="92857" y="10944"/>
                  </a:cubicBezTo>
                  <a:cubicBezTo>
                    <a:pt x="92453" y="31048"/>
                    <a:pt x="92534" y="51233"/>
                    <a:pt x="92857" y="71337"/>
                  </a:cubicBezTo>
                  <a:cubicBezTo>
                    <a:pt x="92938" y="78119"/>
                    <a:pt x="91323" y="81026"/>
                    <a:pt x="83814" y="80945"/>
                  </a:cubicBezTo>
                  <a:cubicBezTo>
                    <a:pt x="58624" y="80541"/>
                    <a:pt x="33514" y="80541"/>
                    <a:pt x="8323" y="80945"/>
                  </a:cubicBezTo>
                  <a:cubicBezTo>
                    <a:pt x="1461" y="81026"/>
                    <a:pt x="-73" y="78442"/>
                    <a:pt x="7" y="72144"/>
                  </a:cubicBezTo>
                  <a:cubicBezTo>
                    <a:pt x="330" y="51152"/>
                    <a:pt x="411" y="30241"/>
                    <a:pt x="7" y="9249"/>
                  </a:cubicBezTo>
                  <a:cubicBezTo>
                    <a:pt x="-154" y="1901"/>
                    <a:pt x="2429" y="-117"/>
                    <a:pt x="9454" y="125"/>
                  </a:cubicBezTo>
                  <a:cubicBezTo>
                    <a:pt x="21888" y="529"/>
                    <a:pt x="34483" y="206"/>
                    <a:pt x="47078" y="206"/>
                  </a:cubicBezTo>
                  <a:close/>
                </a:path>
              </a:pathLst>
            </a:custGeom>
            <a:solidFill>
              <a:schemeClr val="accent1">
                <a:lumMod val="50000"/>
              </a:schemeClr>
            </a:solidFill>
            <a:ln w="8061" cap="flat">
              <a:solidFill>
                <a:schemeClr val="accent3">
                  <a:lumMod val="60000"/>
                  <a:lumOff val="40000"/>
                </a:schemeClr>
              </a:solidFill>
              <a:prstDash val="solid"/>
              <a:miter/>
            </a:ln>
          </p:spPr>
          <p:txBody>
            <a:bodyPr rtlCol="0" anchor="ctr"/>
            <a:lstStyle/>
            <a:p>
              <a:endParaRPr lang="en-US"/>
            </a:p>
          </p:txBody>
        </p:sp>
      </p:grpSp>
      <p:grpSp>
        <p:nvGrpSpPr>
          <p:cNvPr id="269" name="Group 268">
            <a:extLst>
              <a:ext uri="{FF2B5EF4-FFF2-40B4-BE49-F238E27FC236}">
                <a16:creationId xmlns:a16="http://schemas.microsoft.com/office/drawing/2014/main" id="{6BE2E201-9550-43D9-AA3B-26570C5D2379}"/>
              </a:ext>
            </a:extLst>
          </p:cNvPr>
          <p:cNvGrpSpPr/>
          <p:nvPr/>
        </p:nvGrpSpPr>
        <p:grpSpPr>
          <a:xfrm>
            <a:off x="1309541" y="4247914"/>
            <a:ext cx="1775882" cy="1270211"/>
            <a:chOff x="4477067" y="3197243"/>
            <a:chExt cx="1130986" cy="819601"/>
          </a:xfrm>
        </p:grpSpPr>
        <p:grpSp>
          <p:nvGrpSpPr>
            <p:cNvPr id="270" name="Group 269">
              <a:extLst>
                <a:ext uri="{FF2B5EF4-FFF2-40B4-BE49-F238E27FC236}">
                  <a16:creationId xmlns:a16="http://schemas.microsoft.com/office/drawing/2014/main" id="{9F5B5FD5-25F2-4AB8-A265-4B31E8FEC56E}"/>
                </a:ext>
              </a:extLst>
            </p:cNvPr>
            <p:cNvGrpSpPr/>
            <p:nvPr/>
          </p:nvGrpSpPr>
          <p:grpSpPr>
            <a:xfrm>
              <a:off x="5122819" y="3642094"/>
              <a:ext cx="485234" cy="374750"/>
              <a:chOff x="5122819" y="3605542"/>
              <a:chExt cx="485234" cy="374750"/>
            </a:xfrm>
          </p:grpSpPr>
          <p:cxnSp>
            <p:nvCxnSpPr>
              <p:cNvPr id="276" name="Connector: Elbow 55">
                <a:extLst>
                  <a:ext uri="{FF2B5EF4-FFF2-40B4-BE49-F238E27FC236}">
                    <a16:creationId xmlns:a16="http://schemas.microsoft.com/office/drawing/2014/main" id="{9602D157-3064-448A-9777-A554129D2C6A}"/>
                  </a:ext>
                </a:extLst>
              </p:cNvPr>
              <p:cNvCxnSpPr>
                <a:cxnSpLocks/>
              </p:cNvCxnSpPr>
              <p:nvPr/>
            </p:nvCxnSpPr>
            <p:spPr>
              <a:xfrm>
                <a:off x="5222631" y="3642094"/>
                <a:ext cx="285611" cy="232747"/>
              </a:xfrm>
              <a:prstGeom prst="bentConnector3">
                <a:avLst>
                  <a:gd name="adj1" fmla="val 745"/>
                </a:avLst>
              </a:prstGeom>
              <a:ln w="19050">
                <a:solidFill>
                  <a:schemeClr val="accent3">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7" name="Connector: Elbow 56">
                <a:extLst>
                  <a:ext uri="{FF2B5EF4-FFF2-40B4-BE49-F238E27FC236}">
                    <a16:creationId xmlns:a16="http://schemas.microsoft.com/office/drawing/2014/main" id="{7FDF3E4C-AC8F-445C-9A51-D4C7A2CEF1C8}"/>
                  </a:ext>
                </a:extLst>
              </p:cNvPr>
              <p:cNvCxnSpPr>
                <a:cxnSpLocks/>
              </p:cNvCxnSpPr>
              <p:nvPr/>
            </p:nvCxnSpPr>
            <p:spPr>
              <a:xfrm>
                <a:off x="5122819" y="3605542"/>
                <a:ext cx="485234" cy="374750"/>
              </a:xfrm>
              <a:prstGeom prst="bentConnector3">
                <a:avLst>
                  <a:gd name="adj1" fmla="val 2889"/>
                </a:avLst>
              </a:prstGeom>
              <a:ln w="19050">
                <a:solidFill>
                  <a:schemeClr val="accent3">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cxnSp>
          <p:nvCxnSpPr>
            <p:cNvPr id="271" name="Straight Connector 270">
              <a:extLst>
                <a:ext uri="{FF2B5EF4-FFF2-40B4-BE49-F238E27FC236}">
                  <a16:creationId xmlns:a16="http://schemas.microsoft.com/office/drawing/2014/main" id="{84E09D94-2719-4EFC-992F-D97AE07AAAD8}"/>
                </a:ext>
              </a:extLst>
            </p:cNvPr>
            <p:cNvCxnSpPr>
              <a:cxnSpLocks/>
            </p:cNvCxnSpPr>
            <p:nvPr/>
          </p:nvCxnSpPr>
          <p:spPr>
            <a:xfrm>
              <a:off x="5037112" y="3576272"/>
              <a:ext cx="10895" cy="440572"/>
            </a:xfrm>
            <a:prstGeom prst="line">
              <a:avLst/>
            </a:prstGeom>
            <a:ln w="19050">
              <a:solidFill>
                <a:schemeClr val="accent3">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272" name="Group 271">
              <a:extLst>
                <a:ext uri="{FF2B5EF4-FFF2-40B4-BE49-F238E27FC236}">
                  <a16:creationId xmlns:a16="http://schemas.microsoft.com/office/drawing/2014/main" id="{3C5F1057-AC29-4963-9B88-AA467070A7C8}"/>
                </a:ext>
              </a:extLst>
            </p:cNvPr>
            <p:cNvGrpSpPr/>
            <p:nvPr/>
          </p:nvGrpSpPr>
          <p:grpSpPr>
            <a:xfrm flipH="1">
              <a:off x="4477067" y="3642094"/>
              <a:ext cx="485234" cy="374750"/>
              <a:chOff x="5122819" y="3605542"/>
              <a:chExt cx="485234" cy="374750"/>
            </a:xfrm>
          </p:grpSpPr>
          <p:cxnSp>
            <p:nvCxnSpPr>
              <p:cNvPr id="274" name="Connector: Elbow 53">
                <a:extLst>
                  <a:ext uri="{FF2B5EF4-FFF2-40B4-BE49-F238E27FC236}">
                    <a16:creationId xmlns:a16="http://schemas.microsoft.com/office/drawing/2014/main" id="{EC6327C7-FAEF-41D9-9673-D83AD1294220}"/>
                  </a:ext>
                </a:extLst>
              </p:cNvPr>
              <p:cNvCxnSpPr>
                <a:cxnSpLocks/>
              </p:cNvCxnSpPr>
              <p:nvPr/>
            </p:nvCxnSpPr>
            <p:spPr>
              <a:xfrm>
                <a:off x="5222631" y="3642094"/>
                <a:ext cx="285611" cy="232747"/>
              </a:xfrm>
              <a:prstGeom prst="bentConnector3">
                <a:avLst>
                  <a:gd name="adj1" fmla="val 745"/>
                </a:avLst>
              </a:prstGeom>
              <a:ln w="19050">
                <a:solidFill>
                  <a:schemeClr val="accent3">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75" name="Connector: Elbow 54">
                <a:extLst>
                  <a:ext uri="{FF2B5EF4-FFF2-40B4-BE49-F238E27FC236}">
                    <a16:creationId xmlns:a16="http://schemas.microsoft.com/office/drawing/2014/main" id="{3A197383-40B3-412E-A3F2-5CFB6B85A05A}"/>
                  </a:ext>
                </a:extLst>
              </p:cNvPr>
              <p:cNvCxnSpPr>
                <a:cxnSpLocks/>
              </p:cNvCxnSpPr>
              <p:nvPr/>
            </p:nvCxnSpPr>
            <p:spPr>
              <a:xfrm>
                <a:off x="5122819" y="3605542"/>
                <a:ext cx="485234" cy="374750"/>
              </a:xfrm>
              <a:prstGeom prst="bentConnector3">
                <a:avLst>
                  <a:gd name="adj1" fmla="val 2889"/>
                </a:avLst>
              </a:prstGeom>
              <a:ln w="19050">
                <a:solidFill>
                  <a:schemeClr val="accent3">
                    <a:lumMod val="60000"/>
                    <a:lumOff val="40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273" name="Freeform 13">
              <a:extLst>
                <a:ext uri="{FF2B5EF4-FFF2-40B4-BE49-F238E27FC236}">
                  <a16:creationId xmlns:a16="http://schemas.microsoft.com/office/drawing/2014/main" id="{83EA2F85-141C-4C26-A857-39D3A47B887D}"/>
                </a:ext>
              </a:extLst>
            </p:cNvPr>
            <p:cNvSpPr>
              <a:spLocks noChangeAspect="1"/>
            </p:cNvSpPr>
            <p:nvPr/>
          </p:nvSpPr>
          <p:spPr>
            <a:xfrm flipH="1">
              <a:off x="4572054" y="3197243"/>
              <a:ext cx="936188" cy="504402"/>
            </a:xfrm>
            <a:custGeom>
              <a:avLst/>
              <a:gdLst/>
              <a:ahLst/>
              <a:cxnLst/>
              <a:rect l="l" t="t" r="r" b="b"/>
              <a:pathLst>
                <a:path w="1872168" h="1008693">
                  <a:moveTo>
                    <a:pt x="699542" y="162"/>
                  </a:moveTo>
                  <a:cubicBezTo>
                    <a:pt x="683169" y="534"/>
                    <a:pt x="666273" y="1556"/>
                    <a:pt x="648845" y="3291"/>
                  </a:cubicBezTo>
                  <a:cubicBezTo>
                    <a:pt x="357120" y="49686"/>
                    <a:pt x="273885" y="284789"/>
                    <a:pt x="274981" y="413694"/>
                  </a:cubicBezTo>
                  <a:cubicBezTo>
                    <a:pt x="4451" y="471904"/>
                    <a:pt x="-11347" y="662854"/>
                    <a:pt x="4101" y="753457"/>
                  </a:cubicBezTo>
                  <a:cubicBezTo>
                    <a:pt x="42383" y="946818"/>
                    <a:pt x="296257" y="1004273"/>
                    <a:pt x="384912" y="1005378"/>
                  </a:cubicBezTo>
                  <a:lnTo>
                    <a:pt x="1507196" y="1008693"/>
                  </a:lnTo>
                  <a:cubicBezTo>
                    <a:pt x="1646895" y="1000406"/>
                    <a:pt x="1746295" y="947371"/>
                    <a:pt x="1825546" y="854557"/>
                  </a:cubicBezTo>
                  <a:cubicBezTo>
                    <a:pt x="1897410" y="760086"/>
                    <a:pt x="1873973" y="626012"/>
                    <a:pt x="1836613" y="558208"/>
                  </a:cubicBezTo>
                  <a:cubicBezTo>
                    <a:pt x="1808089" y="509360"/>
                    <a:pt x="1675919" y="402617"/>
                    <a:pt x="1507617" y="430504"/>
                  </a:cubicBezTo>
                  <a:cubicBezTo>
                    <a:pt x="1525469" y="335682"/>
                    <a:pt x="1477961" y="244522"/>
                    <a:pt x="1398003" y="206286"/>
                  </a:cubicBezTo>
                  <a:cubicBezTo>
                    <a:pt x="1299806" y="153261"/>
                    <a:pt x="1182195" y="177294"/>
                    <a:pt x="1108176" y="215068"/>
                  </a:cubicBezTo>
                  <a:cubicBezTo>
                    <a:pt x="1072916" y="135306"/>
                    <a:pt x="945134" y="-5422"/>
                    <a:pt x="699542" y="162"/>
                  </a:cubicBezTo>
                  <a:close/>
                </a:path>
              </a:pathLst>
            </a:custGeom>
            <a:solidFill>
              <a:schemeClr val="bg1">
                <a:lumMod val="95000"/>
              </a:schemeClr>
            </a:solidFill>
            <a:ln>
              <a:solidFill>
                <a:schemeClr val="accent3">
                  <a:lumMod val="60000"/>
                  <a:lumOff val="4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solidFill>
                  <a:schemeClr val="tx1"/>
                </a:solidFill>
              </a:endParaRPr>
            </a:p>
          </p:txBody>
        </p:sp>
      </p:grpSp>
    </p:spTree>
    <p:extLst>
      <p:ext uri="{BB962C8B-B14F-4D97-AF65-F5344CB8AC3E}">
        <p14:creationId xmlns:p14="http://schemas.microsoft.com/office/powerpoint/2010/main" val="20508348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D735F7F3-C1B5-4B60-A00A-4EB618DDFB5A}"/>
              </a:ext>
            </a:extLst>
          </p:cNvPr>
          <p:cNvSpPr txBox="1">
            <a:spLocks/>
          </p:cNvSpPr>
          <p:nvPr/>
        </p:nvSpPr>
        <p:spPr>
          <a:xfrm>
            <a:off x="341151" y="421295"/>
            <a:ext cx="11573197" cy="587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solidFill>
                  <a:prstClr val="black"/>
                </a:solidFill>
                <a:ea typeface="+mj-ea"/>
                <a:cs typeface="+mj-cs"/>
              </a:rPr>
              <a:t>Some Examples of Banks Using Data analysis</a:t>
            </a:r>
            <a:endParaRPr lang="en-US" sz="4400" dirty="0"/>
          </a:p>
        </p:txBody>
      </p:sp>
      <p:pic>
        <p:nvPicPr>
          <p:cNvPr id="7" name="Google Shape;124;p17"/>
          <p:cNvPicPr preferRelativeResize="0"/>
          <p:nvPr/>
        </p:nvPicPr>
        <p:blipFill rotWithShape="1">
          <a:blip r:embed="rId3">
            <a:alphaModFix/>
          </a:blip>
          <a:srcRect/>
          <a:stretch/>
        </p:blipFill>
        <p:spPr>
          <a:xfrm>
            <a:off x="99417" y="189303"/>
            <a:ext cx="1638825" cy="485039"/>
          </a:xfrm>
          <a:prstGeom prst="rect">
            <a:avLst/>
          </a:prstGeom>
          <a:noFill/>
          <a:ln>
            <a:noFill/>
          </a:ln>
        </p:spPr>
      </p:pic>
      <p:pic>
        <p:nvPicPr>
          <p:cNvPr id="8" name="Picture 7"/>
          <p:cNvPicPr>
            <a:picLocks noChangeAspect="1"/>
          </p:cNvPicPr>
          <p:nvPr/>
        </p:nvPicPr>
        <p:blipFill>
          <a:blip r:embed="rId4">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
        <p:nvSpPr>
          <p:cNvPr id="9" name="Rectangle 8"/>
          <p:cNvSpPr/>
          <p:nvPr/>
        </p:nvSpPr>
        <p:spPr>
          <a:xfrm>
            <a:off x="622300" y="1206500"/>
            <a:ext cx="11074700" cy="5255285"/>
          </a:xfrm>
          <a:prstGeom prst="rect">
            <a:avLst/>
          </a:prstGeom>
        </p:spPr>
        <p:txBody>
          <a:bodyPr wrap="square">
            <a:spAutoFit/>
          </a:bodyPr>
          <a:lstStyle/>
          <a:p>
            <a:pPr marL="285750" lvl="0" indent="-285750">
              <a:lnSpc>
                <a:spcPct val="150000"/>
              </a:lnSpc>
              <a:buClr>
                <a:srgbClr val="FFC000"/>
              </a:buClr>
              <a:buFont typeface="Wingdings" panose="05000000000000000000" pitchFamily="2" charset="2"/>
              <a:buChar char="q"/>
            </a:pPr>
            <a:r>
              <a:rPr lang="en-US" sz="1600" b="1" dirty="0" smtClean="0">
                <a:latin typeface="Tahoma" panose="020B0604030504040204" pitchFamily="34" charset="0"/>
                <a:ea typeface="Tahoma" panose="020B0604030504040204" pitchFamily="34" charset="0"/>
                <a:cs typeface="Tahoma" panose="020B0604030504040204" pitchFamily="34" charset="0"/>
              </a:rPr>
              <a:t>Bank </a:t>
            </a:r>
            <a:r>
              <a:rPr lang="en-US" sz="1600" b="1" dirty="0">
                <a:latin typeface="Tahoma" panose="020B0604030504040204" pitchFamily="34" charset="0"/>
                <a:ea typeface="Tahoma" panose="020B0604030504040204" pitchFamily="34" charset="0"/>
                <a:cs typeface="Tahoma" panose="020B0604030504040204" pitchFamily="34" charset="0"/>
              </a:rPr>
              <a:t>of </a:t>
            </a:r>
            <a:r>
              <a:rPr lang="en-US" sz="1600" b="1" dirty="0" smtClean="0">
                <a:latin typeface="Tahoma" panose="020B0604030504040204" pitchFamily="34" charset="0"/>
                <a:ea typeface="Tahoma" panose="020B0604030504040204" pitchFamily="34" charset="0"/>
                <a:cs typeface="Tahoma" panose="020B0604030504040204" pitchFamily="34" charset="0"/>
              </a:rPr>
              <a:t>America:</a:t>
            </a:r>
            <a:r>
              <a:rPr lang="en-US" sz="1600" dirty="0">
                <a:latin typeface="Tahoma" panose="020B0604030504040204" pitchFamily="34" charset="0"/>
                <a:ea typeface="Tahoma" panose="020B0604030504040204" pitchFamily="34" charset="0"/>
                <a:cs typeface="Tahoma" panose="020B0604030504040204" pitchFamily="34" charset="0"/>
              </a:rPr>
              <a:t> uses data analytics to personalize customer experiences, improve fraud detection, and optimize its marketing campaigns.</a:t>
            </a:r>
          </a:p>
          <a:p>
            <a:pPr lvl="1">
              <a:lnSpc>
                <a:spcPct val="150000"/>
              </a:lnSpc>
              <a:buFont typeface="Wingdings" panose="05000000000000000000" pitchFamily="2" charset="2"/>
              <a:buChar char="§"/>
            </a:pPr>
            <a:r>
              <a:rPr lang="en-US" sz="1400" dirty="0">
                <a:latin typeface="Tahoma" panose="020B0604030504040204" pitchFamily="34" charset="0"/>
                <a:ea typeface="Tahoma" panose="020B0604030504040204" pitchFamily="34" charset="0"/>
                <a:cs typeface="Tahoma" panose="020B0604030504040204" pitchFamily="34" charset="0"/>
              </a:rPr>
              <a:t>Tools</a:t>
            </a:r>
          </a:p>
          <a:p>
            <a:pPr marL="1200150" lvl="2" indent="-285750">
              <a:lnSpc>
                <a:spcPct val="150000"/>
              </a:lnSpc>
              <a:buFont typeface="Wingdings" panose="05000000000000000000" pitchFamily="2" charset="2"/>
              <a:buChar char="ü"/>
            </a:pPr>
            <a:r>
              <a:rPr lang="en-GB" sz="1400" dirty="0" err="1">
                <a:latin typeface="Tahoma" panose="020B0604030504040204" pitchFamily="34" charset="0"/>
                <a:ea typeface="Tahoma" panose="020B0604030504040204" pitchFamily="34" charset="0"/>
                <a:cs typeface="Tahoma" panose="020B0604030504040204" pitchFamily="34" charset="0"/>
              </a:rPr>
              <a:t>Alteryx</a:t>
            </a:r>
            <a:r>
              <a:rPr lang="en-GB" sz="1400" dirty="0">
                <a:latin typeface="Tahoma" panose="020B0604030504040204" pitchFamily="34" charset="0"/>
                <a:ea typeface="Tahoma" panose="020B0604030504040204" pitchFamily="34" charset="0"/>
                <a:cs typeface="Tahoma" panose="020B0604030504040204" pitchFamily="34" charset="0"/>
              </a:rPr>
              <a:t>: A data preparation and analytics platform that helps businesses to clean, prepare, and </a:t>
            </a:r>
            <a:r>
              <a:rPr lang="en-GB" sz="1400" dirty="0" smtClean="0">
                <a:latin typeface="Tahoma" panose="020B0604030504040204" pitchFamily="34" charset="0"/>
                <a:ea typeface="Tahoma" panose="020B0604030504040204" pitchFamily="34" charset="0"/>
                <a:cs typeface="Tahoma" panose="020B0604030504040204" pitchFamily="34" charset="0"/>
              </a:rPr>
              <a:t>analyse </a:t>
            </a:r>
            <a:r>
              <a:rPr lang="en-GB" sz="1400" dirty="0">
                <a:latin typeface="Tahoma" panose="020B0604030504040204" pitchFamily="34" charset="0"/>
                <a:ea typeface="Tahoma" panose="020B0604030504040204" pitchFamily="34" charset="0"/>
                <a:cs typeface="Tahoma" panose="020B0604030504040204" pitchFamily="34" charset="0"/>
              </a:rPr>
              <a:t>data</a:t>
            </a:r>
          </a:p>
          <a:p>
            <a:pPr marL="1200150" lvl="2" indent="-285750">
              <a:lnSpc>
                <a:spcPct val="150000"/>
              </a:lnSpc>
              <a:buFont typeface="Wingdings" panose="05000000000000000000" pitchFamily="2" charset="2"/>
              <a:buChar char="ü"/>
            </a:pPr>
            <a:r>
              <a:rPr lang="en-GB" sz="1400" dirty="0">
                <a:latin typeface="Tahoma" panose="020B0604030504040204" pitchFamily="34" charset="0"/>
                <a:ea typeface="Tahoma" panose="020B0604030504040204" pitchFamily="34" charset="0"/>
                <a:cs typeface="Tahoma" panose="020B0604030504040204" pitchFamily="34" charset="0"/>
              </a:rPr>
              <a:t>SAS: A statistical analysis software that is used for a variety of tasks, including data mining, predictive analytics, and business intelligence</a:t>
            </a:r>
          </a:p>
          <a:p>
            <a:pPr marL="1200150" lvl="2" indent="-285750">
              <a:lnSpc>
                <a:spcPct val="150000"/>
              </a:lnSpc>
              <a:buFont typeface="Wingdings" panose="05000000000000000000" pitchFamily="2" charset="2"/>
              <a:buChar char="ü"/>
            </a:pPr>
            <a:r>
              <a:rPr lang="en-US" sz="1400" dirty="0">
                <a:latin typeface="Tahoma" panose="020B0604030504040204" pitchFamily="34" charset="0"/>
                <a:ea typeface="Tahoma" panose="020B0604030504040204" pitchFamily="34" charset="0"/>
                <a:cs typeface="Tahoma" panose="020B0604030504040204" pitchFamily="34" charset="0"/>
              </a:rPr>
              <a:t>R, python, power BI, tableau</a:t>
            </a:r>
            <a:endParaRPr lang="en-US" sz="1600" dirty="0">
              <a:latin typeface="Tahoma" panose="020B0604030504040204" pitchFamily="34" charset="0"/>
              <a:ea typeface="Tahoma" panose="020B0604030504040204" pitchFamily="34" charset="0"/>
              <a:cs typeface="Tahoma" panose="020B0604030504040204" pitchFamily="34" charset="0"/>
            </a:endParaRPr>
          </a:p>
          <a:p>
            <a:pPr marL="285750" indent="-285750">
              <a:lnSpc>
                <a:spcPct val="150000"/>
              </a:lnSpc>
              <a:spcBef>
                <a:spcPts val="1000"/>
              </a:spcBef>
              <a:buClr>
                <a:srgbClr val="FFC000"/>
              </a:buClr>
              <a:buFont typeface="Wingdings" panose="05000000000000000000" pitchFamily="2" charset="2"/>
              <a:buChar char="q"/>
            </a:pPr>
            <a:r>
              <a:rPr lang="en-US" sz="1600" b="1" dirty="0" smtClean="0">
                <a:latin typeface="Tahoma" panose="020B0604030504040204" pitchFamily="34" charset="0"/>
                <a:ea typeface="Tahoma" panose="020B0604030504040204" pitchFamily="34" charset="0"/>
                <a:cs typeface="Tahoma" panose="020B0604030504040204" pitchFamily="34" charset="0"/>
              </a:rPr>
              <a:t>JPMorgan Chase</a:t>
            </a:r>
            <a:r>
              <a:rPr lang="en-US" sz="1600" dirty="0" smtClean="0">
                <a:latin typeface="Tahoma" panose="020B0604030504040204" pitchFamily="34" charset="0"/>
                <a:ea typeface="Tahoma" panose="020B0604030504040204" pitchFamily="34" charset="0"/>
                <a:cs typeface="Tahoma" panose="020B0604030504040204" pitchFamily="34" charset="0"/>
              </a:rPr>
              <a:t>: uses data analytics to identify potential fraud, optimize its trading strategies, and provide better customer service.</a:t>
            </a:r>
          </a:p>
          <a:p>
            <a:pPr marL="742950" lvl="1" indent="-285750">
              <a:lnSpc>
                <a:spcPct val="150000"/>
              </a:lnSpc>
              <a:spcBef>
                <a:spcPts val="1000"/>
              </a:spcBef>
              <a:buClr>
                <a:srgbClr val="FFC000"/>
              </a:buClr>
              <a:buFont typeface="Wingdings" panose="05000000000000000000" pitchFamily="2" charset="2"/>
              <a:buChar char="§"/>
            </a:pPr>
            <a:r>
              <a:rPr lang="en-US" sz="1400" dirty="0" smtClean="0">
                <a:latin typeface="Tahoma" panose="020B0604030504040204" pitchFamily="34" charset="0"/>
                <a:ea typeface="Tahoma" panose="020B0604030504040204" pitchFamily="34" charset="0"/>
                <a:cs typeface="Tahoma" panose="020B0604030504040204" pitchFamily="34" charset="0"/>
              </a:rPr>
              <a:t>Tools</a:t>
            </a:r>
          </a:p>
          <a:p>
            <a:pPr marL="1200150" lvl="2" indent="-285750">
              <a:spcBef>
                <a:spcPts val="500"/>
              </a:spcBef>
              <a:buFont typeface="Wingdings" panose="05000000000000000000" pitchFamily="2" charset="2"/>
              <a:buChar char="ü"/>
            </a:pPr>
            <a:r>
              <a:rPr lang="en-US" sz="1400" dirty="0" smtClean="0">
                <a:latin typeface="Tahoma" panose="020B0604030504040204" pitchFamily="34" charset="0"/>
                <a:ea typeface="Tahoma" panose="020B0604030504040204" pitchFamily="34" charset="0"/>
                <a:cs typeface="Tahoma" panose="020B0604030504040204" pitchFamily="34" charset="0"/>
              </a:rPr>
              <a:t>Hadoop: An open-source framework for storing and processing large amounts of data.</a:t>
            </a:r>
          </a:p>
          <a:p>
            <a:pPr marL="1200150" lvl="2" indent="-285750">
              <a:spcBef>
                <a:spcPts val="500"/>
              </a:spcBef>
              <a:buFont typeface="Wingdings" panose="05000000000000000000" pitchFamily="2" charset="2"/>
              <a:buChar char="ü"/>
            </a:pPr>
            <a:r>
              <a:rPr lang="en-US" sz="1400" dirty="0" smtClean="0">
                <a:latin typeface="Tahoma" panose="020B0604030504040204" pitchFamily="34" charset="0"/>
                <a:ea typeface="Tahoma" panose="020B0604030504040204" pitchFamily="34" charset="0"/>
                <a:cs typeface="Tahoma" panose="020B0604030504040204" pitchFamily="34" charset="0"/>
              </a:rPr>
              <a:t>Spark: A unified analytics engine for large-scale data processing</a:t>
            </a:r>
          </a:p>
          <a:p>
            <a:pPr marL="1200150" lvl="2" indent="-285750">
              <a:spcBef>
                <a:spcPts val="500"/>
              </a:spcBef>
              <a:buFont typeface="Wingdings" panose="05000000000000000000" pitchFamily="2" charset="2"/>
              <a:buChar char="ü"/>
            </a:pPr>
            <a:r>
              <a:rPr lang="en-US" sz="1400" dirty="0" smtClean="0">
                <a:latin typeface="Tahoma" panose="020B0604030504040204" pitchFamily="34" charset="0"/>
                <a:ea typeface="Tahoma" panose="020B0604030504040204" pitchFamily="34" charset="0"/>
                <a:cs typeface="Tahoma" panose="020B0604030504040204" pitchFamily="34" charset="0"/>
              </a:rPr>
              <a:t>Hive: A data warehouse infrastructure built on top of Hadoop.</a:t>
            </a:r>
          </a:p>
          <a:p>
            <a:pPr marL="1200150" lvl="2" indent="-285750">
              <a:spcBef>
                <a:spcPts val="500"/>
              </a:spcBef>
              <a:buFont typeface="Wingdings" panose="05000000000000000000" pitchFamily="2" charset="2"/>
              <a:buChar char="ü"/>
            </a:pPr>
            <a:r>
              <a:rPr lang="en-US" sz="1400" dirty="0" err="1" smtClean="0">
                <a:latin typeface="Tahoma" panose="020B0604030504040204" pitchFamily="34" charset="0"/>
                <a:ea typeface="Tahoma" panose="020B0604030504040204" pitchFamily="34" charset="0"/>
                <a:cs typeface="Tahoma" panose="020B0604030504040204" pitchFamily="34" charset="0"/>
              </a:rPr>
              <a:t>Sqoop</a:t>
            </a:r>
            <a:r>
              <a:rPr lang="en-US" sz="1400" dirty="0" smtClean="0">
                <a:latin typeface="Tahoma" panose="020B0604030504040204" pitchFamily="34" charset="0"/>
                <a:ea typeface="Tahoma" panose="020B0604030504040204" pitchFamily="34" charset="0"/>
                <a:cs typeface="Tahoma" panose="020B0604030504040204" pitchFamily="34" charset="0"/>
              </a:rPr>
              <a:t>: A tool for transferring data between Hadoop and relational databases.</a:t>
            </a:r>
          </a:p>
          <a:p>
            <a:pPr marL="1200150" lvl="2" indent="-285750">
              <a:spcBef>
                <a:spcPts val="500"/>
              </a:spcBef>
              <a:buFont typeface="Wingdings" panose="05000000000000000000" pitchFamily="2" charset="2"/>
              <a:buChar char="ü"/>
            </a:pPr>
            <a:r>
              <a:rPr lang="en-US" sz="1400" dirty="0" smtClean="0">
                <a:latin typeface="Tahoma" panose="020B0604030504040204" pitchFamily="34" charset="0"/>
                <a:ea typeface="Tahoma" panose="020B0604030504040204" pitchFamily="34" charset="0"/>
                <a:cs typeface="Tahoma" panose="020B0604030504040204" pitchFamily="34" charset="0"/>
              </a:rPr>
              <a:t>Mahout: A machine learning library for Hadoop</a:t>
            </a:r>
            <a:endParaRPr lang="en-US" dirty="0" smtClean="0">
              <a:latin typeface="Tahoma" panose="020B0604030504040204" pitchFamily="34" charset="0"/>
              <a:ea typeface="Tahoma" panose="020B0604030504040204" pitchFamily="34" charset="0"/>
              <a:cs typeface="Tahoma" panose="020B0604030504040204" pitchFamily="34" charset="0"/>
            </a:endParaRPr>
          </a:p>
        </p:txBody>
      </p:sp>
      <p:cxnSp>
        <p:nvCxnSpPr>
          <p:cNvPr id="10" name="Straight Connector 9">
            <a:extLst>
              <a:ext uri="{FF2B5EF4-FFF2-40B4-BE49-F238E27FC236}">
                <a16:creationId xmlns:a16="http://schemas.microsoft.com/office/drawing/2014/main" id="{AD65D608-E69B-4B3B-9C99-9F0C64D889BF}"/>
              </a:ext>
            </a:extLst>
          </p:cNvPr>
          <p:cNvCxnSpPr>
            <a:cxnSpLocks/>
          </p:cNvCxnSpPr>
          <p:nvPr/>
        </p:nvCxnSpPr>
        <p:spPr>
          <a:xfrm>
            <a:off x="889000" y="6350000"/>
            <a:ext cx="10477500" cy="0"/>
          </a:xfrm>
          <a:prstGeom prst="line">
            <a:avLst/>
          </a:prstGeom>
          <a:ln>
            <a:solidFill>
              <a:srgbClr val="7EDFE4"/>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9230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D735F7F3-C1B5-4B60-A00A-4EB618DDFB5A}"/>
              </a:ext>
            </a:extLst>
          </p:cNvPr>
          <p:cNvSpPr txBox="1">
            <a:spLocks/>
          </p:cNvSpPr>
          <p:nvPr/>
        </p:nvSpPr>
        <p:spPr>
          <a:xfrm>
            <a:off x="123803" y="431822"/>
            <a:ext cx="11573197" cy="587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smtClean="0">
                <a:solidFill>
                  <a:prstClr val="black"/>
                </a:solidFill>
                <a:ea typeface="+mj-ea"/>
                <a:cs typeface="+mj-cs"/>
              </a:rPr>
              <a:t>Some Examples of Banks Using Data analysis</a:t>
            </a:r>
            <a:endParaRPr lang="en-US" sz="4400" dirty="0"/>
          </a:p>
        </p:txBody>
      </p:sp>
      <p:pic>
        <p:nvPicPr>
          <p:cNvPr id="7"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
        <p:nvSpPr>
          <p:cNvPr id="9" name="Rectangle 8"/>
          <p:cNvSpPr/>
          <p:nvPr/>
        </p:nvSpPr>
        <p:spPr>
          <a:xfrm>
            <a:off x="622300" y="1206500"/>
            <a:ext cx="11074700" cy="4765407"/>
          </a:xfrm>
          <a:prstGeom prst="rect">
            <a:avLst/>
          </a:prstGeom>
        </p:spPr>
        <p:txBody>
          <a:bodyPr wrap="square">
            <a:spAutoFit/>
          </a:bodyPr>
          <a:lstStyle/>
          <a:p>
            <a:pPr marL="285750" indent="-285750">
              <a:lnSpc>
                <a:spcPct val="150000"/>
              </a:lnSpc>
              <a:spcBef>
                <a:spcPts val="1000"/>
              </a:spcBef>
              <a:buClr>
                <a:srgbClr val="FFC000"/>
              </a:buClr>
              <a:buFont typeface="Wingdings" panose="05000000000000000000" pitchFamily="2" charset="2"/>
              <a:buChar char="q"/>
            </a:pPr>
            <a:r>
              <a:rPr lang="en-GB" sz="1600" b="1" dirty="0">
                <a:latin typeface="Tahoma" panose="020B0604030504040204" pitchFamily="34" charset="0"/>
                <a:ea typeface="Tahoma" panose="020B0604030504040204" pitchFamily="34" charset="0"/>
                <a:cs typeface="Tahoma" panose="020B0604030504040204" pitchFamily="34" charset="0"/>
              </a:rPr>
              <a:t>Standard Bank</a:t>
            </a:r>
            <a:r>
              <a:rPr lang="en-GB" sz="1600" dirty="0">
                <a:latin typeface="Tahoma" panose="020B0604030504040204" pitchFamily="34" charset="0"/>
                <a:ea typeface="Tahoma" panose="020B0604030504040204" pitchFamily="34" charset="0"/>
                <a:cs typeface="Tahoma" panose="020B0604030504040204" pitchFamily="34" charset="0"/>
              </a:rPr>
              <a:t>: Standard Bank is one of the largest banks in Africa and is a pioneer in the use of data analytics. The bank uses data analytics to improve customer segmentation, fraud detection, and risk management.</a:t>
            </a:r>
          </a:p>
          <a:p>
            <a:pPr marL="742950" lvl="1" indent="-285750">
              <a:lnSpc>
                <a:spcPct val="150000"/>
              </a:lnSpc>
              <a:spcBef>
                <a:spcPts val="1000"/>
              </a:spcBef>
              <a:buClr>
                <a:srgbClr val="FFC000"/>
              </a:buClr>
              <a:buFont typeface="Wingdings" panose="05000000000000000000" pitchFamily="2" charset="2"/>
              <a:buChar char="§"/>
            </a:pPr>
            <a:r>
              <a:rPr lang="en-US" sz="1400" dirty="0" smtClean="0">
                <a:latin typeface="Tahoma" panose="020B0604030504040204" pitchFamily="34" charset="0"/>
                <a:ea typeface="Tahoma" panose="020B0604030504040204" pitchFamily="34" charset="0"/>
                <a:cs typeface="Tahoma" panose="020B0604030504040204" pitchFamily="34" charset="0"/>
              </a:rPr>
              <a:t>Tools</a:t>
            </a:r>
            <a:endParaRPr lang="en-US" sz="1400" dirty="0">
              <a:latin typeface="Tahoma" panose="020B0604030504040204" pitchFamily="34" charset="0"/>
              <a:ea typeface="Tahoma" panose="020B0604030504040204" pitchFamily="34" charset="0"/>
              <a:cs typeface="Tahoma" panose="020B0604030504040204" pitchFamily="34" charset="0"/>
            </a:endParaRPr>
          </a:p>
          <a:p>
            <a:pPr marL="1200150" lvl="2" indent="-285750">
              <a:spcBef>
                <a:spcPts val="500"/>
              </a:spcBef>
              <a:buFont typeface="Wingdings" panose="05000000000000000000" pitchFamily="2" charset="2"/>
              <a:buChar char="ü"/>
            </a:pPr>
            <a:r>
              <a:rPr lang="en-GB" sz="1400" dirty="0">
                <a:latin typeface="Tahoma" panose="020B0604030504040204" pitchFamily="34" charset="0"/>
                <a:ea typeface="Tahoma" panose="020B0604030504040204" pitchFamily="34" charset="0"/>
                <a:cs typeface="Tahoma" panose="020B0604030504040204" pitchFamily="34" charset="0"/>
              </a:rPr>
              <a:t>IBM Watson: A suite of cloud-based cognitive computing services that can be used for a variety of tasks, including data analysis, machine learning, and natural language processing.</a:t>
            </a:r>
          </a:p>
          <a:p>
            <a:pPr marL="1200150" lvl="2" indent="-285750">
              <a:spcBef>
                <a:spcPts val="500"/>
              </a:spcBef>
              <a:buFont typeface="Wingdings" panose="05000000000000000000" pitchFamily="2" charset="2"/>
              <a:buChar char="ü"/>
            </a:pPr>
            <a:r>
              <a:rPr lang="en-GB" sz="1400" dirty="0">
                <a:latin typeface="Tahoma" panose="020B0604030504040204" pitchFamily="34" charset="0"/>
                <a:ea typeface="Tahoma" panose="020B0604030504040204" pitchFamily="34" charset="0"/>
                <a:cs typeface="Tahoma" panose="020B0604030504040204" pitchFamily="34" charset="0"/>
              </a:rPr>
              <a:t>SAS: A statistical analysis software that is used for a variety of tasks, including data mining, predictive analytics, and business intelligence.</a:t>
            </a:r>
            <a:endParaRPr lang="en-US" dirty="0" smtClean="0">
              <a:latin typeface="Tahoma" panose="020B0604030504040204" pitchFamily="34" charset="0"/>
              <a:ea typeface="Tahoma" panose="020B0604030504040204" pitchFamily="34" charset="0"/>
              <a:cs typeface="Tahoma" panose="020B0604030504040204" pitchFamily="34" charset="0"/>
            </a:endParaRPr>
          </a:p>
          <a:p>
            <a:pPr marL="285750" lvl="0" indent="-285750">
              <a:lnSpc>
                <a:spcPct val="150000"/>
              </a:lnSpc>
              <a:buClr>
                <a:srgbClr val="FFC000"/>
              </a:buClr>
              <a:buFont typeface="Wingdings" panose="05000000000000000000" pitchFamily="2" charset="2"/>
              <a:buChar char="q"/>
            </a:pPr>
            <a:r>
              <a:rPr lang="en-GB" sz="1600" b="1" dirty="0">
                <a:latin typeface="Tahoma" panose="020B0604030504040204" pitchFamily="34" charset="0"/>
                <a:ea typeface="Tahoma" panose="020B0604030504040204" pitchFamily="34" charset="0"/>
                <a:cs typeface="Tahoma" panose="020B0604030504040204" pitchFamily="34" charset="0"/>
              </a:rPr>
              <a:t>Absa Group</a:t>
            </a:r>
            <a:r>
              <a:rPr lang="en-GB" sz="1600" dirty="0">
                <a:latin typeface="Tahoma" panose="020B0604030504040204" pitchFamily="34" charset="0"/>
                <a:ea typeface="Tahoma" panose="020B0604030504040204" pitchFamily="34" charset="0"/>
                <a:cs typeface="Tahoma" panose="020B0604030504040204" pitchFamily="34" charset="0"/>
              </a:rPr>
              <a:t>: Absa Group is another large African bank that uses data analytics. The bank uses data analytics to improve its credit scoring models, develop new products and services, and optimize its marketing campaigns</a:t>
            </a:r>
            <a:r>
              <a:rPr lang="en-GB" dirty="0">
                <a:latin typeface="Tahoma" panose="020B0604030504040204" pitchFamily="34" charset="0"/>
                <a:ea typeface="Tahoma" panose="020B0604030504040204" pitchFamily="34" charset="0"/>
                <a:cs typeface="Tahoma" panose="020B0604030504040204" pitchFamily="34" charset="0"/>
              </a:rPr>
              <a:t>.</a:t>
            </a:r>
          </a:p>
          <a:p>
            <a:pPr marL="742950" lvl="1" indent="-285750">
              <a:lnSpc>
                <a:spcPct val="150000"/>
              </a:lnSpc>
              <a:buClr>
                <a:srgbClr val="FFC000"/>
              </a:buClr>
              <a:buFont typeface="Wingdings" panose="05000000000000000000" pitchFamily="2" charset="2"/>
              <a:buChar char="§"/>
            </a:pPr>
            <a:r>
              <a:rPr lang="en-US" sz="1400" dirty="0" smtClean="0">
                <a:latin typeface="Tahoma" panose="020B0604030504040204" pitchFamily="34" charset="0"/>
                <a:ea typeface="Tahoma" panose="020B0604030504040204" pitchFamily="34" charset="0"/>
                <a:cs typeface="Tahoma" panose="020B0604030504040204" pitchFamily="34" charset="0"/>
              </a:rPr>
              <a:t>Tools</a:t>
            </a:r>
            <a:endParaRPr lang="en-US" sz="1400" dirty="0">
              <a:latin typeface="Tahoma" panose="020B0604030504040204" pitchFamily="34" charset="0"/>
              <a:ea typeface="Tahoma" panose="020B0604030504040204" pitchFamily="34" charset="0"/>
              <a:cs typeface="Tahoma" panose="020B0604030504040204" pitchFamily="34" charset="0"/>
            </a:endParaRPr>
          </a:p>
          <a:p>
            <a:pPr marL="1200150" lvl="2" indent="-285750">
              <a:lnSpc>
                <a:spcPct val="150000"/>
              </a:lnSpc>
              <a:buFont typeface="Wingdings" panose="05000000000000000000" pitchFamily="2" charset="2"/>
              <a:buChar char="ü"/>
            </a:pPr>
            <a:r>
              <a:rPr lang="en-GB" sz="1400" dirty="0" err="1">
                <a:latin typeface="Tahoma" panose="020B0604030504040204" pitchFamily="34" charset="0"/>
                <a:ea typeface="Tahoma" panose="020B0604030504040204" pitchFamily="34" charset="0"/>
                <a:cs typeface="Tahoma" panose="020B0604030504040204" pitchFamily="34" charset="0"/>
              </a:rPr>
              <a:t>Alteryx</a:t>
            </a:r>
            <a:r>
              <a:rPr lang="en-GB" sz="1400" dirty="0">
                <a:latin typeface="Tahoma" panose="020B0604030504040204" pitchFamily="34" charset="0"/>
                <a:ea typeface="Tahoma" panose="020B0604030504040204" pitchFamily="34" charset="0"/>
                <a:cs typeface="Tahoma" panose="020B0604030504040204" pitchFamily="34" charset="0"/>
              </a:rPr>
              <a:t>: A data preparation and analytics platform that helps businesses to clean, prepare, and </a:t>
            </a:r>
            <a:r>
              <a:rPr lang="en-GB" sz="1400" dirty="0" err="1">
                <a:latin typeface="Tahoma" panose="020B0604030504040204" pitchFamily="34" charset="0"/>
                <a:ea typeface="Tahoma" panose="020B0604030504040204" pitchFamily="34" charset="0"/>
                <a:cs typeface="Tahoma" panose="020B0604030504040204" pitchFamily="34" charset="0"/>
              </a:rPr>
              <a:t>analyze</a:t>
            </a:r>
            <a:r>
              <a:rPr lang="en-GB" sz="1400" dirty="0">
                <a:latin typeface="Tahoma" panose="020B0604030504040204" pitchFamily="34" charset="0"/>
                <a:ea typeface="Tahoma" panose="020B0604030504040204" pitchFamily="34" charset="0"/>
                <a:cs typeface="Tahoma" panose="020B0604030504040204" pitchFamily="34" charset="0"/>
              </a:rPr>
              <a:t> </a:t>
            </a:r>
            <a:r>
              <a:rPr lang="en-GB" sz="1400" dirty="0" smtClean="0">
                <a:latin typeface="Tahoma" panose="020B0604030504040204" pitchFamily="34" charset="0"/>
                <a:ea typeface="Tahoma" panose="020B0604030504040204" pitchFamily="34" charset="0"/>
                <a:cs typeface="Tahoma" panose="020B0604030504040204" pitchFamily="34" charset="0"/>
              </a:rPr>
              <a:t>data</a:t>
            </a:r>
          </a:p>
          <a:p>
            <a:pPr marL="1200150" lvl="2" indent="-285750">
              <a:lnSpc>
                <a:spcPct val="150000"/>
              </a:lnSpc>
              <a:buFont typeface="Wingdings" panose="05000000000000000000" pitchFamily="2" charset="2"/>
              <a:buChar char="ü"/>
            </a:pPr>
            <a:r>
              <a:rPr lang="en-GB" sz="1400" dirty="0" smtClean="0">
                <a:latin typeface="Tahoma" panose="020B0604030504040204" pitchFamily="34" charset="0"/>
                <a:ea typeface="Tahoma" panose="020B0604030504040204" pitchFamily="34" charset="0"/>
                <a:cs typeface="Tahoma" panose="020B0604030504040204" pitchFamily="34" charset="0"/>
              </a:rPr>
              <a:t>SAS</a:t>
            </a:r>
            <a:r>
              <a:rPr lang="en-GB" sz="1400" dirty="0">
                <a:latin typeface="Tahoma" panose="020B0604030504040204" pitchFamily="34" charset="0"/>
                <a:ea typeface="Tahoma" panose="020B0604030504040204" pitchFamily="34" charset="0"/>
                <a:cs typeface="Tahoma" panose="020B0604030504040204" pitchFamily="34" charset="0"/>
              </a:rPr>
              <a:t>: A statistical analysis software that is used for a variety of tasks, including data mining, predictive analytics, and business </a:t>
            </a:r>
            <a:r>
              <a:rPr lang="en-GB" sz="1400" dirty="0" smtClean="0">
                <a:latin typeface="Tahoma" panose="020B0604030504040204" pitchFamily="34" charset="0"/>
                <a:ea typeface="Tahoma" panose="020B0604030504040204" pitchFamily="34" charset="0"/>
                <a:cs typeface="Tahoma" panose="020B0604030504040204" pitchFamily="34" charset="0"/>
              </a:rPr>
              <a:t>intelligence</a:t>
            </a:r>
          </a:p>
          <a:p>
            <a:pPr marL="1200150" lvl="2" indent="-285750">
              <a:lnSpc>
                <a:spcPct val="150000"/>
              </a:lnSpc>
              <a:buFont typeface="Wingdings" panose="05000000000000000000" pitchFamily="2" charset="2"/>
              <a:buChar char="ü"/>
            </a:pPr>
            <a:r>
              <a:rPr lang="en-US" sz="1400" dirty="0" smtClean="0">
                <a:latin typeface="Tahoma" panose="020B0604030504040204" pitchFamily="34" charset="0"/>
                <a:ea typeface="Tahoma" panose="020B0604030504040204" pitchFamily="34" charset="0"/>
                <a:cs typeface="Tahoma" panose="020B0604030504040204" pitchFamily="34" charset="0"/>
              </a:rPr>
              <a:t>R</a:t>
            </a:r>
            <a:r>
              <a:rPr lang="en-US" sz="1400" dirty="0">
                <a:latin typeface="Tahoma" panose="020B0604030504040204" pitchFamily="34" charset="0"/>
                <a:ea typeface="Tahoma" panose="020B0604030504040204" pitchFamily="34" charset="0"/>
                <a:cs typeface="Tahoma" panose="020B0604030504040204" pitchFamily="34" charset="0"/>
              </a:rPr>
              <a:t>, python, power BI, </a:t>
            </a:r>
            <a:r>
              <a:rPr lang="en-US" sz="1400" dirty="0" smtClean="0">
                <a:latin typeface="Tahoma" panose="020B0604030504040204" pitchFamily="34" charset="0"/>
                <a:ea typeface="Tahoma" panose="020B0604030504040204" pitchFamily="34" charset="0"/>
                <a:cs typeface="Tahoma" panose="020B0604030504040204" pitchFamily="34" charset="0"/>
              </a:rPr>
              <a:t>tableau</a:t>
            </a:r>
          </a:p>
        </p:txBody>
      </p:sp>
      <p:cxnSp>
        <p:nvCxnSpPr>
          <p:cNvPr id="10" name="Straight Connector 9">
            <a:extLst>
              <a:ext uri="{FF2B5EF4-FFF2-40B4-BE49-F238E27FC236}">
                <a16:creationId xmlns:a16="http://schemas.microsoft.com/office/drawing/2014/main" id="{AD65D608-E69B-4B3B-9C99-9F0C64D889BF}"/>
              </a:ext>
            </a:extLst>
          </p:cNvPr>
          <p:cNvCxnSpPr>
            <a:cxnSpLocks/>
          </p:cNvCxnSpPr>
          <p:nvPr/>
        </p:nvCxnSpPr>
        <p:spPr>
          <a:xfrm>
            <a:off x="889000" y="6350000"/>
            <a:ext cx="10477500" cy="0"/>
          </a:xfrm>
          <a:prstGeom prst="line">
            <a:avLst/>
          </a:prstGeom>
          <a:ln>
            <a:solidFill>
              <a:srgbClr val="7EDFE4"/>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5584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229213" y="502850"/>
            <a:ext cx="11573197" cy="587057"/>
          </a:xfrm>
        </p:spPr>
        <p:txBody>
          <a:bodyPr/>
          <a:lstStyle/>
          <a:p>
            <a:r>
              <a:rPr lang="en-US" sz="2800" dirty="0">
                <a:solidFill>
                  <a:prstClr val="black"/>
                </a:solidFill>
                <a:latin typeface="+mn-lt"/>
                <a:ea typeface="+mj-ea"/>
                <a:cs typeface="+mj-cs"/>
              </a:rPr>
              <a:t>Some Examples of Banks Using Data analysis</a:t>
            </a:r>
            <a:endParaRPr lang="en-US" sz="4400" dirty="0">
              <a:latin typeface="+mn-lt"/>
            </a:endParaRPr>
          </a:p>
        </p:txBody>
      </p:sp>
      <p:graphicFrame>
        <p:nvGraphicFramePr>
          <p:cNvPr id="4" name="Table 4">
            <a:extLst>
              <a:ext uri="{FF2B5EF4-FFF2-40B4-BE49-F238E27FC236}">
                <a16:creationId xmlns:a16="http://schemas.microsoft.com/office/drawing/2014/main" id="{03550A92-F3C7-4482-BEA2-9A3C58235A7C}"/>
              </a:ext>
            </a:extLst>
          </p:cNvPr>
          <p:cNvGraphicFramePr>
            <a:graphicFrameLocks noGrp="1"/>
          </p:cNvGraphicFramePr>
          <p:nvPr>
            <p:extLst>
              <p:ext uri="{D42A27DB-BD31-4B8C-83A1-F6EECF244321}">
                <p14:modId xmlns:p14="http://schemas.microsoft.com/office/powerpoint/2010/main" val="1249402345"/>
              </p:ext>
            </p:extLst>
          </p:nvPr>
        </p:nvGraphicFramePr>
        <p:xfrm>
          <a:off x="1384300" y="1740863"/>
          <a:ext cx="9118601" cy="3212136"/>
        </p:xfrm>
        <a:graphic>
          <a:graphicData uri="http://schemas.openxmlformats.org/drawingml/2006/table">
            <a:tbl>
              <a:tblPr firstRow="1" bandRow="1">
                <a:tableStyleId>{69CF1AB2-1976-4502-BF36-3FF5EA218861}</a:tableStyleId>
              </a:tblPr>
              <a:tblGrid>
                <a:gridCol w="2892648">
                  <a:extLst>
                    <a:ext uri="{9D8B030D-6E8A-4147-A177-3AD203B41FA5}">
                      <a16:colId xmlns:a16="http://schemas.microsoft.com/office/drawing/2014/main" val="20000"/>
                    </a:ext>
                  </a:extLst>
                </a:gridCol>
                <a:gridCol w="1642814">
                  <a:extLst>
                    <a:ext uri="{9D8B030D-6E8A-4147-A177-3AD203B41FA5}">
                      <a16:colId xmlns:a16="http://schemas.microsoft.com/office/drawing/2014/main" val="20001"/>
                    </a:ext>
                  </a:extLst>
                </a:gridCol>
                <a:gridCol w="1527713">
                  <a:extLst>
                    <a:ext uri="{9D8B030D-6E8A-4147-A177-3AD203B41FA5}">
                      <a16:colId xmlns:a16="http://schemas.microsoft.com/office/drawing/2014/main" val="20002"/>
                    </a:ext>
                  </a:extLst>
                </a:gridCol>
                <a:gridCol w="1527713">
                  <a:extLst>
                    <a:ext uri="{9D8B030D-6E8A-4147-A177-3AD203B41FA5}">
                      <a16:colId xmlns:a16="http://schemas.microsoft.com/office/drawing/2014/main" val="20003"/>
                    </a:ext>
                  </a:extLst>
                </a:gridCol>
                <a:gridCol w="1527713">
                  <a:extLst>
                    <a:ext uri="{9D8B030D-6E8A-4147-A177-3AD203B41FA5}">
                      <a16:colId xmlns:a16="http://schemas.microsoft.com/office/drawing/2014/main" val="20004"/>
                    </a:ext>
                  </a:extLst>
                </a:gridCol>
              </a:tblGrid>
              <a:tr h="554751">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rgbClr val="262626"/>
                          </a:solidFill>
                          <a:latin typeface="+mn-lt"/>
                          <a:cs typeface="Arial" pitchFamily="34" charset="0"/>
                        </a:rPr>
                        <a:t>Global Research &amp; Data Analytics</a:t>
                      </a:r>
                    </a:p>
                  </a:txBody>
                  <a:tcPr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indent="0" algn="ctr">
                        <a:buClr>
                          <a:srgbClr val="00B050"/>
                        </a:buClr>
                        <a:buSzPct val="104000"/>
                        <a:buFont typeface="Wingdings" panose="05000000000000000000" pitchFamily="2" charset="2"/>
                        <a:buNone/>
                      </a:pPr>
                      <a:r>
                        <a:rPr lang="en-US" altLang="ko-KR" sz="2000" b="0" dirty="0" smtClean="0">
                          <a:solidFill>
                            <a:srgbClr val="00B050"/>
                          </a:solidFill>
                          <a:latin typeface="+mn-lt"/>
                          <a:cs typeface="Arial" pitchFamily="34" charset="0"/>
                        </a:rPr>
                        <a:t>✓</a:t>
                      </a: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B050"/>
                        </a:buClr>
                        <a:buSzPct val="104000"/>
                        <a:buFont typeface="Wingdings" panose="05000000000000000000" pitchFamily="2" charset="2"/>
                        <a:buNone/>
                        <a:tabLst/>
                        <a:defRPr/>
                      </a:pPr>
                      <a:r>
                        <a:rPr kumimoji="0" lang="en-US" altLang="ko-KR" sz="2000" b="0" i="0" u="none" strike="noStrike" kern="1200" cap="none" spc="0" normalizeH="0" baseline="0" noProof="0" dirty="0" smtClean="0">
                          <a:ln>
                            <a:noFill/>
                          </a:ln>
                          <a:solidFill>
                            <a:srgbClr val="00B050"/>
                          </a:solidFill>
                          <a:effectLst/>
                          <a:uLnTx/>
                          <a:uFillTx/>
                          <a:latin typeface="+mn-lt"/>
                          <a:cs typeface="Arial" pitchFamily="34" charset="0"/>
                        </a:rPr>
                        <a:t>✓</a:t>
                      </a:r>
                      <a:endParaRPr kumimoji="0" lang="ko-KR" altLang="en-US" sz="2000" b="0" i="0" u="none" strike="noStrike" kern="1200" cap="none" spc="0" normalizeH="0" baseline="0" noProof="0" dirty="0" smtClean="0">
                        <a:ln>
                          <a:noFill/>
                        </a:ln>
                        <a:solidFill>
                          <a:srgbClr val="00B050"/>
                        </a:solidFill>
                        <a:effectLst/>
                        <a:uLnTx/>
                        <a:uFillTx/>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indent="0" algn="ctr">
                        <a:buClr>
                          <a:srgbClr val="00B050"/>
                        </a:buClr>
                        <a:buSzPct val="104000"/>
                        <a:buFont typeface="Wingdings" panose="05000000000000000000" pitchFamily="2" charset="2"/>
                        <a:buNone/>
                      </a:pPr>
                      <a:r>
                        <a:rPr lang="en-US" altLang="ko-KR" sz="2000" b="0" dirty="0" smtClean="0">
                          <a:solidFill>
                            <a:srgbClr val="00B050"/>
                          </a:solidFill>
                          <a:latin typeface="+mn-lt"/>
                          <a:cs typeface="Arial" pitchFamily="34" charset="0"/>
                        </a:rPr>
                        <a:t>✓</a:t>
                      </a: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B050"/>
                        </a:buClr>
                        <a:buSzPct val="104000"/>
                        <a:buFont typeface="Wingdings" panose="05000000000000000000" pitchFamily="2" charset="2"/>
                        <a:buNone/>
                        <a:tabLst/>
                        <a:defRPr/>
                      </a:pPr>
                      <a:r>
                        <a:rPr kumimoji="0" lang="en-US" altLang="ko-KR" sz="2000" b="0" i="0" u="none" strike="noStrike" kern="1200" cap="none" spc="0" normalizeH="0" baseline="0" noProof="0" dirty="0" smtClean="0">
                          <a:ln>
                            <a:noFill/>
                          </a:ln>
                          <a:solidFill>
                            <a:srgbClr val="00B050"/>
                          </a:solidFill>
                          <a:effectLst/>
                          <a:uLnTx/>
                          <a:uFillTx/>
                          <a:latin typeface="+mn-lt"/>
                          <a:cs typeface="Arial" pitchFamily="34" charset="0"/>
                        </a:rPr>
                        <a:t>✓</a:t>
                      </a:r>
                      <a:endParaRPr kumimoji="0" lang="ko-KR" altLang="en-US" sz="2000" b="0" i="0" u="none" strike="noStrike" kern="1200" cap="none" spc="0" normalizeH="0" baseline="0" noProof="0" dirty="0" smtClean="0">
                        <a:ln>
                          <a:noFill/>
                        </a:ln>
                        <a:solidFill>
                          <a:srgbClr val="00B050"/>
                        </a:solidFill>
                        <a:effectLst/>
                        <a:uLnTx/>
                        <a:uFillTx/>
                        <a:latin typeface="+mn-lt"/>
                        <a:cs typeface="Arial" pitchFamily="34" charset="0"/>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53147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smtClean="0">
                          <a:solidFill>
                            <a:srgbClr val="262626"/>
                          </a:solidFill>
                          <a:latin typeface="+mn-lt"/>
                          <a:cs typeface="Arial" pitchFamily="34" charset="0"/>
                        </a:rPr>
                        <a:t>Data Digital &amp; Global Marketing</a:t>
                      </a:r>
                      <a:endParaRPr lang="ko-KR" altLang="en-US" sz="1400" b="0" dirty="0">
                        <a:solidFill>
                          <a:srgbClr val="262626"/>
                        </a:solidFill>
                        <a:latin typeface="+mn-lt"/>
                        <a:cs typeface="Arial" pitchFamily="34" charset="0"/>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lgn="ctr">
                        <a:buClr>
                          <a:srgbClr val="00B050"/>
                        </a:buClr>
                        <a:buSzPct val="104000"/>
                        <a:buFont typeface="Wingdings" panose="05000000000000000000" pitchFamily="2" charset="2"/>
                        <a:buNone/>
                      </a:pPr>
                      <a:r>
                        <a:rPr lang="en-US" altLang="ko-KR" sz="2000" b="0" dirty="0" smtClean="0">
                          <a:solidFill>
                            <a:srgbClr val="00B050"/>
                          </a:solidFill>
                          <a:latin typeface="+mn-lt"/>
                          <a:cs typeface="Arial" pitchFamily="34" charset="0"/>
                        </a:rPr>
                        <a:t>✓</a:t>
                      </a: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lgn="ctr">
                        <a:buClr>
                          <a:srgbClr val="00B050"/>
                        </a:buClr>
                        <a:buSzPct val="104000"/>
                        <a:buFont typeface="Wingdings" panose="05000000000000000000" pitchFamily="2" charset="2"/>
                        <a:buNone/>
                      </a:pP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B050"/>
                        </a:buClr>
                        <a:buSzPct val="104000"/>
                        <a:buFont typeface="Wingdings" panose="05000000000000000000" pitchFamily="2" charset="2"/>
                        <a:buNone/>
                        <a:tabLst/>
                        <a:defRPr/>
                      </a:pPr>
                      <a:endParaRPr kumimoji="0" lang="ko-KR" altLang="en-US" sz="2000" b="0" i="0" u="none" strike="noStrike" kern="1200" cap="none" spc="0" normalizeH="0" baseline="0" noProof="0" dirty="0" smtClean="0">
                        <a:ln>
                          <a:noFill/>
                        </a:ln>
                        <a:solidFill>
                          <a:srgbClr val="00B050"/>
                        </a:solidFill>
                        <a:effectLst/>
                        <a:uLnTx/>
                        <a:uFillTx/>
                        <a:latin typeface="+mn-lt"/>
                        <a:cs typeface="Arial" pitchFamily="34" charset="0"/>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53147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rgbClr val="262626"/>
                          </a:solidFill>
                          <a:latin typeface="+mn-lt"/>
                          <a:cs typeface="Arial" pitchFamily="34" charset="0"/>
                        </a:rPr>
                        <a:t>Customer Insight</a:t>
                      </a:r>
                      <a:endParaRPr lang="ko-KR" altLang="en-US" sz="1400" b="0" dirty="0">
                        <a:solidFill>
                          <a:srgbClr val="262626"/>
                        </a:solidFill>
                        <a:latin typeface="+mn-lt"/>
                        <a:cs typeface="Arial" pitchFamily="34" charset="0"/>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indent="0" algn="ctr">
                        <a:buClr>
                          <a:srgbClr val="00B050"/>
                        </a:buClr>
                        <a:buSzPct val="104000"/>
                        <a:buFont typeface="Wingdings" panose="05000000000000000000" pitchFamily="2" charset="2"/>
                        <a:buNone/>
                      </a:pPr>
                      <a:r>
                        <a:rPr lang="en-US" altLang="ko-KR" sz="2000" b="0" dirty="0" smtClean="0">
                          <a:solidFill>
                            <a:srgbClr val="00B050"/>
                          </a:solidFill>
                          <a:latin typeface="+mn-lt"/>
                          <a:cs typeface="Arial" pitchFamily="34" charset="0"/>
                        </a:rPr>
                        <a:t>✓</a:t>
                      </a: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indent="0" algn="ctr">
                        <a:buClr>
                          <a:srgbClr val="00B050"/>
                        </a:buClr>
                        <a:buSzPct val="104000"/>
                        <a:buFont typeface="Wingdings" panose="05000000000000000000" pitchFamily="2" charset="2"/>
                        <a:buNone/>
                      </a:pPr>
                      <a:r>
                        <a:rPr lang="en-US" altLang="ko-KR" sz="2000" b="0" dirty="0" smtClean="0">
                          <a:solidFill>
                            <a:srgbClr val="00B050"/>
                          </a:solidFill>
                          <a:latin typeface="+mn-lt"/>
                          <a:cs typeface="Arial" pitchFamily="34" charset="0"/>
                        </a:rPr>
                        <a:t>✓</a:t>
                      </a: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B050"/>
                        </a:buClr>
                        <a:buSzPct val="104000"/>
                        <a:buFont typeface="Wingdings" panose="05000000000000000000" pitchFamily="2" charset="2"/>
                        <a:buNone/>
                        <a:tabLst/>
                        <a:defRPr/>
                      </a:pPr>
                      <a:r>
                        <a:rPr kumimoji="0" lang="en-US" altLang="ko-KR" sz="2000" b="0" i="0" u="none" strike="noStrike" kern="1200" cap="none" spc="0" normalizeH="0" baseline="0" noProof="0" dirty="0" smtClean="0">
                          <a:ln>
                            <a:noFill/>
                          </a:ln>
                          <a:solidFill>
                            <a:srgbClr val="00B050"/>
                          </a:solidFill>
                          <a:effectLst/>
                          <a:uLnTx/>
                          <a:uFillTx/>
                          <a:latin typeface="+mn-lt"/>
                          <a:cs typeface="Arial" pitchFamily="34" charset="0"/>
                        </a:rPr>
                        <a:t>✓</a:t>
                      </a:r>
                      <a:endParaRPr kumimoji="0" lang="ko-KR" altLang="en-US" sz="2000" b="0" i="0" u="none" strike="noStrike" kern="1200" cap="none" spc="0" normalizeH="0" baseline="0" noProof="0" dirty="0" smtClean="0">
                        <a:ln>
                          <a:noFill/>
                        </a:ln>
                        <a:solidFill>
                          <a:srgbClr val="00B050"/>
                        </a:solidFill>
                        <a:effectLst/>
                        <a:uLnTx/>
                        <a:uFillTx/>
                        <a:latin typeface="+mn-lt"/>
                        <a:cs typeface="Arial" pitchFamily="34" charset="0"/>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53147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400" dirty="0" smtClean="0"/>
                        <a:t>Risk Management</a:t>
                      </a:r>
                      <a:endParaRPr lang="ko-KR" altLang="en-US" sz="1400" b="0" dirty="0">
                        <a:solidFill>
                          <a:srgbClr val="262626"/>
                        </a:solidFill>
                        <a:latin typeface="+mn-lt"/>
                        <a:cs typeface="Arial" pitchFamily="34" charset="0"/>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lgn="ctr">
                        <a:buClr>
                          <a:srgbClr val="00B050"/>
                        </a:buClr>
                        <a:buSzPct val="104000"/>
                        <a:buFont typeface="Wingdings" panose="05000000000000000000" pitchFamily="2" charset="2"/>
                        <a:buNone/>
                      </a:pPr>
                      <a:r>
                        <a:rPr lang="en-US" altLang="ko-KR" sz="2000" b="0" dirty="0" smtClean="0">
                          <a:solidFill>
                            <a:srgbClr val="00B050"/>
                          </a:solidFill>
                          <a:latin typeface="+mn-lt"/>
                          <a:cs typeface="Arial" pitchFamily="34" charset="0"/>
                        </a:rPr>
                        <a:t>✓</a:t>
                      </a: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lgn="ctr">
                        <a:buClr>
                          <a:srgbClr val="00B050"/>
                        </a:buClr>
                        <a:buSzPct val="104000"/>
                        <a:buFont typeface="Wingdings" panose="05000000000000000000" pitchFamily="2" charset="2"/>
                        <a:buNone/>
                      </a:pPr>
                      <a:r>
                        <a:rPr lang="en-US" altLang="ko-KR" sz="2000" b="0" dirty="0" smtClean="0">
                          <a:solidFill>
                            <a:srgbClr val="00B050"/>
                          </a:solidFill>
                          <a:latin typeface="+mn-lt"/>
                          <a:cs typeface="Arial" pitchFamily="34" charset="0"/>
                        </a:rPr>
                        <a:t>✓</a:t>
                      </a: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B050"/>
                        </a:buClr>
                        <a:buSzPct val="104000"/>
                        <a:buFont typeface="Wingdings" panose="05000000000000000000" pitchFamily="2" charset="2"/>
                        <a:buNone/>
                        <a:tabLst/>
                        <a:defRPr/>
                      </a:pPr>
                      <a:r>
                        <a:rPr kumimoji="0" lang="en-US" altLang="ko-KR" sz="2000" b="0" i="0" u="none" strike="noStrike" kern="1200" cap="none" spc="0" normalizeH="0" baseline="0" noProof="0" dirty="0" smtClean="0">
                          <a:ln>
                            <a:noFill/>
                          </a:ln>
                          <a:solidFill>
                            <a:srgbClr val="00B050"/>
                          </a:solidFill>
                          <a:effectLst/>
                          <a:uLnTx/>
                          <a:uFillTx/>
                          <a:latin typeface="+mn-lt"/>
                          <a:cs typeface="Arial" pitchFamily="34" charset="0"/>
                        </a:rPr>
                        <a:t>✓</a:t>
                      </a:r>
                      <a:endParaRPr kumimoji="0" lang="ko-KR" altLang="en-US" sz="2000" b="0" i="0" u="none" strike="noStrike" kern="1200" cap="none" spc="0" normalizeH="0" baseline="0" noProof="0" dirty="0" smtClean="0">
                        <a:ln>
                          <a:noFill/>
                        </a:ln>
                        <a:solidFill>
                          <a:srgbClr val="00B050"/>
                        </a:solidFill>
                        <a:effectLst/>
                        <a:uLnTx/>
                        <a:uFillTx/>
                        <a:latin typeface="+mn-lt"/>
                        <a:cs typeface="Arial" pitchFamily="34" charset="0"/>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53147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400" dirty="0" smtClean="0"/>
                        <a:t>Compliance</a:t>
                      </a:r>
                      <a:endParaRPr lang="ko-KR" altLang="en-US" sz="1400" b="0" dirty="0">
                        <a:solidFill>
                          <a:srgbClr val="262626"/>
                        </a:solidFill>
                        <a:latin typeface="+mn-lt"/>
                        <a:cs typeface="Arial" pitchFamily="34" charset="0"/>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indent="0" algn="ctr">
                        <a:buClr>
                          <a:srgbClr val="00B050"/>
                        </a:buClr>
                        <a:buSzPct val="104000"/>
                        <a:buFont typeface="Wingdings" panose="05000000000000000000" pitchFamily="2" charset="2"/>
                        <a:buNone/>
                      </a:pPr>
                      <a:r>
                        <a:rPr lang="en-US" altLang="ko-KR" sz="2000" b="0" dirty="0" smtClean="0">
                          <a:solidFill>
                            <a:srgbClr val="00B050"/>
                          </a:solidFill>
                          <a:latin typeface="+mn-lt"/>
                          <a:cs typeface="Arial" pitchFamily="34" charset="0"/>
                        </a:rPr>
                        <a:t>✓</a:t>
                      </a: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dirty="0"/>
                    </a:p>
                  </a:txBody>
                  <a:tcPr anchor="ct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53147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400" b="0" dirty="0" smtClean="0">
                          <a:solidFill>
                            <a:srgbClr val="262626"/>
                          </a:solidFill>
                          <a:latin typeface="+mn-lt"/>
                          <a:cs typeface="Arial" pitchFamily="34" charset="0"/>
                        </a:rPr>
                        <a:t>Data Science</a:t>
                      </a:r>
                      <a:endParaRPr lang="ko-KR" altLang="en-US" sz="1400" b="0" dirty="0">
                        <a:solidFill>
                          <a:srgbClr val="262626"/>
                        </a:solidFill>
                        <a:latin typeface="+mn-lt"/>
                        <a:cs typeface="Arial" pitchFamily="34" charset="0"/>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lgn="ctr">
                        <a:buClr>
                          <a:srgbClr val="00B050"/>
                        </a:buClr>
                        <a:buSzPct val="104000"/>
                        <a:buFont typeface="Wingdings" panose="05000000000000000000" pitchFamily="2" charset="2"/>
                        <a:buNone/>
                      </a:pP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B050"/>
                        </a:buClr>
                        <a:buSzPct val="104000"/>
                        <a:buFont typeface="Wingdings" panose="05000000000000000000" pitchFamily="2" charset="2"/>
                        <a:buNone/>
                        <a:tabLst/>
                        <a:defRPr/>
                      </a:pPr>
                      <a:r>
                        <a:rPr kumimoji="0" lang="en-US" altLang="ko-KR" sz="2000" b="0" i="0" u="none" strike="noStrike" kern="1200" cap="none" spc="0" normalizeH="0" baseline="0" noProof="0" dirty="0" smtClean="0">
                          <a:ln>
                            <a:noFill/>
                          </a:ln>
                          <a:solidFill>
                            <a:srgbClr val="00B050"/>
                          </a:solidFill>
                          <a:effectLst/>
                          <a:uLnTx/>
                          <a:uFillTx/>
                          <a:latin typeface="+mn-lt"/>
                          <a:cs typeface="Arial" pitchFamily="34" charset="0"/>
                        </a:rPr>
                        <a:t>✓</a:t>
                      </a:r>
                      <a:endParaRPr kumimoji="0" lang="ko-KR" altLang="en-US" sz="2000" b="0" i="0" u="none" strike="noStrike" kern="1200" cap="none" spc="0" normalizeH="0" baseline="0" noProof="0" dirty="0" smtClean="0">
                        <a:ln>
                          <a:noFill/>
                        </a:ln>
                        <a:solidFill>
                          <a:srgbClr val="00B050"/>
                        </a:solidFill>
                        <a:effectLst/>
                        <a:uLnTx/>
                        <a:uFillTx/>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dirty="0"/>
                    </a:p>
                  </a:txBody>
                  <a:tcPr anchor="ct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5"/>
                  </a:ext>
                </a:extLst>
              </a:tr>
            </a:tbl>
          </a:graphicData>
        </a:graphic>
      </p:graphicFrame>
      <p:sp>
        <p:nvSpPr>
          <p:cNvPr id="8" name="Rectangle 7">
            <a:extLst>
              <a:ext uri="{FF2B5EF4-FFF2-40B4-BE49-F238E27FC236}">
                <a16:creationId xmlns:a16="http://schemas.microsoft.com/office/drawing/2014/main" id="{E19B3497-57EF-4394-A8E2-84547E338F78}"/>
              </a:ext>
            </a:extLst>
          </p:cNvPr>
          <p:cNvSpPr/>
          <p:nvPr/>
        </p:nvSpPr>
        <p:spPr>
          <a:xfrm>
            <a:off x="4306564" y="1213136"/>
            <a:ext cx="1598935" cy="4451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EF4A4A"/>
              </a:solidFill>
              <a:effectLst/>
              <a:uLnTx/>
              <a:uFillTx/>
              <a:latin typeface="Arial"/>
              <a:cs typeface="Arial" pitchFamily="34" charset="0"/>
            </a:endParaRPr>
          </a:p>
        </p:txBody>
      </p:sp>
      <p:sp>
        <p:nvSpPr>
          <p:cNvPr id="10" name="TextBox 9">
            <a:extLst>
              <a:ext uri="{FF2B5EF4-FFF2-40B4-BE49-F238E27FC236}">
                <a16:creationId xmlns:a16="http://schemas.microsoft.com/office/drawing/2014/main" id="{0C387416-FEBF-4DCA-82ED-26AA604F7336}"/>
              </a:ext>
            </a:extLst>
          </p:cNvPr>
          <p:cNvSpPr txBox="1"/>
          <p:nvPr/>
        </p:nvSpPr>
        <p:spPr>
          <a:xfrm>
            <a:off x="4204941" y="1310562"/>
            <a:ext cx="1803400" cy="307777"/>
          </a:xfrm>
          <a:prstGeom prst="rect">
            <a:avLst/>
          </a:prstGeom>
          <a:noFill/>
        </p:spPr>
        <p:txBody>
          <a:bodyPr wrap="square" rtlCol="0">
            <a:spAutoFit/>
          </a:bodyPr>
          <a:lstStyle/>
          <a:p>
            <a:pPr lvl="0" algn="ctr"/>
            <a:r>
              <a:rPr lang="en-US" altLang="ko-KR" sz="1400" dirty="0">
                <a:solidFill>
                  <a:prstClr val="white"/>
                </a:solidFill>
                <a:cs typeface="Arial" pitchFamily="34" charset="0"/>
              </a:rPr>
              <a:t>Bank of America</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13" name="Rectangle 47">
            <a:extLst>
              <a:ext uri="{FF2B5EF4-FFF2-40B4-BE49-F238E27FC236}">
                <a16:creationId xmlns:a16="http://schemas.microsoft.com/office/drawing/2014/main" id="{B733480F-F7E9-4972-919A-A4FB4CCEED50}"/>
              </a:ext>
            </a:extLst>
          </p:cNvPr>
          <p:cNvSpPr/>
          <p:nvPr/>
        </p:nvSpPr>
        <p:spPr>
          <a:xfrm>
            <a:off x="7462989" y="1253833"/>
            <a:ext cx="1486795" cy="445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EF4A4A"/>
              </a:solidFill>
              <a:effectLst/>
              <a:uLnTx/>
              <a:uFillTx/>
              <a:latin typeface="Arial"/>
              <a:cs typeface="Arial" pitchFamily="34" charset="0"/>
            </a:endParaRPr>
          </a:p>
        </p:txBody>
      </p:sp>
      <p:sp>
        <p:nvSpPr>
          <p:cNvPr id="15" name="TextBox 14">
            <a:extLst>
              <a:ext uri="{FF2B5EF4-FFF2-40B4-BE49-F238E27FC236}">
                <a16:creationId xmlns:a16="http://schemas.microsoft.com/office/drawing/2014/main" id="{775DD210-4A03-416B-97B1-4E131D847EA3}"/>
              </a:ext>
            </a:extLst>
          </p:cNvPr>
          <p:cNvSpPr txBox="1"/>
          <p:nvPr/>
        </p:nvSpPr>
        <p:spPr>
          <a:xfrm>
            <a:off x="7493625" y="1350497"/>
            <a:ext cx="1459875" cy="307777"/>
          </a:xfrm>
          <a:prstGeom prst="rect">
            <a:avLst/>
          </a:prstGeom>
          <a:noFill/>
        </p:spPr>
        <p:txBody>
          <a:bodyPr wrap="square" rtlCol="0">
            <a:spAutoFit/>
          </a:bodyPr>
          <a:lstStyle/>
          <a:p>
            <a:pPr lvl="0" algn="ctr"/>
            <a:r>
              <a:rPr lang="en-US" altLang="ko-KR" sz="1400" dirty="0">
                <a:solidFill>
                  <a:prstClr val="white"/>
                </a:solidFill>
                <a:cs typeface="Arial" pitchFamily="34" charset="0"/>
              </a:rPr>
              <a:t>Standard Bank</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17" name="Rectangle 46">
            <a:extLst>
              <a:ext uri="{FF2B5EF4-FFF2-40B4-BE49-F238E27FC236}">
                <a16:creationId xmlns:a16="http://schemas.microsoft.com/office/drawing/2014/main" id="{2B6C9493-02AC-466F-9533-96F33395478A}"/>
              </a:ext>
            </a:extLst>
          </p:cNvPr>
          <p:cNvSpPr/>
          <p:nvPr/>
        </p:nvSpPr>
        <p:spPr>
          <a:xfrm>
            <a:off x="7462989" y="1668863"/>
            <a:ext cx="1486795"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262626"/>
              </a:solidFill>
              <a:effectLst/>
              <a:uLnTx/>
              <a:uFillTx/>
              <a:latin typeface="Arial"/>
              <a:cs typeface="Arial" pitchFamily="34" charset="0"/>
            </a:endParaRPr>
          </a:p>
        </p:txBody>
      </p:sp>
      <p:sp>
        <p:nvSpPr>
          <p:cNvPr id="18" name="Rectangle 43">
            <a:extLst>
              <a:ext uri="{FF2B5EF4-FFF2-40B4-BE49-F238E27FC236}">
                <a16:creationId xmlns:a16="http://schemas.microsoft.com/office/drawing/2014/main" id="{BD3A865A-6CE4-426D-B591-CF6C81599792}"/>
              </a:ext>
            </a:extLst>
          </p:cNvPr>
          <p:cNvSpPr/>
          <p:nvPr/>
        </p:nvSpPr>
        <p:spPr>
          <a:xfrm>
            <a:off x="5952360" y="1243476"/>
            <a:ext cx="1472690" cy="4451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EF4A4A"/>
              </a:solidFill>
              <a:effectLst/>
              <a:uLnTx/>
              <a:uFillTx/>
              <a:latin typeface="Arial"/>
              <a:cs typeface="Arial" pitchFamily="34" charset="0"/>
            </a:endParaRPr>
          </a:p>
        </p:txBody>
      </p:sp>
      <p:sp>
        <p:nvSpPr>
          <p:cNvPr id="20" name="TextBox 19">
            <a:extLst>
              <a:ext uri="{FF2B5EF4-FFF2-40B4-BE49-F238E27FC236}">
                <a16:creationId xmlns:a16="http://schemas.microsoft.com/office/drawing/2014/main" id="{F7D2334E-60F0-4BAC-BFF7-823B3EAE16C1}"/>
              </a:ext>
            </a:extLst>
          </p:cNvPr>
          <p:cNvSpPr txBox="1"/>
          <p:nvPr/>
        </p:nvSpPr>
        <p:spPr>
          <a:xfrm>
            <a:off x="6015812" y="1199734"/>
            <a:ext cx="1256166" cy="523220"/>
          </a:xfrm>
          <a:prstGeom prst="rect">
            <a:avLst/>
          </a:prstGeom>
          <a:noFill/>
        </p:spPr>
        <p:txBody>
          <a:bodyPr wrap="square" rtlCol="0">
            <a:spAutoFit/>
          </a:bodyPr>
          <a:lstStyle/>
          <a:p>
            <a:pPr lvl="0" algn="ctr"/>
            <a:r>
              <a:rPr lang="en-US" altLang="ko-KR" sz="1400" dirty="0">
                <a:solidFill>
                  <a:prstClr val="white"/>
                </a:solidFill>
                <a:cs typeface="Arial" pitchFamily="34" charset="0"/>
              </a:rPr>
              <a:t>JPMorgan Chase</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2" name="Rectangle 42">
            <a:extLst>
              <a:ext uri="{FF2B5EF4-FFF2-40B4-BE49-F238E27FC236}">
                <a16:creationId xmlns:a16="http://schemas.microsoft.com/office/drawing/2014/main" id="{D71F5782-EA1B-4D9D-BECC-001F173C48EF}"/>
              </a:ext>
            </a:extLst>
          </p:cNvPr>
          <p:cNvSpPr/>
          <p:nvPr/>
        </p:nvSpPr>
        <p:spPr>
          <a:xfrm>
            <a:off x="5952360" y="1658506"/>
            <a:ext cx="1472690"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262626"/>
              </a:solidFill>
              <a:effectLst/>
              <a:uLnTx/>
              <a:uFillTx/>
              <a:latin typeface="Arial"/>
              <a:cs typeface="Arial" pitchFamily="34" charset="0"/>
            </a:endParaRPr>
          </a:p>
        </p:txBody>
      </p:sp>
      <p:sp>
        <p:nvSpPr>
          <p:cNvPr id="23" name="Rectangle 51">
            <a:extLst>
              <a:ext uri="{FF2B5EF4-FFF2-40B4-BE49-F238E27FC236}">
                <a16:creationId xmlns:a16="http://schemas.microsoft.com/office/drawing/2014/main" id="{9A14556D-67B7-4BA5-88CA-C74763430243}"/>
              </a:ext>
            </a:extLst>
          </p:cNvPr>
          <p:cNvSpPr/>
          <p:nvPr/>
        </p:nvSpPr>
        <p:spPr>
          <a:xfrm>
            <a:off x="9004266" y="1253833"/>
            <a:ext cx="1510630" cy="4451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EF4A4A"/>
              </a:solidFill>
              <a:effectLst/>
              <a:uLnTx/>
              <a:uFillTx/>
              <a:latin typeface="Arial"/>
              <a:cs typeface="Arial" pitchFamily="34" charset="0"/>
            </a:endParaRPr>
          </a:p>
        </p:txBody>
      </p:sp>
      <p:sp>
        <p:nvSpPr>
          <p:cNvPr id="25" name="TextBox 24">
            <a:extLst>
              <a:ext uri="{FF2B5EF4-FFF2-40B4-BE49-F238E27FC236}">
                <a16:creationId xmlns:a16="http://schemas.microsoft.com/office/drawing/2014/main" id="{0EB88A51-649D-4647-A62B-2BDF419A1DB8}"/>
              </a:ext>
            </a:extLst>
          </p:cNvPr>
          <p:cNvSpPr txBox="1"/>
          <p:nvPr/>
        </p:nvSpPr>
        <p:spPr>
          <a:xfrm>
            <a:off x="8966327" y="1340140"/>
            <a:ext cx="1447674" cy="307777"/>
          </a:xfrm>
          <a:prstGeom prst="rect">
            <a:avLst/>
          </a:prstGeom>
          <a:noFill/>
        </p:spPr>
        <p:txBody>
          <a:bodyPr wrap="square" rtlCol="0">
            <a:spAutoFit/>
          </a:bodyPr>
          <a:lstStyle/>
          <a:p>
            <a:pPr lvl="0" algn="ctr"/>
            <a:r>
              <a:rPr lang="en-US" altLang="ko-KR" sz="1400" dirty="0">
                <a:solidFill>
                  <a:prstClr val="white"/>
                </a:solidFill>
                <a:cs typeface="Arial" pitchFamily="34" charset="0"/>
              </a:rPr>
              <a:t>Absa Group</a:t>
            </a:r>
            <a:endParaRPr kumimoji="0" lang="ko-KR" altLang="en-US" sz="14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7" name="Rectangle 50">
            <a:extLst>
              <a:ext uri="{FF2B5EF4-FFF2-40B4-BE49-F238E27FC236}">
                <a16:creationId xmlns:a16="http://schemas.microsoft.com/office/drawing/2014/main" id="{0F640772-C157-487B-B852-1B58D74F00D3}"/>
              </a:ext>
            </a:extLst>
          </p:cNvPr>
          <p:cNvSpPr/>
          <p:nvPr/>
        </p:nvSpPr>
        <p:spPr>
          <a:xfrm>
            <a:off x="9004267" y="1668863"/>
            <a:ext cx="1498634" cy="7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262626"/>
              </a:solidFill>
              <a:effectLst/>
              <a:uLnTx/>
              <a:uFillTx/>
              <a:latin typeface="Arial"/>
              <a:cs typeface="Arial" pitchFamily="34" charset="0"/>
            </a:endParaRPr>
          </a:p>
        </p:txBody>
      </p:sp>
      <p:graphicFrame>
        <p:nvGraphicFramePr>
          <p:cNvPr id="29" name="Table 28"/>
          <p:cNvGraphicFramePr>
            <a:graphicFrameLocks noGrp="1"/>
          </p:cNvGraphicFramePr>
          <p:nvPr>
            <p:extLst>
              <p:ext uri="{D42A27DB-BD31-4B8C-83A1-F6EECF244321}">
                <p14:modId xmlns:p14="http://schemas.microsoft.com/office/powerpoint/2010/main" val="2214168029"/>
              </p:ext>
            </p:extLst>
          </p:nvPr>
        </p:nvGraphicFramePr>
        <p:xfrm>
          <a:off x="1384299" y="4946687"/>
          <a:ext cx="9118601" cy="1035014"/>
        </p:xfrm>
        <a:graphic>
          <a:graphicData uri="http://schemas.openxmlformats.org/drawingml/2006/table">
            <a:tbl>
              <a:tblPr firstRow="1" bandRow="1">
                <a:tableStyleId>{69CF1AB2-1976-4502-BF36-3FF5EA218861}</a:tableStyleId>
              </a:tblPr>
              <a:tblGrid>
                <a:gridCol w="2903877">
                  <a:extLst>
                    <a:ext uri="{9D8B030D-6E8A-4147-A177-3AD203B41FA5}">
                      <a16:colId xmlns:a16="http://schemas.microsoft.com/office/drawing/2014/main" val="460749244"/>
                    </a:ext>
                  </a:extLst>
                </a:gridCol>
                <a:gridCol w="1631585">
                  <a:extLst>
                    <a:ext uri="{9D8B030D-6E8A-4147-A177-3AD203B41FA5}">
                      <a16:colId xmlns:a16="http://schemas.microsoft.com/office/drawing/2014/main" val="3848134315"/>
                    </a:ext>
                  </a:extLst>
                </a:gridCol>
                <a:gridCol w="1527713">
                  <a:extLst>
                    <a:ext uri="{9D8B030D-6E8A-4147-A177-3AD203B41FA5}">
                      <a16:colId xmlns:a16="http://schemas.microsoft.com/office/drawing/2014/main" val="546887659"/>
                    </a:ext>
                  </a:extLst>
                </a:gridCol>
                <a:gridCol w="1527713">
                  <a:extLst>
                    <a:ext uri="{9D8B030D-6E8A-4147-A177-3AD203B41FA5}">
                      <a16:colId xmlns:a16="http://schemas.microsoft.com/office/drawing/2014/main" val="2617398166"/>
                    </a:ext>
                  </a:extLst>
                </a:gridCol>
                <a:gridCol w="1527713">
                  <a:extLst>
                    <a:ext uri="{9D8B030D-6E8A-4147-A177-3AD203B41FA5}">
                      <a16:colId xmlns:a16="http://schemas.microsoft.com/office/drawing/2014/main" val="3576757932"/>
                    </a:ext>
                  </a:extLst>
                </a:gridCol>
              </a:tblGrid>
              <a:tr h="51750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400" b="0" kern="1200" dirty="0" smtClean="0">
                          <a:solidFill>
                            <a:srgbClr val="262626"/>
                          </a:solidFill>
                          <a:latin typeface="+mn-lt"/>
                          <a:ea typeface="+mn-ea"/>
                          <a:cs typeface="Arial" pitchFamily="34" charset="0"/>
                        </a:rPr>
                        <a:t>Data Engineering</a:t>
                      </a:r>
                      <a:endParaRPr lang="ko-KR" altLang="en-US" sz="1400" b="0" kern="1200" dirty="0">
                        <a:solidFill>
                          <a:srgbClr val="262626"/>
                        </a:solidFill>
                        <a:latin typeface="+mn-lt"/>
                        <a:ea typeface="+mn-ea"/>
                        <a:cs typeface="Arial" pitchFamily="34" charset="0"/>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indent="0" algn="ctr">
                        <a:buClr>
                          <a:srgbClr val="00B050"/>
                        </a:buClr>
                        <a:buSzPct val="104000"/>
                        <a:buFont typeface="Wingdings" panose="05000000000000000000" pitchFamily="2" charset="2"/>
                        <a:buNone/>
                      </a:pP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B050"/>
                        </a:buClr>
                        <a:buSzPct val="104000"/>
                        <a:buFont typeface="Wingdings" panose="05000000000000000000" pitchFamily="2" charset="2"/>
                        <a:buNone/>
                        <a:tabLst/>
                        <a:defRPr/>
                      </a:pPr>
                      <a:r>
                        <a:rPr kumimoji="0" lang="en-US" altLang="ko-KR" sz="2000" b="0" i="0" u="none" strike="noStrike" kern="1200" cap="none" spc="0" normalizeH="0" baseline="0" noProof="0" dirty="0" smtClean="0">
                          <a:ln>
                            <a:noFill/>
                          </a:ln>
                          <a:solidFill>
                            <a:srgbClr val="00B050"/>
                          </a:solidFill>
                          <a:effectLst/>
                          <a:uLnTx/>
                          <a:uFillTx/>
                          <a:latin typeface="+mn-lt"/>
                          <a:cs typeface="Arial" pitchFamily="34" charset="0"/>
                        </a:rPr>
                        <a:t>✓</a:t>
                      </a:r>
                      <a:endParaRPr kumimoji="0" lang="ko-KR" altLang="en-US" sz="2000" b="0" i="0" u="none" strike="noStrike" kern="1200" cap="none" spc="0" normalizeH="0" baseline="0" noProof="0" dirty="0" smtClean="0">
                        <a:ln>
                          <a:noFill/>
                        </a:ln>
                        <a:solidFill>
                          <a:srgbClr val="00B050"/>
                        </a:solidFill>
                        <a:effectLst/>
                        <a:uLnTx/>
                        <a:uFillTx/>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indent="0" algn="ctr">
                        <a:buClr>
                          <a:srgbClr val="00B050"/>
                        </a:buClr>
                        <a:buSzPct val="104000"/>
                        <a:buFont typeface="Wingdings" panose="05000000000000000000" pitchFamily="2" charset="2"/>
                        <a:buNone/>
                      </a:pPr>
                      <a:r>
                        <a:rPr lang="en-US" altLang="ko-KR" sz="2000" b="0" dirty="0" smtClean="0">
                          <a:solidFill>
                            <a:srgbClr val="00B050"/>
                          </a:solidFill>
                          <a:latin typeface="+mn-lt"/>
                          <a:cs typeface="Arial" pitchFamily="34" charset="0"/>
                        </a:rPr>
                        <a:t>✓</a:t>
                      </a: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B050"/>
                        </a:buClr>
                        <a:buSzPct val="104000"/>
                        <a:buFont typeface="Wingdings" panose="05000000000000000000" pitchFamily="2" charset="2"/>
                        <a:buNone/>
                        <a:tabLst/>
                        <a:defRPr/>
                      </a:pPr>
                      <a:r>
                        <a:rPr lang="en-US" altLang="ko-KR" sz="2000" b="0" dirty="0" smtClean="0">
                          <a:solidFill>
                            <a:srgbClr val="00B050"/>
                          </a:solidFill>
                          <a:latin typeface="+mn-lt"/>
                          <a:cs typeface="Arial" pitchFamily="34" charset="0"/>
                        </a:rPr>
                        <a:t>✓</a:t>
                      </a:r>
                      <a:endParaRPr lang="ko-KR" altLang="en-US" sz="2000" b="0" dirty="0" smtClean="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02586502"/>
                  </a:ext>
                </a:extLst>
              </a:tr>
              <a:tr h="517507">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GB" altLang="ko-KR" sz="1400" b="0" dirty="0" smtClean="0">
                          <a:solidFill>
                            <a:srgbClr val="262626"/>
                          </a:solidFill>
                          <a:latin typeface="+mn-lt"/>
                          <a:cs typeface="Arial" pitchFamily="34" charset="0"/>
                        </a:rPr>
                        <a:t>ML Centre of Excellence</a:t>
                      </a:r>
                      <a:endParaRPr lang="ko-KR" altLang="en-US" sz="1400" b="0" dirty="0">
                        <a:solidFill>
                          <a:srgbClr val="262626"/>
                        </a:solidFill>
                        <a:latin typeface="+mn-lt"/>
                        <a:cs typeface="Arial" pitchFamily="34" charset="0"/>
                      </a:endParaRPr>
                    </a:p>
                  </a:txBody>
                  <a:tcPr anchor="ctr">
                    <a:lnL w="12700" cmpd="sng">
                      <a:noFill/>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lgn="ctr">
                        <a:buClr>
                          <a:srgbClr val="00B050"/>
                        </a:buClr>
                        <a:buSzPct val="104000"/>
                        <a:buFont typeface="Wingdings" panose="05000000000000000000" pitchFamily="2" charset="2"/>
                        <a:buNone/>
                      </a:pP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B050"/>
                        </a:buClr>
                        <a:buSzPct val="104000"/>
                        <a:buFont typeface="Wingdings" panose="05000000000000000000" pitchFamily="2" charset="2"/>
                        <a:buNone/>
                        <a:tabLst/>
                        <a:defRPr/>
                      </a:pPr>
                      <a:r>
                        <a:rPr kumimoji="0" lang="en-US" altLang="ko-KR" sz="2000" b="0" i="0" u="none" strike="noStrike" kern="1200" cap="none" spc="0" normalizeH="0" baseline="0" noProof="0" dirty="0" smtClean="0">
                          <a:ln>
                            <a:noFill/>
                          </a:ln>
                          <a:solidFill>
                            <a:srgbClr val="00B050"/>
                          </a:solidFill>
                          <a:effectLst/>
                          <a:uLnTx/>
                          <a:uFillTx/>
                          <a:latin typeface="+mn-lt"/>
                          <a:cs typeface="Arial" pitchFamily="34" charset="0"/>
                        </a:rPr>
                        <a:t>✓</a:t>
                      </a:r>
                      <a:endParaRPr kumimoji="0" lang="ko-KR" altLang="en-US" sz="2000" b="0" i="0" u="none" strike="noStrike" kern="1200" cap="none" spc="0" normalizeH="0" baseline="0" noProof="0" dirty="0" smtClean="0">
                        <a:ln>
                          <a:noFill/>
                        </a:ln>
                        <a:solidFill>
                          <a:srgbClr val="00B050"/>
                        </a:solidFill>
                        <a:effectLst/>
                        <a:uLnTx/>
                        <a:uFillTx/>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lgn="ctr">
                        <a:buClr>
                          <a:srgbClr val="00B050"/>
                        </a:buClr>
                        <a:buSzPct val="104000"/>
                        <a:buFont typeface="Wingdings" panose="05000000000000000000" pitchFamily="2" charset="2"/>
                        <a:buNone/>
                      </a:pPr>
                      <a:endParaRPr lang="ko-KR" altLang="en-US" sz="2000" b="0" dirty="0">
                        <a:solidFill>
                          <a:srgbClr val="00B050"/>
                        </a:solidFill>
                        <a:latin typeface="+mn-lt"/>
                        <a:cs typeface="Arial" pitchFamily="34" charset="0"/>
                      </a:endParaRP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B050"/>
                        </a:buClr>
                        <a:buSzPct val="104000"/>
                        <a:buFont typeface="Wingdings" panose="05000000000000000000" pitchFamily="2" charset="2"/>
                        <a:buNone/>
                        <a:tabLst/>
                        <a:defRPr/>
                      </a:pPr>
                      <a:endParaRPr kumimoji="0" lang="ko-KR" altLang="en-US" sz="2000" b="0" i="0" u="none" strike="noStrike" kern="1200" cap="none" spc="0" normalizeH="0" baseline="0" noProof="0" dirty="0" smtClean="0">
                        <a:ln>
                          <a:noFill/>
                        </a:ln>
                        <a:solidFill>
                          <a:srgbClr val="00B050"/>
                        </a:solidFill>
                        <a:effectLst/>
                        <a:uLnTx/>
                        <a:uFillTx/>
                        <a:latin typeface="+mn-lt"/>
                        <a:cs typeface="Arial" pitchFamily="34" charset="0"/>
                      </a:endParaRPr>
                    </a:p>
                  </a:txBody>
                  <a:tcPr anchor="ctr">
                    <a:lnL w="38100" cap="flat" cmpd="sng" algn="ctr">
                      <a:solidFill>
                        <a:schemeClr val="bg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73421023"/>
                  </a:ext>
                </a:extLst>
              </a:tr>
            </a:tbl>
          </a:graphicData>
        </a:graphic>
      </p:graphicFrame>
      <p:sp>
        <p:nvSpPr>
          <p:cNvPr id="30" name="Rectangle 29">
            <a:extLst>
              <a:ext uri="{FF2B5EF4-FFF2-40B4-BE49-F238E27FC236}">
                <a16:creationId xmlns:a16="http://schemas.microsoft.com/office/drawing/2014/main" id="{E19B3497-57EF-4394-A8E2-84547E338F78}"/>
              </a:ext>
            </a:extLst>
          </p:cNvPr>
          <p:cNvSpPr/>
          <p:nvPr/>
        </p:nvSpPr>
        <p:spPr>
          <a:xfrm>
            <a:off x="1384299" y="1223502"/>
            <a:ext cx="2870361" cy="4451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EF4A4A"/>
              </a:solidFill>
              <a:effectLst/>
              <a:uLnTx/>
              <a:uFillTx/>
              <a:latin typeface="Arial"/>
              <a:cs typeface="Arial" pitchFamily="34" charset="0"/>
            </a:endParaRPr>
          </a:p>
        </p:txBody>
      </p:sp>
      <p:sp>
        <p:nvSpPr>
          <p:cNvPr id="31" name="TextBox 30">
            <a:extLst>
              <a:ext uri="{FF2B5EF4-FFF2-40B4-BE49-F238E27FC236}">
                <a16:creationId xmlns:a16="http://schemas.microsoft.com/office/drawing/2014/main" id="{0C387416-FEBF-4DCA-82ED-26AA604F7336}"/>
              </a:ext>
            </a:extLst>
          </p:cNvPr>
          <p:cNvSpPr txBox="1"/>
          <p:nvPr/>
        </p:nvSpPr>
        <p:spPr>
          <a:xfrm>
            <a:off x="2208605" y="1315144"/>
            <a:ext cx="117203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400" dirty="0" smtClean="0">
                <a:latin typeface="Arial"/>
                <a:cs typeface="Arial" pitchFamily="34" charset="0"/>
              </a:rPr>
              <a:t>Teams</a:t>
            </a:r>
            <a:endParaRPr kumimoji="0" lang="ko-KR" altLang="en-US" sz="1400" b="0" i="0" u="none" strike="noStrike" kern="1200" cap="none" spc="0" normalizeH="0" baseline="0" noProof="0" dirty="0">
              <a:ln>
                <a:noFill/>
              </a:ln>
              <a:effectLst/>
              <a:uLnTx/>
              <a:uFillTx/>
              <a:latin typeface="Arial"/>
              <a:cs typeface="Arial" pitchFamily="34" charset="0"/>
            </a:endParaRPr>
          </a:p>
        </p:txBody>
      </p:sp>
      <p:sp>
        <p:nvSpPr>
          <p:cNvPr id="32" name="Rectangle 6">
            <a:extLst>
              <a:ext uri="{FF2B5EF4-FFF2-40B4-BE49-F238E27FC236}">
                <a16:creationId xmlns:a16="http://schemas.microsoft.com/office/drawing/2014/main" id="{6213D04C-6B71-40DD-8C72-7D50798EEAEA}"/>
              </a:ext>
            </a:extLst>
          </p:cNvPr>
          <p:cNvSpPr/>
          <p:nvPr/>
        </p:nvSpPr>
        <p:spPr>
          <a:xfrm>
            <a:off x="1384299" y="1664812"/>
            <a:ext cx="2870361" cy="6077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262626"/>
              </a:solidFill>
              <a:effectLst/>
              <a:uLnTx/>
              <a:uFillTx/>
              <a:latin typeface="Arial"/>
              <a:cs typeface="Arial" pitchFamily="34" charset="0"/>
            </a:endParaRPr>
          </a:p>
        </p:txBody>
      </p:sp>
      <p:sp>
        <p:nvSpPr>
          <p:cNvPr id="34" name="Rectangle 42">
            <a:extLst>
              <a:ext uri="{FF2B5EF4-FFF2-40B4-BE49-F238E27FC236}">
                <a16:creationId xmlns:a16="http://schemas.microsoft.com/office/drawing/2014/main" id="{D71F5782-EA1B-4D9D-BECC-001F173C48EF}"/>
              </a:ext>
            </a:extLst>
          </p:cNvPr>
          <p:cNvSpPr/>
          <p:nvPr/>
        </p:nvSpPr>
        <p:spPr>
          <a:xfrm>
            <a:off x="4301520" y="1668863"/>
            <a:ext cx="1596357" cy="6141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srgbClr val="262626"/>
              </a:solidFill>
              <a:effectLst/>
              <a:uLnTx/>
              <a:uFillTx/>
              <a:latin typeface="Arial"/>
              <a:cs typeface="Arial" pitchFamily="34" charset="0"/>
            </a:endParaRPr>
          </a:p>
        </p:txBody>
      </p:sp>
      <p:pic>
        <p:nvPicPr>
          <p:cNvPr id="21"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24" name="Picture 23"/>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3111136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2800" dirty="0" smtClean="0">
                <a:latin typeface="+mn-lt"/>
              </a:rPr>
              <a:t>Teams Roles and Responsibilities</a:t>
            </a:r>
            <a:endParaRPr lang="en-US" sz="2800" dirty="0">
              <a:latin typeface="+mn-lt"/>
            </a:endParaRPr>
          </a:p>
        </p:txBody>
      </p:sp>
      <p:grpSp>
        <p:nvGrpSpPr>
          <p:cNvPr id="3" name="Group 2">
            <a:extLst>
              <a:ext uri="{FF2B5EF4-FFF2-40B4-BE49-F238E27FC236}">
                <a16:creationId xmlns:a16="http://schemas.microsoft.com/office/drawing/2014/main" id="{2DC4A8AD-3391-4C4B-AFD7-C74D1FC9AFE6}"/>
              </a:ext>
            </a:extLst>
          </p:cNvPr>
          <p:cNvGrpSpPr/>
          <p:nvPr/>
        </p:nvGrpSpPr>
        <p:grpSpPr>
          <a:xfrm rot="19356937">
            <a:off x="931166" y="1692232"/>
            <a:ext cx="3265741" cy="4172186"/>
            <a:chOff x="500396" y="1895835"/>
            <a:chExt cx="3483312" cy="4450146"/>
          </a:xfrm>
        </p:grpSpPr>
        <p:grpSp>
          <p:nvGrpSpPr>
            <p:cNvPr id="4" name="Group 3">
              <a:extLst>
                <a:ext uri="{FF2B5EF4-FFF2-40B4-BE49-F238E27FC236}">
                  <a16:creationId xmlns:a16="http://schemas.microsoft.com/office/drawing/2014/main" id="{FB95198A-E95C-4E77-8F50-6DC67EB1AC04}"/>
                </a:ext>
              </a:extLst>
            </p:cNvPr>
            <p:cNvGrpSpPr/>
            <p:nvPr/>
          </p:nvGrpSpPr>
          <p:grpSpPr>
            <a:xfrm>
              <a:off x="500396" y="1895835"/>
              <a:ext cx="3483312" cy="4450146"/>
              <a:chOff x="1404499" y="2043145"/>
              <a:chExt cx="3483312" cy="4450146"/>
            </a:xfrm>
          </p:grpSpPr>
          <p:sp>
            <p:nvSpPr>
              <p:cNvPr id="9" name="Rectangle 11">
                <a:extLst>
                  <a:ext uri="{FF2B5EF4-FFF2-40B4-BE49-F238E27FC236}">
                    <a16:creationId xmlns:a16="http://schemas.microsoft.com/office/drawing/2014/main" id="{FD8AF530-6D8F-4888-8D5C-973ADCD2D09B}"/>
                  </a:ext>
                </a:extLst>
              </p:cNvPr>
              <p:cNvSpPr/>
              <p:nvPr/>
            </p:nvSpPr>
            <p:spPr>
              <a:xfrm>
                <a:off x="1950893" y="2985237"/>
                <a:ext cx="2390525" cy="1116000"/>
              </a:xfrm>
              <a:custGeom>
                <a:avLst/>
                <a:gdLst/>
                <a:ahLst/>
                <a:cxnLst/>
                <a:rect l="l" t="t" r="r" b="b"/>
                <a:pathLst>
                  <a:path w="2390525" h="1116000">
                    <a:moveTo>
                      <a:pt x="235871" y="0"/>
                    </a:moveTo>
                    <a:lnTo>
                      <a:pt x="2154656" y="0"/>
                    </a:lnTo>
                    <a:cubicBezTo>
                      <a:pt x="2298210" y="310471"/>
                      <a:pt x="2396706" y="714290"/>
                      <a:pt x="2390224" y="1069686"/>
                    </a:cubicBezTo>
                    <a:lnTo>
                      <a:pt x="2387265" y="1116000"/>
                    </a:lnTo>
                    <a:lnTo>
                      <a:pt x="3263" y="1116000"/>
                    </a:lnTo>
                    <a:cubicBezTo>
                      <a:pt x="665" y="1100130"/>
                      <a:pt x="302" y="1084652"/>
                      <a:pt x="302" y="1069685"/>
                    </a:cubicBezTo>
                    <a:cubicBezTo>
                      <a:pt x="-6179" y="714290"/>
                      <a:pt x="92317" y="310471"/>
                      <a:pt x="235871"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0" name="Rectangle 12">
                <a:extLst>
                  <a:ext uri="{FF2B5EF4-FFF2-40B4-BE49-F238E27FC236}">
                    <a16:creationId xmlns:a16="http://schemas.microsoft.com/office/drawing/2014/main" id="{D01A8D53-E302-4747-8EA1-403D30F1031F}"/>
                  </a:ext>
                </a:extLst>
              </p:cNvPr>
              <p:cNvSpPr/>
              <p:nvPr/>
            </p:nvSpPr>
            <p:spPr>
              <a:xfrm>
                <a:off x="1670119" y="4181264"/>
                <a:ext cx="2952072" cy="1116000"/>
              </a:xfrm>
              <a:custGeom>
                <a:avLst/>
                <a:gdLst/>
                <a:ahLst/>
                <a:cxnLst/>
                <a:rect l="l" t="t" r="r" b="b"/>
                <a:pathLst>
                  <a:path w="2952072" h="1116000">
                    <a:moveTo>
                      <a:pt x="284416" y="0"/>
                    </a:moveTo>
                    <a:lnTo>
                      <a:pt x="2666659" y="0"/>
                    </a:lnTo>
                    <a:cubicBezTo>
                      <a:pt x="2658933" y="175805"/>
                      <a:pt x="2609068" y="405909"/>
                      <a:pt x="2539680" y="642275"/>
                    </a:cubicBezTo>
                    <a:lnTo>
                      <a:pt x="2849820" y="831816"/>
                    </a:lnTo>
                    <a:lnTo>
                      <a:pt x="2952072" y="1116000"/>
                    </a:lnTo>
                    <a:lnTo>
                      <a:pt x="0" y="1116000"/>
                    </a:lnTo>
                    <a:lnTo>
                      <a:pt x="102252" y="831816"/>
                    </a:lnTo>
                    <a:lnTo>
                      <a:pt x="411552" y="642787"/>
                    </a:lnTo>
                    <a:cubicBezTo>
                      <a:pt x="342079" y="406245"/>
                      <a:pt x="292147" y="175934"/>
                      <a:pt x="28441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1" name="Rectangle 13">
                <a:extLst>
                  <a:ext uri="{FF2B5EF4-FFF2-40B4-BE49-F238E27FC236}">
                    <a16:creationId xmlns:a16="http://schemas.microsoft.com/office/drawing/2014/main" id="{06513E8C-4E3C-490A-B384-727A60B8200A}"/>
                  </a:ext>
                </a:extLst>
              </p:cNvPr>
              <p:cNvSpPr/>
              <p:nvPr/>
            </p:nvSpPr>
            <p:spPr>
              <a:xfrm>
                <a:off x="1404499" y="5377291"/>
                <a:ext cx="3483312" cy="1116000"/>
              </a:xfrm>
              <a:custGeom>
                <a:avLst/>
                <a:gdLst/>
                <a:ahLst/>
                <a:cxnLst/>
                <a:rect l="l" t="t" r="r" b="b"/>
                <a:pathLst>
                  <a:path w="3483312" h="1116000">
                    <a:moveTo>
                      <a:pt x="1898185" y="1105560"/>
                    </a:moveTo>
                    <a:lnTo>
                      <a:pt x="1919880" y="1116000"/>
                    </a:lnTo>
                    <a:lnTo>
                      <a:pt x="1908776" y="1116000"/>
                    </a:lnTo>
                    <a:cubicBezTo>
                      <a:pt x="1905979" y="1111563"/>
                      <a:pt x="1902100" y="1108505"/>
                      <a:pt x="1898185" y="1105560"/>
                    </a:cubicBezTo>
                    <a:close/>
                    <a:moveTo>
                      <a:pt x="260668" y="0"/>
                    </a:moveTo>
                    <a:lnTo>
                      <a:pt x="3222644" y="0"/>
                    </a:lnTo>
                    <a:lnTo>
                      <a:pt x="3483312" y="724461"/>
                    </a:lnTo>
                    <a:lnTo>
                      <a:pt x="2489111" y="354812"/>
                    </a:lnTo>
                    <a:cubicBezTo>
                      <a:pt x="2465120" y="480738"/>
                      <a:pt x="2446948" y="534340"/>
                      <a:pt x="2365708" y="674887"/>
                    </a:cubicBezTo>
                    <a:cubicBezTo>
                      <a:pt x="2291173" y="814963"/>
                      <a:pt x="2172951" y="936315"/>
                      <a:pt x="2076571" y="1067029"/>
                    </a:cubicBezTo>
                    <a:lnTo>
                      <a:pt x="1413587" y="1067029"/>
                    </a:lnTo>
                    <a:cubicBezTo>
                      <a:pt x="1317208" y="936315"/>
                      <a:pt x="1208344" y="821204"/>
                      <a:pt x="1124449" y="674887"/>
                    </a:cubicBezTo>
                    <a:cubicBezTo>
                      <a:pt x="1052663" y="558938"/>
                      <a:pt x="1024571" y="508523"/>
                      <a:pt x="993354" y="355127"/>
                    </a:cubicBezTo>
                    <a:lnTo>
                      <a:pt x="0" y="72446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Arial"/>
                  <a:cs typeface="+mn-cs"/>
                </a:endParaRPr>
              </a:p>
            </p:txBody>
          </p:sp>
          <p:sp>
            <p:nvSpPr>
              <p:cNvPr id="12" name="Diagonal Stripe 17">
                <a:extLst>
                  <a:ext uri="{FF2B5EF4-FFF2-40B4-BE49-F238E27FC236}">
                    <a16:creationId xmlns:a16="http://schemas.microsoft.com/office/drawing/2014/main" id="{0EDFC7C3-F0F6-403B-B244-862EE24053E9}"/>
                  </a:ext>
                </a:extLst>
              </p:cNvPr>
              <p:cNvSpPr/>
              <p:nvPr/>
            </p:nvSpPr>
            <p:spPr>
              <a:xfrm rot="13500000">
                <a:off x="2388166" y="2062690"/>
                <a:ext cx="1515978" cy="1476887"/>
              </a:xfrm>
              <a:custGeom>
                <a:avLst/>
                <a:gdLst/>
                <a:ahLst/>
                <a:cxnLst/>
                <a:rect l="l" t="t" r="r" b="b"/>
                <a:pathLst>
                  <a:path w="1515978" h="1476887">
                    <a:moveTo>
                      <a:pt x="1432872" y="1407768"/>
                    </a:moveTo>
                    <a:cubicBezTo>
                      <a:pt x="1044152" y="1532778"/>
                      <a:pt x="463423" y="1466296"/>
                      <a:pt x="96513" y="1380535"/>
                    </a:cubicBezTo>
                    <a:lnTo>
                      <a:pt x="0" y="1347296"/>
                    </a:lnTo>
                    <a:lnTo>
                      <a:pt x="1347296" y="0"/>
                    </a:lnTo>
                    <a:cubicBezTo>
                      <a:pt x="1360006" y="32393"/>
                      <a:pt x="1370814" y="64720"/>
                      <a:pt x="1380535" y="96513"/>
                    </a:cubicBezTo>
                    <a:cubicBezTo>
                      <a:pt x="1465987" y="462097"/>
                      <a:pt x="1607423" y="1036327"/>
                      <a:pt x="1432872" y="1407768"/>
                    </a:cubicBezTo>
                    <a:close/>
                    <a:moveTo>
                      <a:pt x="1430390" y="1413759"/>
                    </a:moveTo>
                    <a:cubicBezTo>
                      <a:pt x="1431325" y="1411814"/>
                      <a:pt x="1432251" y="1409863"/>
                      <a:pt x="1432872" y="1407768"/>
                    </a:cubicBezTo>
                    <a:lnTo>
                      <a:pt x="1434816" y="140728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Arial"/>
                  <a:cs typeface="+mn-cs"/>
                </a:endParaRPr>
              </a:p>
            </p:txBody>
          </p:sp>
        </p:grpSp>
        <p:sp>
          <p:nvSpPr>
            <p:cNvPr id="5" name="TextBox 4">
              <a:extLst>
                <a:ext uri="{FF2B5EF4-FFF2-40B4-BE49-F238E27FC236}">
                  <a16:creationId xmlns:a16="http://schemas.microsoft.com/office/drawing/2014/main" id="{A72F1C04-2BB2-4497-9639-84A42BC8BDD5}"/>
                </a:ext>
              </a:extLst>
            </p:cNvPr>
            <p:cNvSpPr txBox="1"/>
            <p:nvPr/>
          </p:nvSpPr>
          <p:spPr>
            <a:xfrm>
              <a:off x="1347808" y="2419453"/>
              <a:ext cx="1832363" cy="295453"/>
            </a:xfrm>
            <a:prstGeom prst="rect">
              <a:avLst/>
            </a:prstGeom>
            <a:noFill/>
          </p:spPr>
          <p:txBody>
            <a:bodyPr wrap="square" rtlCol="0">
              <a:spAutoFit/>
            </a:bodyPr>
            <a:lstStyle/>
            <a:p>
              <a:pPr lvl="0" algn="ctr">
                <a:defRPr/>
              </a:pPr>
              <a:r>
                <a:rPr lang="en-US" altLang="ko-KR" sz="1200" b="1" dirty="0">
                  <a:solidFill>
                    <a:prstClr val="white"/>
                  </a:solidFill>
                  <a:cs typeface="Arial" pitchFamily="34" charset="0"/>
                </a:rPr>
                <a:t>Data engineering</a:t>
              </a:r>
            </a:p>
          </p:txBody>
        </p:sp>
        <p:sp>
          <p:nvSpPr>
            <p:cNvPr id="6" name="TextBox 5">
              <a:extLst>
                <a:ext uri="{FF2B5EF4-FFF2-40B4-BE49-F238E27FC236}">
                  <a16:creationId xmlns:a16="http://schemas.microsoft.com/office/drawing/2014/main" id="{63196A46-0DDE-484F-942E-40EE2C5F9FEF}"/>
                </a:ext>
              </a:extLst>
            </p:cNvPr>
            <p:cNvSpPr txBox="1"/>
            <p:nvPr/>
          </p:nvSpPr>
          <p:spPr>
            <a:xfrm>
              <a:off x="1623451" y="3557824"/>
              <a:ext cx="1208361" cy="295453"/>
            </a:xfrm>
            <a:prstGeom prst="rect">
              <a:avLst/>
            </a:prstGeom>
            <a:noFill/>
          </p:spPr>
          <p:txBody>
            <a:bodyPr wrap="square" rtlCol="0">
              <a:spAutoFit/>
            </a:bodyPr>
            <a:lstStyle/>
            <a:p>
              <a:pPr lvl="0" algn="ctr">
                <a:defRPr/>
              </a:pPr>
              <a:r>
                <a:rPr lang="en-US" altLang="ko-KR" sz="1200" b="1" dirty="0">
                  <a:solidFill>
                    <a:prstClr val="white"/>
                  </a:solidFill>
                  <a:cs typeface="Arial" pitchFamily="34" charset="0"/>
                </a:rPr>
                <a:t>Data science</a:t>
              </a:r>
            </a:p>
          </p:txBody>
        </p:sp>
        <p:sp>
          <p:nvSpPr>
            <p:cNvPr id="7" name="TextBox 6">
              <a:extLst>
                <a:ext uri="{FF2B5EF4-FFF2-40B4-BE49-F238E27FC236}">
                  <a16:creationId xmlns:a16="http://schemas.microsoft.com/office/drawing/2014/main" id="{F3F81B3A-A9AA-4BB9-8C9E-3685B6228DA0}"/>
                </a:ext>
              </a:extLst>
            </p:cNvPr>
            <p:cNvSpPr txBox="1"/>
            <p:nvPr/>
          </p:nvSpPr>
          <p:spPr>
            <a:xfrm>
              <a:off x="1252683" y="4761011"/>
              <a:ext cx="2087301" cy="295453"/>
            </a:xfrm>
            <a:prstGeom prst="rect">
              <a:avLst/>
            </a:prstGeom>
            <a:noFill/>
          </p:spPr>
          <p:txBody>
            <a:bodyPr wrap="square" rtlCol="0">
              <a:spAutoFit/>
            </a:bodyPr>
            <a:lstStyle/>
            <a:p>
              <a:pPr lvl="0" algn="ctr">
                <a:defRPr/>
              </a:pPr>
              <a:r>
                <a:rPr lang="en-US" altLang="ko-KR" sz="1200" b="1" dirty="0">
                  <a:solidFill>
                    <a:prstClr val="white"/>
                  </a:solidFill>
                  <a:cs typeface="Arial" pitchFamily="34" charset="0"/>
                </a:rPr>
                <a:t>Business intelligence</a:t>
              </a:r>
            </a:p>
          </p:txBody>
        </p:sp>
        <p:sp>
          <p:nvSpPr>
            <p:cNvPr id="8" name="TextBox 7">
              <a:extLst>
                <a:ext uri="{FF2B5EF4-FFF2-40B4-BE49-F238E27FC236}">
                  <a16:creationId xmlns:a16="http://schemas.microsoft.com/office/drawing/2014/main" id="{32891CB7-B63E-410B-A712-BBC7C974CD72}"/>
                </a:ext>
              </a:extLst>
            </p:cNvPr>
            <p:cNvSpPr txBox="1"/>
            <p:nvPr/>
          </p:nvSpPr>
          <p:spPr>
            <a:xfrm>
              <a:off x="1576383" y="5704700"/>
              <a:ext cx="1336292" cy="295453"/>
            </a:xfrm>
            <a:prstGeom prst="rect">
              <a:avLst/>
            </a:prstGeom>
            <a:noFill/>
          </p:spPr>
          <p:txBody>
            <a:bodyPr wrap="square" rtlCol="0">
              <a:spAutoFit/>
            </a:bodyPr>
            <a:lstStyle/>
            <a:p>
              <a:pPr lvl="0" algn="ctr">
                <a:defRPr/>
              </a:pPr>
              <a:r>
                <a:rPr lang="en-US" altLang="ko-KR" sz="1200" b="1" dirty="0">
                  <a:solidFill>
                    <a:prstClr val="white"/>
                  </a:solidFill>
                  <a:cs typeface="Arial" pitchFamily="34" charset="0"/>
                </a:rPr>
                <a:t>Compliance</a:t>
              </a:r>
            </a:p>
          </p:txBody>
        </p:sp>
      </p:grpSp>
      <p:grpSp>
        <p:nvGrpSpPr>
          <p:cNvPr id="14" name="Group 13">
            <a:extLst>
              <a:ext uri="{FF2B5EF4-FFF2-40B4-BE49-F238E27FC236}">
                <a16:creationId xmlns:a16="http://schemas.microsoft.com/office/drawing/2014/main" id="{F720C986-0CFF-42E0-BD12-C2B6D7FA2407}"/>
              </a:ext>
            </a:extLst>
          </p:cNvPr>
          <p:cNvGrpSpPr/>
          <p:nvPr/>
        </p:nvGrpSpPr>
        <p:grpSpPr>
          <a:xfrm>
            <a:off x="5906396" y="5156196"/>
            <a:ext cx="5346322" cy="929826"/>
            <a:chOff x="233790" y="2826095"/>
            <a:chExt cx="5346322" cy="929826"/>
          </a:xfrm>
        </p:grpSpPr>
        <p:sp>
          <p:nvSpPr>
            <p:cNvPr id="16" name="Oval 15">
              <a:extLst>
                <a:ext uri="{FF2B5EF4-FFF2-40B4-BE49-F238E27FC236}">
                  <a16:creationId xmlns:a16="http://schemas.microsoft.com/office/drawing/2014/main" id="{7BA1E0D2-E7F3-49D3-8B27-C8E585519234}"/>
                </a:ext>
              </a:extLst>
            </p:cNvPr>
            <p:cNvSpPr/>
            <p:nvPr/>
          </p:nvSpPr>
          <p:spPr>
            <a:xfrm>
              <a:off x="5033093" y="2826095"/>
              <a:ext cx="547019" cy="54701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17" name="TextBox 16">
              <a:extLst>
                <a:ext uri="{FF2B5EF4-FFF2-40B4-BE49-F238E27FC236}">
                  <a16:creationId xmlns:a16="http://schemas.microsoft.com/office/drawing/2014/main" id="{F0BD2922-2A22-42F1-958A-434E595EC201}"/>
                </a:ext>
              </a:extLst>
            </p:cNvPr>
            <p:cNvSpPr txBox="1"/>
            <p:nvPr/>
          </p:nvSpPr>
          <p:spPr>
            <a:xfrm>
              <a:off x="233790" y="3109590"/>
              <a:ext cx="4667886" cy="646331"/>
            </a:xfrm>
            <a:prstGeom prst="rect">
              <a:avLst/>
            </a:prstGeom>
            <a:noFill/>
          </p:spPr>
          <p:txBody>
            <a:bodyPr wrap="square" rtlCol="0">
              <a:spAutoFit/>
            </a:bodyPr>
            <a:lstStyle/>
            <a:p>
              <a:pPr lvl="0" algn="r">
                <a:defRPr/>
              </a:pPr>
              <a:r>
                <a:rPr lang="en-GB" altLang="ko-KR" sz="1200" dirty="0">
                  <a:solidFill>
                    <a:prstClr val="black">
                      <a:lumMod val="65000"/>
                      <a:lumOff val="35000"/>
                    </a:prstClr>
                  </a:solidFill>
                  <a:cs typeface="Arial" pitchFamily="34" charset="0"/>
                </a:rPr>
                <a:t>This team is responsible for ensuring that the bank complies with all applicable regulations. They work with other teams to ensure that data is used in a way that is compliant with the law</a:t>
              </a:r>
              <a:endParaRPr kumimoji="0" lang="ko-KR" altLang="en-US"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18" name="TextBox 17">
              <a:extLst>
                <a:ext uri="{FF2B5EF4-FFF2-40B4-BE49-F238E27FC236}">
                  <a16:creationId xmlns:a16="http://schemas.microsoft.com/office/drawing/2014/main" id="{CEDA6D8B-0288-474A-AC08-BC62BB9BA8F9}"/>
                </a:ext>
              </a:extLst>
            </p:cNvPr>
            <p:cNvSpPr txBox="1"/>
            <p:nvPr/>
          </p:nvSpPr>
          <p:spPr>
            <a:xfrm>
              <a:off x="1043608" y="2832591"/>
              <a:ext cx="3856901" cy="276999"/>
            </a:xfrm>
            <a:prstGeom prst="rect">
              <a:avLst/>
            </a:prstGeom>
            <a:noFill/>
          </p:spPr>
          <p:txBody>
            <a:bodyPr wrap="square" rtlCol="0">
              <a:spAutoFit/>
            </a:bodyPr>
            <a:lstStyle/>
            <a:p>
              <a:pPr lvl="0" algn="r">
                <a:defRPr/>
              </a:pPr>
              <a:r>
                <a:rPr lang="en-US" altLang="ko-KR" sz="1200" b="1" dirty="0">
                  <a:solidFill>
                    <a:prstClr val="black">
                      <a:lumMod val="75000"/>
                      <a:lumOff val="25000"/>
                    </a:prstClr>
                  </a:solidFill>
                  <a:cs typeface="Arial" pitchFamily="34" charset="0"/>
                </a:rPr>
                <a:t>Complianc</a:t>
              </a:r>
              <a:r>
                <a:rPr lang="en-US" altLang="ko-KR" sz="1200" dirty="0">
                  <a:solidFill>
                    <a:prstClr val="black">
                      <a:lumMod val="75000"/>
                      <a:lumOff val="25000"/>
                    </a:prstClr>
                  </a:solidFill>
                  <a:cs typeface="Arial" pitchFamily="34" charset="0"/>
                </a:rPr>
                <a:t>e</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cxnSp>
          <p:nvCxnSpPr>
            <p:cNvPr id="19" name="Straight Connector 18">
              <a:extLst>
                <a:ext uri="{FF2B5EF4-FFF2-40B4-BE49-F238E27FC236}">
                  <a16:creationId xmlns:a16="http://schemas.microsoft.com/office/drawing/2014/main" id="{8CF80318-FA5E-4DB1-B4E0-6ECF88A8DB31}"/>
                </a:ext>
              </a:extLst>
            </p:cNvPr>
            <p:cNvCxnSpPr>
              <a:cxnSpLocks/>
            </p:cNvCxnSpPr>
            <p:nvPr/>
          </p:nvCxnSpPr>
          <p:spPr>
            <a:xfrm>
              <a:off x="233790" y="3055025"/>
              <a:ext cx="4799303" cy="4458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430B264-2F67-4A2F-B4B7-A61C3C36D66D}"/>
              </a:ext>
            </a:extLst>
          </p:cNvPr>
          <p:cNvGrpSpPr/>
          <p:nvPr/>
        </p:nvGrpSpPr>
        <p:grpSpPr>
          <a:xfrm>
            <a:off x="5029200" y="2886863"/>
            <a:ext cx="6223518" cy="929826"/>
            <a:chOff x="-643406" y="2826095"/>
            <a:chExt cx="6223518" cy="929826"/>
          </a:xfrm>
        </p:grpSpPr>
        <p:sp>
          <p:nvSpPr>
            <p:cNvPr id="23" name="Oval 22">
              <a:extLst>
                <a:ext uri="{FF2B5EF4-FFF2-40B4-BE49-F238E27FC236}">
                  <a16:creationId xmlns:a16="http://schemas.microsoft.com/office/drawing/2014/main" id="{0DB720A0-CC40-4122-8BE9-68A3DD60415B}"/>
                </a:ext>
              </a:extLst>
            </p:cNvPr>
            <p:cNvSpPr/>
            <p:nvPr/>
          </p:nvSpPr>
          <p:spPr>
            <a:xfrm>
              <a:off x="5033093" y="2826095"/>
              <a:ext cx="547019" cy="54701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24" name="TextBox 23">
              <a:extLst>
                <a:ext uri="{FF2B5EF4-FFF2-40B4-BE49-F238E27FC236}">
                  <a16:creationId xmlns:a16="http://schemas.microsoft.com/office/drawing/2014/main" id="{C16F90BB-98E7-4EF0-A2AF-AC027B5DA373}"/>
                </a:ext>
              </a:extLst>
            </p:cNvPr>
            <p:cNvSpPr txBox="1"/>
            <p:nvPr/>
          </p:nvSpPr>
          <p:spPr>
            <a:xfrm>
              <a:off x="-544532" y="3109590"/>
              <a:ext cx="5446209" cy="646331"/>
            </a:xfrm>
            <a:prstGeom prst="rect">
              <a:avLst/>
            </a:prstGeom>
            <a:noFill/>
          </p:spPr>
          <p:txBody>
            <a:bodyPr wrap="square" rtlCol="0">
              <a:spAutoFit/>
            </a:bodyPr>
            <a:lstStyle/>
            <a:p>
              <a:pPr lvl="0" algn="r">
                <a:defRPr/>
              </a:pPr>
              <a:r>
                <a:rPr lang="en-GB" altLang="ko-KR" sz="1200" dirty="0">
                  <a:solidFill>
                    <a:prstClr val="black">
                      <a:lumMod val="65000"/>
                      <a:lumOff val="35000"/>
                    </a:prstClr>
                  </a:solidFill>
                  <a:cs typeface="Arial" pitchFamily="34" charset="0"/>
                </a:rPr>
                <a:t>This team is responsible for developing and applying data analysis techniques. They work with other teams to identify insights from data and to develop models to predict future outcomes</a:t>
              </a:r>
              <a:r>
                <a:rPr kumimoji="0" lang="en-US" altLang="ko-KR" sz="1200" b="0" i="0" u="none" strike="noStrike" kern="1200" cap="none" spc="0" normalizeH="0" baseline="0" noProof="0" dirty="0" smtClean="0">
                  <a:ln>
                    <a:noFill/>
                  </a:ln>
                  <a:solidFill>
                    <a:prstClr val="black">
                      <a:lumMod val="65000"/>
                      <a:lumOff val="35000"/>
                    </a:prstClr>
                  </a:solidFill>
                  <a:effectLst/>
                  <a:uLnTx/>
                  <a:uFillTx/>
                  <a:latin typeface="Arial"/>
                  <a:cs typeface="Arial" pitchFamily="34" charset="0"/>
                </a:rPr>
                <a:t>. </a:t>
              </a:r>
              <a:endParaRPr kumimoji="0" lang="ko-KR" altLang="en-US"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25" name="TextBox 24">
              <a:extLst>
                <a:ext uri="{FF2B5EF4-FFF2-40B4-BE49-F238E27FC236}">
                  <a16:creationId xmlns:a16="http://schemas.microsoft.com/office/drawing/2014/main" id="{F0D864D3-EDB7-4CEF-AD46-309DFF4BF966}"/>
                </a:ext>
              </a:extLst>
            </p:cNvPr>
            <p:cNvSpPr txBox="1"/>
            <p:nvPr/>
          </p:nvSpPr>
          <p:spPr>
            <a:xfrm>
              <a:off x="-186108" y="2832591"/>
              <a:ext cx="5086618" cy="276999"/>
            </a:xfrm>
            <a:prstGeom prst="rect">
              <a:avLst/>
            </a:prstGeom>
            <a:noFill/>
          </p:spPr>
          <p:txBody>
            <a:bodyPr wrap="square" rtlCol="0">
              <a:spAutoFit/>
            </a:bodyPr>
            <a:lstStyle/>
            <a:p>
              <a:pPr lvl="0" algn="r">
                <a:defRPr/>
              </a:pPr>
              <a:r>
                <a:rPr lang="en-US" altLang="ko-KR" sz="1200" b="1" dirty="0">
                  <a:solidFill>
                    <a:prstClr val="black">
                      <a:lumMod val="75000"/>
                      <a:lumOff val="25000"/>
                    </a:prstClr>
                  </a:solidFill>
                  <a:cs typeface="Arial" pitchFamily="34" charset="0"/>
                </a:rPr>
                <a:t>Data science</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cxnSp>
          <p:nvCxnSpPr>
            <p:cNvPr id="26" name="Straight Connector 25">
              <a:extLst>
                <a:ext uri="{FF2B5EF4-FFF2-40B4-BE49-F238E27FC236}">
                  <a16:creationId xmlns:a16="http://schemas.microsoft.com/office/drawing/2014/main" id="{896866C2-8FDE-435E-B73C-CB52FAF23BBC}"/>
                </a:ext>
              </a:extLst>
            </p:cNvPr>
            <p:cNvCxnSpPr>
              <a:cxnSpLocks/>
              <a:endCxn id="23" idx="2"/>
            </p:cNvCxnSpPr>
            <p:nvPr/>
          </p:nvCxnSpPr>
          <p:spPr>
            <a:xfrm flipV="1">
              <a:off x="-643406" y="3099605"/>
              <a:ext cx="5676499" cy="9985"/>
            </a:xfrm>
            <a:prstGeom prst="line">
              <a:avLst/>
            </a:prstGeom>
            <a:ln>
              <a:solidFill>
                <a:schemeClr val="accent3"/>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77BB1082-6408-42E6-B118-1EC716B82051}"/>
              </a:ext>
            </a:extLst>
          </p:cNvPr>
          <p:cNvGrpSpPr/>
          <p:nvPr/>
        </p:nvGrpSpPr>
        <p:grpSpPr>
          <a:xfrm>
            <a:off x="3835914" y="1752197"/>
            <a:ext cx="7416805" cy="929826"/>
            <a:chOff x="-1836693" y="2826095"/>
            <a:chExt cx="7416805" cy="929826"/>
          </a:xfrm>
        </p:grpSpPr>
        <p:sp>
          <p:nvSpPr>
            <p:cNvPr id="30" name="Oval 29">
              <a:extLst>
                <a:ext uri="{FF2B5EF4-FFF2-40B4-BE49-F238E27FC236}">
                  <a16:creationId xmlns:a16="http://schemas.microsoft.com/office/drawing/2014/main" id="{03B6D332-2E05-4A17-BF70-F6F94B0D2143}"/>
                </a:ext>
              </a:extLst>
            </p:cNvPr>
            <p:cNvSpPr/>
            <p:nvPr/>
          </p:nvSpPr>
          <p:spPr>
            <a:xfrm>
              <a:off x="5033093" y="2826095"/>
              <a:ext cx="547019" cy="54701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31" name="TextBox 30">
              <a:extLst>
                <a:ext uri="{FF2B5EF4-FFF2-40B4-BE49-F238E27FC236}">
                  <a16:creationId xmlns:a16="http://schemas.microsoft.com/office/drawing/2014/main" id="{B89DE91B-0439-43E3-AF7A-045171B88AAB}"/>
                </a:ext>
              </a:extLst>
            </p:cNvPr>
            <p:cNvSpPr txBox="1"/>
            <p:nvPr/>
          </p:nvSpPr>
          <p:spPr>
            <a:xfrm>
              <a:off x="-1704110" y="3109590"/>
              <a:ext cx="6605787" cy="646331"/>
            </a:xfrm>
            <a:prstGeom prst="rect">
              <a:avLst/>
            </a:prstGeom>
            <a:noFill/>
          </p:spPr>
          <p:txBody>
            <a:bodyPr wrap="square" rtlCol="0">
              <a:spAutoFit/>
            </a:bodyPr>
            <a:lstStyle/>
            <a:p>
              <a:pPr lvl="0" algn="r">
                <a:defRPr/>
              </a:pPr>
              <a:r>
                <a:rPr lang="en-GB" altLang="ko-KR" sz="1200" dirty="0">
                  <a:solidFill>
                    <a:prstClr val="black">
                      <a:lumMod val="65000"/>
                      <a:lumOff val="35000"/>
                    </a:prstClr>
                  </a:solidFill>
                  <a:cs typeface="Arial" pitchFamily="34" charset="0"/>
                </a:rPr>
                <a:t>This team is responsible for collecting, storing, and managing data. They work with other teams to ensure that the data is accurate, complete, and consistent.</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32" name="TextBox 31">
              <a:extLst>
                <a:ext uri="{FF2B5EF4-FFF2-40B4-BE49-F238E27FC236}">
                  <a16:creationId xmlns:a16="http://schemas.microsoft.com/office/drawing/2014/main" id="{B75F44D5-3EF1-4537-8635-3CECAAEDE2E3}"/>
                </a:ext>
              </a:extLst>
            </p:cNvPr>
            <p:cNvSpPr txBox="1"/>
            <p:nvPr/>
          </p:nvSpPr>
          <p:spPr>
            <a:xfrm>
              <a:off x="-1704110" y="2832591"/>
              <a:ext cx="6604620" cy="276999"/>
            </a:xfrm>
            <a:prstGeom prst="rect">
              <a:avLst/>
            </a:prstGeom>
            <a:noFill/>
          </p:spPr>
          <p:txBody>
            <a:bodyPr wrap="square" rtlCol="0">
              <a:spAutoFit/>
            </a:bodyPr>
            <a:lstStyle/>
            <a:p>
              <a:pPr lvl="0" algn="r">
                <a:defRPr/>
              </a:pPr>
              <a:r>
                <a:rPr lang="en-US" altLang="ko-KR" sz="1200" b="1" dirty="0">
                  <a:solidFill>
                    <a:prstClr val="black">
                      <a:lumMod val="75000"/>
                      <a:lumOff val="25000"/>
                    </a:prstClr>
                  </a:solidFill>
                  <a:cs typeface="Arial" pitchFamily="34" charset="0"/>
                </a:rPr>
                <a:t>Data engineering</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cxnSp>
          <p:nvCxnSpPr>
            <p:cNvPr id="33" name="Straight Connector 32">
              <a:extLst>
                <a:ext uri="{FF2B5EF4-FFF2-40B4-BE49-F238E27FC236}">
                  <a16:creationId xmlns:a16="http://schemas.microsoft.com/office/drawing/2014/main" id="{AD65D608-E69B-4B3B-9C99-9F0C64D889BF}"/>
                </a:ext>
              </a:extLst>
            </p:cNvPr>
            <p:cNvCxnSpPr>
              <a:cxnSpLocks/>
              <a:endCxn id="30" idx="2"/>
            </p:cNvCxnSpPr>
            <p:nvPr/>
          </p:nvCxnSpPr>
          <p:spPr>
            <a:xfrm>
              <a:off x="-1836693" y="3099605"/>
              <a:ext cx="6869786"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5D514B88-8ECA-4788-BD25-3A30CF2E6473}"/>
              </a:ext>
            </a:extLst>
          </p:cNvPr>
          <p:cNvGrpSpPr/>
          <p:nvPr/>
        </p:nvGrpSpPr>
        <p:grpSpPr>
          <a:xfrm>
            <a:off x="5295501" y="4021529"/>
            <a:ext cx="5957216" cy="929826"/>
            <a:chOff x="-377104" y="2826095"/>
            <a:chExt cx="5957216" cy="929826"/>
          </a:xfrm>
        </p:grpSpPr>
        <p:sp>
          <p:nvSpPr>
            <p:cNvPr id="37" name="Oval 36">
              <a:extLst>
                <a:ext uri="{FF2B5EF4-FFF2-40B4-BE49-F238E27FC236}">
                  <a16:creationId xmlns:a16="http://schemas.microsoft.com/office/drawing/2014/main" id="{99ACF584-9FAE-4842-B7ED-EC0604476F2B}"/>
                </a:ext>
              </a:extLst>
            </p:cNvPr>
            <p:cNvSpPr/>
            <p:nvPr/>
          </p:nvSpPr>
          <p:spPr>
            <a:xfrm>
              <a:off x="5033093" y="2826095"/>
              <a:ext cx="547019" cy="5470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38" name="TextBox 37">
              <a:extLst>
                <a:ext uri="{FF2B5EF4-FFF2-40B4-BE49-F238E27FC236}">
                  <a16:creationId xmlns:a16="http://schemas.microsoft.com/office/drawing/2014/main" id="{BCB335AF-B227-4CC9-BE0E-8B36EEB043BF}"/>
                </a:ext>
              </a:extLst>
            </p:cNvPr>
            <p:cNvSpPr txBox="1"/>
            <p:nvPr/>
          </p:nvSpPr>
          <p:spPr>
            <a:xfrm>
              <a:off x="-351441" y="3109590"/>
              <a:ext cx="5253117" cy="646331"/>
            </a:xfrm>
            <a:prstGeom prst="rect">
              <a:avLst/>
            </a:prstGeom>
            <a:noFill/>
          </p:spPr>
          <p:txBody>
            <a:bodyPr wrap="square" rtlCol="0">
              <a:spAutoFit/>
            </a:bodyPr>
            <a:lstStyle/>
            <a:p>
              <a:pPr lvl="0" algn="r">
                <a:defRPr/>
              </a:pPr>
              <a:r>
                <a:rPr lang="en-GB" altLang="ko-KR" sz="1200" dirty="0">
                  <a:solidFill>
                    <a:prstClr val="black">
                      <a:lumMod val="65000"/>
                      <a:lumOff val="35000"/>
                    </a:prstClr>
                  </a:solidFill>
                  <a:cs typeface="Arial" pitchFamily="34" charset="0"/>
                </a:rPr>
                <a:t>This team is responsible for translating data insights into actionable recommendations. They work with other teams to communicate the results of data analysis and to implement changes based on the findings</a:t>
              </a:r>
              <a:r>
                <a:rPr kumimoji="0" lang="en-US" altLang="ko-KR" sz="1200" b="0" i="0" u="none" strike="noStrike" kern="1200" cap="none" spc="0" normalizeH="0" baseline="0" noProof="0" dirty="0" smtClean="0">
                  <a:ln>
                    <a:noFill/>
                  </a:ln>
                  <a:solidFill>
                    <a:prstClr val="black">
                      <a:lumMod val="65000"/>
                      <a:lumOff val="35000"/>
                    </a:prstClr>
                  </a:solidFill>
                  <a:effectLst/>
                  <a:uLnTx/>
                  <a:uFillTx/>
                  <a:latin typeface="Arial"/>
                  <a:cs typeface="Arial" pitchFamily="34" charset="0"/>
                </a:rPr>
                <a:t>. </a:t>
              </a:r>
              <a:endParaRPr kumimoji="0" lang="ko-KR" altLang="en-US" sz="1200" b="0" i="0" u="none" strike="noStrike" kern="1200" cap="none" spc="0" normalizeH="0" baseline="0" noProof="0" dirty="0">
                <a:ln>
                  <a:noFill/>
                </a:ln>
                <a:solidFill>
                  <a:prstClr val="black">
                    <a:lumMod val="65000"/>
                    <a:lumOff val="35000"/>
                  </a:prstClr>
                </a:solidFill>
                <a:effectLst/>
                <a:uLnTx/>
                <a:uFillTx/>
                <a:latin typeface="Arial"/>
                <a:cs typeface="Arial" pitchFamily="34" charset="0"/>
              </a:endParaRPr>
            </a:p>
          </p:txBody>
        </p:sp>
        <p:sp>
          <p:nvSpPr>
            <p:cNvPr id="39" name="TextBox 38">
              <a:extLst>
                <a:ext uri="{FF2B5EF4-FFF2-40B4-BE49-F238E27FC236}">
                  <a16:creationId xmlns:a16="http://schemas.microsoft.com/office/drawing/2014/main" id="{937D0F3A-F58C-48C3-8E1A-36F8BBC0FB81}"/>
                </a:ext>
              </a:extLst>
            </p:cNvPr>
            <p:cNvSpPr txBox="1"/>
            <p:nvPr/>
          </p:nvSpPr>
          <p:spPr>
            <a:xfrm>
              <a:off x="-377104" y="2832591"/>
              <a:ext cx="5277613" cy="276999"/>
            </a:xfrm>
            <a:prstGeom prst="rect">
              <a:avLst/>
            </a:prstGeom>
            <a:noFill/>
          </p:spPr>
          <p:txBody>
            <a:bodyPr wrap="square" rtlCol="0">
              <a:spAutoFit/>
            </a:bodyPr>
            <a:lstStyle/>
            <a:p>
              <a:pPr lvl="0" algn="r">
                <a:defRPr/>
              </a:pPr>
              <a:r>
                <a:rPr lang="en-US" altLang="ko-KR" sz="1200" b="1" dirty="0">
                  <a:solidFill>
                    <a:prstClr val="black">
                      <a:lumMod val="75000"/>
                      <a:lumOff val="25000"/>
                    </a:prstClr>
                  </a:solidFill>
                  <a:cs typeface="Arial" pitchFamily="34" charset="0"/>
                </a:rPr>
                <a:t>Business intelligence</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cxnSp>
          <p:nvCxnSpPr>
            <p:cNvPr id="40" name="Straight Connector 39">
              <a:extLst>
                <a:ext uri="{FF2B5EF4-FFF2-40B4-BE49-F238E27FC236}">
                  <a16:creationId xmlns:a16="http://schemas.microsoft.com/office/drawing/2014/main" id="{60BA5866-492F-488C-9E7D-A4D884C726B4}"/>
                </a:ext>
              </a:extLst>
            </p:cNvPr>
            <p:cNvCxnSpPr>
              <a:cxnSpLocks/>
              <a:endCxn id="37" idx="2"/>
            </p:cNvCxnSpPr>
            <p:nvPr/>
          </p:nvCxnSpPr>
          <p:spPr>
            <a:xfrm flipV="1">
              <a:off x="-291139" y="3099605"/>
              <a:ext cx="5324232" cy="16044"/>
            </a:xfrm>
            <a:prstGeom prst="line">
              <a:avLst/>
            </a:prstGeom>
            <a:ln>
              <a:solidFill>
                <a:schemeClr val="accent2"/>
              </a:solidFill>
              <a:headEnd type="oval"/>
              <a:tailEnd type="none"/>
            </a:ln>
          </p:spPr>
          <p:style>
            <a:lnRef idx="1">
              <a:schemeClr val="accent1"/>
            </a:lnRef>
            <a:fillRef idx="0">
              <a:schemeClr val="accent1"/>
            </a:fillRef>
            <a:effectRef idx="0">
              <a:schemeClr val="accent1"/>
            </a:effectRef>
            <a:fontRef idx="minor">
              <a:schemeClr val="tx1"/>
            </a:fontRef>
          </p:style>
        </p:cxnSp>
      </p:grpSp>
      <p:pic>
        <p:nvPicPr>
          <p:cNvPr id="45"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46" name="Picture 45"/>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
        <p:nvSpPr>
          <p:cNvPr id="47" name="Rectangle 7">
            <a:extLst>
              <a:ext uri="{FF2B5EF4-FFF2-40B4-BE49-F238E27FC236}">
                <a16:creationId xmlns:a16="http://schemas.microsoft.com/office/drawing/2014/main" id="{A2454068-D6A0-42C7-BCE1-D03833DCF2E4}"/>
              </a:ext>
            </a:extLst>
          </p:cNvPr>
          <p:cNvSpPr/>
          <p:nvPr/>
        </p:nvSpPr>
        <p:spPr>
          <a:xfrm rot="19103779">
            <a:off x="2534405" y="3781647"/>
            <a:ext cx="344250" cy="355538"/>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48" name="Rectangle 7">
            <a:extLst>
              <a:ext uri="{FF2B5EF4-FFF2-40B4-BE49-F238E27FC236}">
                <a16:creationId xmlns:a16="http://schemas.microsoft.com/office/drawing/2014/main" id="{A2454068-D6A0-42C7-BCE1-D03833DCF2E4}"/>
              </a:ext>
            </a:extLst>
          </p:cNvPr>
          <p:cNvSpPr/>
          <p:nvPr/>
        </p:nvSpPr>
        <p:spPr>
          <a:xfrm>
            <a:off x="10847498" y="4176974"/>
            <a:ext cx="308560" cy="236126"/>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Oval 8">
            <a:extLst>
              <a:ext uri="{FF2B5EF4-FFF2-40B4-BE49-F238E27FC236}">
                <a16:creationId xmlns:a16="http://schemas.microsoft.com/office/drawing/2014/main" id="{E3D5639C-49CF-43D9-965F-7653D69F451F}"/>
              </a:ext>
            </a:extLst>
          </p:cNvPr>
          <p:cNvSpPr/>
          <p:nvPr/>
        </p:nvSpPr>
        <p:spPr>
          <a:xfrm rot="19148457">
            <a:off x="1862833" y="2961999"/>
            <a:ext cx="355255" cy="360082"/>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1" name="Oval 8">
            <a:extLst>
              <a:ext uri="{FF2B5EF4-FFF2-40B4-BE49-F238E27FC236}">
                <a16:creationId xmlns:a16="http://schemas.microsoft.com/office/drawing/2014/main" id="{E3D5639C-49CF-43D9-965F-7653D69F451F}"/>
              </a:ext>
            </a:extLst>
          </p:cNvPr>
          <p:cNvSpPr/>
          <p:nvPr/>
        </p:nvSpPr>
        <p:spPr>
          <a:xfrm>
            <a:off x="10803633" y="2974699"/>
            <a:ext cx="355255" cy="360082"/>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2" name="Rectangle 16">
            <a:extLst>
              <a:ext uri="{FF2B5EF4-FFF2-40B4-BE49-F238E27FC236}">
                <a16:creationId xmlns:a16="http://schemas.microsoft.com/office/drawing/2014/main" id="{EE8124F3-717D-48CF-A47F-1E6B4110895D}"/>
              </a:ext>
            </a:extLst>
          </p:cNvPr>
          <p:cNvSpPr/>
          <p:nvPr/>
        </p:nvSpPr>
        <p:spPr>
          <a:xfrm>
            <a:off x="10817066" y="5216089"/>
            <a:ext cx="333622" cy="39139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Rectangle 16">
            <a:extLst>
              <a:ext uri="{FF2B5EF4-FFF2-40B4-BE49-F238E27FC236}">
                <a16:creationId xmlns:a16="http://schemas.microsoft.com/office/drawing/2014/main" id="{EE8124F3-717D-48CF-A47F-1E6B4110895D}"/>
              </a:ext>
            </a:extLst>
          </p:cNvPr>
          <p:cNvSpPr/>
          <p:nvPr/>
        </p:nvSpPr>
        <p:spPr>
          <a:xfrm rot="19174853">
            <a:off x="3192586" y="4620535"/>
            <a:ext cx="333622" cy="391395"/>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1" name="Group 60"/>
          <p:cNvGrpSpPr/>
          <p:nvPr/>
        </p:nvGrpSpPr>
        <p:grpSpPr>
          <a:xfrm rot="19349657">
            <a:off x="1267711" y="2200869"/>
            <a:ext cx="329098" cy="294314"/>
            <a:chOff x="10629597" y="5106386"/>
            <a:chExt cx="730742" cy="1080225"/>
          </a:xfrm>
          <a:solidFill>
            <a:schemeClr val="bg1"/>
          </a:solidFill>
        </p:grpSpPr>
        <p:sp>
          <p:nvSpPr>
            <p:cNvPr id="55" name="Freeform: Shape 10">
              <a:extLst>
                <a:ext uri="{FF2B5EF4-FFF2-40B4-BE49-F238E27FC236}">
                  <a16:creationId xmlns:a16="http://schemas.microsoft.com/office/drawing/2014/main" id="{EF061A48-8FF2-4A96-8D5E-87819CAF7204}"/>
                </a:ext>
              </a:extLst>
            </p:cNvPr>
            <p:cNvSpPr/>
            <p:nvPr/>
          </p:nvSpPr>
          <p:spPr>
            <a:xfrm>
              <a:off x="10630922" y="5195499"/>
              <a:ext cx="729085" cy="300471"/>
            </a:xfrm>
            <a:custGeom>
              <a:avLst/>
              <a:gdLst>
                <a:gd name="connsiteX0" fmla="*/ 0 w 578232"/>
                <a:gd name="connsiteY0" fmla="*/ 0 h 238301"/>
                <a:gd name="connsiteX1" fmla="*/ 245661 w 578232"/>
                <a:gd name="connsiteY1" fmla="*/ 37498 h 238301"/>
                <a:gd name="connsiteX2" fmla="*/ 452423 w 578232"/>
                <a:gd name="connsiteY2" fmla="*/ 29437 h 238301"/>
                <a:gd name="connsiteX3" fmla="*/ 516554 w 578232"/>
                <a:gd name="connsiteY3" fmla="*/ 18924 h 238301"/>
                <a:gd name="connsiteX4" fmla="*/ 578583 w 578232"/>
                <a:gd name="connsiteY4" fmla="*/ 1051 h 238301"/>
                <a:gd name="connsiteX5" fmla="*/ 578583 w 578232"/>
                <a:gd name="connsiteY5" fmla="*/ 11915 h 238301"/>
                <a:gd name="connsiteX6" fmla="*/ 578933 w 578232"/>
                <a:gd name="connsiteY6" fmla="*/ 182231 h 238301"/>
                <a:gd name="connsiteX7" fmla="*/ 561762 w 578232"/>
                <a:gd name="connsiteY7" fmla="*/ 207813 h 238301"/>
                <a:gd name="connsiteX8" fmla="*/ 462586 w 578232"/>
                <a:gd name="connsiteY8" fmla="*/ 230592 h 238301"/>
                <a:gd name="connsiteX9" fmla="*/ 247063 w 578232"/>
                <a:gd name="connsiteY9" fmla="*/ 240755 h 238301"/>
                <a:gd name="connsiteX10" fmla="*/ 40651 w 578232"/>
                <a:gd name="connsiteY10" fmla="*/ 215874 h 238301"/>
                <a:gd name="connsiteX11" fmla="*/ 0 w 578232"/>
                <a:gd name="connsiteY11" fmla="*/ 163307 h 238301"/>
                <a:gd name="connsiteX12" fmla="*/ 0 w 578232"/>
                <a:gd name="connsiteY12" fmla="*/ 12266 h 238301"/>
                <a:gd name="connsiteX13" fmla="*/ 0 w 578232"/>
                <a:gd name="connsiteY13" fmla="*/ 0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38301">
                  <a:moveTo>
                    <a:pt x="0" y="0"/>
                  </a:moveTo>
                  <a:cubicBezTo>
                    <a:pt x="79551" y="31540"/>
                    <a:pt x="162606" y="35395"/>
                    <a:pt x="245661" y="37498"/>
                  </a:cubicBezTo>
                  <a:cubicBezTo>
                    <a:pt x="314699" y="39250"/>
                    <a:pt x="383736" y="38899"/>
                    <a:pt x="452423" y="29437"/>
                  </a:cubicBezTo>
                  <a:cubicBezTo>
                    <a:pt x="473800" y="26634"/>
                    <a:pt x="495528" y="23480"/>
                    <a:pt x="516554" y="18924"/>
                  </a:cubicBezTo>
                  <a:cubicBezTo>
                    <a:pt x="537231" y="14368"/>
                    <a:pt x="557206" y="7359"/>
                    <a:pt x="578583" y="1051"/>
                  </a:cubicBezTo>
                  <a:cubicBezTo>
                    <a:pt x="578583" y="3855"/>
                    <a:pt x="578583" y="8060"/>
                    <a:pt x="578583" y="11915"/>
                  </a:cubicBezTo>
                  <a:cubicBezTo>
                    <a:pt x="578583" y="68687"/>
                    <a:pt x="578233" y="125459"/>
                    <a:pt x="578933" y="182231"/>
                  </a:cubicBezTo>
                  <a:cubicBezTo>
                    <a:pt x="579284" y="196249"/>
                    <a:pt x="574027" y="204659"/>
                    <a:pt x="561762" y="207813"/>
                  </a:cubicBezTo>
                  <a:cubicBezTo>
                    <a:pt x="528820" y="216224"/>
                    <a:pt x="495878" y="225686"/>
                    <a:pt x="462586" y="230592"/>
                  </a:cubicBezTo>
                  <a:cubicBezTo>
                    <a:pt x="391095" y="241105"/>
                    <a:pt x="318904" y="243208"/>
                    <a:pt x="247063" y="240755"/>
                  </a:cubicBezTo>
                  <a:cubicBezTo>
                    <a:pt x="177675" y="238302"/>
                    <a:pt x="108287" y="234797"/>
                    <a:pt x="40651" y="215874"/>
                  </a:cubicBezTo>
                  <a:cubicBezTo>
                    <a:pt x="350" y="204659"/>
                    <a:pt x="0" y="203958"/>
                    <a:pt x="0" y="163307"/>
                  </a:cubicBezTo>
                  <a:cubicBezTo>
                    <a:pt x="0" y="112843"/>
                    <a:pt x="0" y="62379"/>
                    <a:pt x="0" y="12266"/>
                  </a:cubicBezTo>
                  <a:cubicBezTo>
                    <a:pt x="0" y="8411"/>
                    <a:pt x="0" y="4205"/>
                    <a:pt x="0" y="0"/>
                  </a:cubicBezTo>
                  <a:close/>
                </a:path>
              </a:pathLst>
            </a:custGeom>
            <a:grpFill/>
            <a:ln w="3502" cap="flat">
              <a:noFill/>
              <a:prstDash val="solid"/>
              <a:miter/>
            </a:ln>
          </p:spPr>
          <p:txBody>
            <a:bodyPr rtlCol="0" anchor="ctr"/>
            <a:lstStyle/>
            <a:p>
              <a:endParaRPr lang="en-US"/>
            </a:p>
          </p:txBody>
        </p:sp>
        <p:sp>
          <p:nvSpPr>
            <p:cNvPr id="56" name="Freeform: Shape 11">
              <a:extLst>
                <a:ext uri="{FF2B5EF4-FFF2-40B4-BE49-F238E27FC236}">
                  <a16:creationId xmlns:a16="http://schemas.microsoft.com/office/drawing/2014/main" id="{41EF3B43-0055-4836-8E48-5E5108B48286}"/>
                </a:ext>
              </a:extLst>
            </p:cNvPr>
            <p:cNvSpPr/>
            <p:nvPr/>
          </p:nvSpPr>
          <p:spPr>
            <a:xfrm>
              <a:off x="10631254" y="5881722"/>
              <a:ext cx="729085" cy="304889"/>
            </a:xfrm>
            <a:custGeom>
              <a:avLst/>
              <a:gdLst>
                <a:gd name="connsiteX0" fmla="*/ 88 w 578232"/>
                <a:gd name="connsiteY0" fmla="*/ 0 h 241806"/>
                <a:gd name="connsiteX1" fmla="*/ 152180 w 578232"/>
                <a:gd name="connsiteY1" fmla="*/ 32942 h 241806"/>
                <a:gd name="connsiteX2" fmla="*/ 356489 w 578232"/>
                <a:gd name="connsiteY2" fmla="*/ 37848 h 241806"/>
                <a:gd name="connsiteX3" fmla="*/ 553439 w 578232"/>
                <a:gd name="connsiteY3" fmla="*/ 10513 h 241806"/>
                <a:gd name="connsiteX4" fmla="*/ 579021 w 578232"/>
                <a:gd name="connsiteY4" fmla="*/ 701 h 241806"/>
                <a:gd name="connsiteX5" fmla="*/ 578320 w 578232"/>
                <a:gd name="connsiteY5" fmla="*/ 192394 h 241806"/>
                <a:gd name="connsiteX6" fmla="*/ 565704 w 578232"/>
                <a:gd name="connsiteY6" fmla="*/ 207463 h 241806"/>
                <a:gd name="connsiteX7" fmla="*/ 491059 w 578232"/>
                <a:gd name="connsiteY7" fmla="*/ 227789 h 241806"/>
                <a:gd name="connsiteX8" fmla="*/ 325650 w 578232"/>
                <a:gd name="connsiteY8" fmla="*/ 241806 h 241806"/>
                <a:gd name="connsiteX9" fmla="*/ 61065 w 578232"/>
                <a:gd name="connsiteY9" fmla="*/ 222882 h 241806"/>
                <a:gd name="connsiteX10" fmla="*/ 11652 w 578232"/>
                <a:gd name="connsiteY10" fmla="*/ 206412 h 241806"/>
                <a:gd name="connsiteX11" fmla="*/ 438 w 578232"/>
                <a:gd name="connsiteY11" fmla="*/ 191343 h 241806"/>
                <a:gd name="connsiteX12" fmla="*/ 88 w 578232"/>
                <a:gd name="connsiteY12"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88" y="0"/>
                  </a:moveTo>
                  <a:cubicBezTo>
                    <a:pt x="49500" y="22428"/>
                    <a:pt x="100665" y="29788"/>
                    <a:pt x="152180" y="32942"/>
                  </a:cubicBezTo>
                  <a:cubicBezTo>
                    <a:pt x="220167" y="37147"/>
                    <a:pt x="288503" y="38899"/>
                    <a:pt x="356489" y="37848"/>
                  </a:cubicBezTo>
                  <a:cubicBezTo>
                    <a:pt x="423073" y="36797"/>
                    <a:pt x="489307" y="30839"/>
                    <a:pt x="553439" y="10513"/>
                  </a:cubicBezTo>
                  <a:cubicBezTo>
                    <a:pt x="561849" y="7710"/>
                    <a:pt x="569909" y="4205"/>
                    <a:pt x="579021" y="701"/>
                  </a:cubicBezTo>
                  <a:cubicBezTo>
                    <a:pt x="579021" y="65183"/>
                    <a:pt x="579372" y="128613"/>
                    <a:pt x="578320" y="192394"/>
                  </a:cubicBezTo>
                  <a:cubicBezTo>
                    <a:pt x="578320" y="197650"/>
                    <a:pt x="571311" y="205711"/>
                    <a:pt x="565704" y="207463"/>
                  </a:cubicBezTo>
                  <a:cubicBezTo>
                    <a:pt x="541173" y="215523"/>
                    <a:pt x="516292" y="224985"/>
                    <a:pt x="491059" y="227789"/>
                  </a:cubicBezTo>
                  <a:cubicBezTo>
                    <a:pt x="436040" y="234447"/>
                    <a:pt x="381020" y="239353"/>
                    <a:pt x="325650" y="241806"/>
                  </a:cubicBezTo>
                  <a:cubicBezTo>
                    <a:pt x="236988" y="246012"/>
                    <a:pt x="148326" y="241106"/>
                    <a:pt x="61065" y="222882"/>
                  </a:cubicBezTo>
                  <a:cubicBezTo>
                    <a:pt x="44244" y="219378"/>
                    <a:pt x="27773" y="213070"/>
                    <a:pt x="11652" y="206412"/>
                  </a:cubicBezTo>
                  <a:cubicBezTo>
                    <a:pt x="6746" y="204309"/>
                    <a:pt x="788" y="196599"/>
                    <a:pt x="438" y="191343"/>
                  </a:cubicBezTo>
                  <a:cubicBezTo>
                    <a:pt x="-263" y="127912"/>
                    <a:pt x="88" y="64832"/>
                    <a:pt x="88" y="0"/>
                  </a:cubicBezTo>
                  <a:close/>
                </a:path>
              </a:pathLst>
            </a:custGeom>
            <a:grpFill/>
            <a:ln w="3502" cap="flat">
              <a:noFill/>
              <a:prstDash val="solid"/>
              <a:miter/>
            </a:ln>
          </p:spPr>
          <p:txBody>
            <a:bodyPr rtlCol="0" anchor="ctr"/>
            <a:lstStyle/>
            <a:p>
              <a:endParaRPr lang="en-US"/>
            </a:p>
          </p:txBody>
        </p:sp>
        <p:sp>
          <p:nvSpPr>
            <p:cNvPr id="57" name="Freeform: Shape 13">
              <a:extLst>
                <a:ext uri="{FF2B5EF4-FFF2-40B4-BE49-F238E27FC236}">
                  <a16:creationId xmlns:a16="http://schemas.microsoft.com/office/drawing/2014/main" id="{660EE1C4-7EC7-45E8-8B4F-C5DF18E2D184}"/>
                </a:ext>
              </a:extLst>
            </p:cNvPr>
            <p:cNvSpPr/>
            <p:nvPr/>
          </p:nvSpPr>
          <p:spPr>
            <a:xfrm>
              <a:off x="10630481" y="5547227"/>
              <a:ext cx="729085" cy="300471"/>
            </a:xfrm>
            <a:custGeom>
              <a:avLst/>
              <a:gdLst>
                <a:gd name="connsiteX0" fmla="*/ 579634 w 578232"/>
                <a:gd name="connsiteY0" fmla="*/ 1752 h 238301"/>
                <a:gd name="connsiteX1" fmla="*/ 578933 w 578232"/>
                <a:gd name="connsiteY1" fmla="*/ 189590 h 238301"/>
                <a:gd name="connsiteX2" fmla="*/ 565967 w 578232"/>
                <a:gd name="connsiteY2" fmla="*/ 205710 h 238301"/>
                <a:gd name="connsiteX3" fmla="*/ 488519 w 578232"/>
                <a:gd name="connsiteY3" fmla="*/ 226387 h 238301"/>
                <a:gd name="connsiteX4" fmla="*/ 325562 w 578232"/>
                <a:gd name="connsiteY4" fmla="*/ 240054 h 238301"/>
                <a:gd name="connsiteX5" fmla="*/ 76046 w 578232"/>
                <a:gd name="connsiteY5" fmla="*/ 224284 h 238301"/>
                <a:gd name="connsiteX6" fmla="*/ 14718 w 578232"/>
                <a:gd name="connsiteY6" fmla="*/ 206411 h 238301"/>
                <a:gd name="connsiteX7" fmla="*/ 0 w 578232"/>
                <a:gd name="connsiteY7" fmla="*/ 183983 h 238301"/>
                <a:gd name="connsiteX8" fmla="*/ 350 w 578232"/>
                <a:gd name="connsiteY8" fmla="*/ 0 h 238301"/>
                <a:gd name="connsiteX9" fmla="*/ 304536 w 578232"/>
                <a:gd name="connsiteY9" fmla="*/ 37848 h 238301"/>
                <a:gd name="connsiteX10" fmla="*/ 496579 w 578232"/>
                <a:gd name="connsiteY10" fmla="*/ 22428 h 238301"/>
                <a:gd name="connsiteX11" fmla="*/ 579634 w 578232"/>
                <a:gd name="connsiteY11" fmla="*/ 1752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238301">
                  <a:moveTo>
                    <a:pt x="579634" y="1752"/>
                  </a:moveTo>
                  <a:cubicBezTo>
                    <a:pt x="579634" y="63430"/>
                    <a:pt x="579985" y="126510"/>
                    <a:pt x="578933" y="189590"/>
                  </a:cubicBezTo>
                  <a:cubicBezTo>
                    <a:pt x="578933" y="195197"/>
                    <a:pt x="571574" y="203608"/>
                    <a:pt x="565967" y="205710"/>
                  </a:cubicBezTo>
                  <a:cubicBezTo>
                    <a:pt x="540384" y="213771"/>
                    <a:pt x="514802" y="223233"/>
                    <a:pt x="488519" y="226387"/>
                  </a:cubicBezTo>
                  <a:cubicBezTo>
                    <a:pt x="434551" y="233045"/>
                    <a:pt x="380232" y="237250"/>
                    <a:pt x="325562" y="240054"/>
                  </a:cubicBezTo>
                  <a:cubicBezTo>
                    <a:pt x="241806" y="244259"/>
                    <a:pt x="158751" y="239353"/>
                    <a:pt x="76046" y="224284"/>
                  </a:cubicBezTo>
                  <a:cubicBezTo>
                    <a:pt x="55370" y="220429"/>
                    <a:pt x="35044" y="213070"/>
                    <a:pt x="14718" y="206411"/>
                  </a:cubicBezTo>
                  <a:cubicBezTo>
                    <a:pt x="4556" y="203257"/>
                    <a:pt x="0" y="195898"/>
                    <a:pt x="0" y="183983"/>
                  </a:cubicBezTo>
                  <a:cubicBezTo>
                    <a:pt x="701" y="122655"/>
                    <a:pt x="350" y="61328"/>
                    <a:pt x="350" y="0"/>
                  </a:cubicBezTo>
                  <a:cubicBezTo>
                    <a:pt x="99176" y="36096"/>
                    <a:pt x="201856" y="37497"/>
                    <a:pt x="304536" y="37848"/>
                  </a:cubicBezTo>
                  <a:cubicBezTo>
                    <a:pt x="369017" y="37848"/>
                    <a:pt x="433149" y="34343"/>
                    <a:pt x="496579" y="22428"/>
                  </a:cubicBezTo>
                  <a:cubicBezTo>
                    <a:pt x="524614" y="16821"/>
                    <a:pt x="551248" y="8761"/>
                    <a:pt x="579634" y="1752"/>
                  </a:cubicBezTo>
                  <a:close/>
                </a:path>
              </a:pathLst>
            </a:custGeom>
            <a:grpFill/>
            <a:ln w="3502" cap="flat">
              <a:noFill/>
              <a:prstDash val="solid"/>
              <a:miter/>
            </a:ln>
          </p:spPr>
          <p:txBody>
            <a:bodyPr rtlCol="0" anchor="ctr"/>
            <a:lstStyle/>
            <a:p>
              <a:endParaRPr lang="en-US"/>
            </a:p>
          </p:txBody>
        </p:sp>
        <p:sp>
          <p:nvSpPr>
            <p:cNvPr id="58" name="Freeform: Shape 21">
              <a:extLst>
                <a:ext uri="{FF2B5EF4-FFF2-40B4-BE49-F238E27FC236}">
                  <a16:creationId xmlns:a16="http://schemas.microsoft.com/office/drawing/2014/main" id="{2D8C34D5-CEE2-44C1-A36D-8669B3A78325}"/>
                </a:ext>
              </a:extLst>
            </p:cNvPr>
            <p:cNvSpPr/>
            <p:nvPr/>
          </p:nvSpPr>
          <p:spPr>
            <a:xfrm>
              <a:off x="10629597" y="5106386"/>
              <a:ext cx="729085" cy="114885"/>
            </a:xfrm>
            <a:custGeom>
              <a:avLst/>
              <a:gdLst>
                <a:gd name="connsiteX0" fmla="*/ 581386 w 578232"/>
                <a:gd name="connsiteY0" fmla="*/ 49999 h 91115"/>
                <a:gd name="connsiteX1" fmla="*/ 545291 w 578232"/>
                <a:gd name="connsiteY1" fmla="*/ 66119 h 91115"/>
                <a:gd name="connsiteX2" fmla="*/ 405464 w 578232"/>
                <a:gd name="connsiteY2" fmla="*/ 88898 h 91115"/>
                <a:gd name="connsiteX3" fmla="*/ 274047 w 578232"/>
                <a:gd name="connsiteY3" fmla="*/ 93454 h 91115"/>
                <a:gd name="connsiteX4" fmla="*/ 43455 w 578232"/>
                <a:gd name="connsiteY4" fmla="*/ 68923 h 91115"/>
                <a:gd name="connsiteX5" fmla="*/ 0 w 578232"/>
                <a:gd name="connsiteY5" fmla="*/ 44041 h 91115"/>
                <a:gd name="connsiteX6" fmla="*/ 30138 w 578232"/>
                <a:gd name="connsiteY6" fmla="*/ 29323 h 91115"/>
                <a:gd name="connsiteX7" fmla="*/ 135271 w 578232"/>
                <a:gd name="connsiteY7" fmla="*/ 8646 h 91115"/>
                <a:gd name="connsiteX8" fmla="*/ 348341 w 578232"/>
                <a:gd name="connsiteY8" fmla="*/ 1287 h 91115"/>
                <a:gd name="connsiteX9" fmla="*/ 533025 w 578232"/>
                <a:gd name="connsiteY9" fmla="*/ 23716 h 91115"/>
                <a:gd name="connsiteX10" fmla="*/ 564215 w 578232"/>
                <a:gd name="connsiteY10" fmla="*/ 34579 h 91115"/>
                <a:gd name="connsiteX11" fmla="*/ 580686 w 578232"/>
                <a:gd name="connsiteY11" fmla="*/ 45443 h 91115"/>
                <a:gd name="connsiteX12" fmla="*/ 581386 w 578232"/>
                <a:gd name="connsiteY12" fmla="*/ 49999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91115">
                  <a:moveTo>
                    <a:pt x="581386" y="49999"/>
                  </a:moveTo>
                  <a:cubicBezTo>
                    <a:pt x="569471" y="55606"/>
                    <a:pt x="557907" y="63666"/>
                    <a:pt x="545291" y="66119"/>
                  </a:cubicBezTo>
                  <a:cubicBezTo>
                    <a:pt x="499032" y="74880"/>
                    <a:pt x="452423" y="83992"/>
                    <a:pt x="405464" y="88898"/>
                  </a:cubicBezTo>
                  <a:cubicBezTo>
                    <a:pt x="362009" y="93454"/>
                    <a:pt x="317853" y="94155"/>
                    <a:pt x="274047" y="93454"/>
                  </a:cubicBezTo>
                  <a:cubicBezTo>
                    <a:pt x="196599" y="92402"/>
                    <a:pt x="118800" y="88898"/>
                    <a:pt x="43455" y="68923"/>
                  </a:cubicBezTo>
                  <a:cubicBezTo>
                    <a:pt x="18223" y="62264"/>
                    <a:pt x="9111" y="57008"/>
                    <a:pt x="0" y="44041"/>
                  </a:cubicBezTo>
                  <a:cubicBezTo>
                    <a:pt x="10163" y="38785"/>
                    <a:pt x="19625" y="31425"/>
                    <a:pt x="30138" y="29323"/>
                  </a:cubicBezTo>
                  <a:cubicBezTo>
                    <a:pt x="64832" y="21262"/>
                    <a:pt x="99877" y="13202"/>
                    <a:pt x="135271" y="8646"/>
                  </a:cubicBezTo>
                  <a:cubicBezTo>
                    <a:pt x="206061" y="-816"/>
                    <a:pt x="277201" y="-1166"/>
                    <a:pt x="348341" y="1287"/>
                  </a:cubicBezTo>
                  <a:cubicBezTo>
                    <a:pt x="410370" y="3390"/>
                    <a:pt x="472398" y="7946"/>
                    <a:pt x="533025" y="23716"/>
                  </a:cubicBezTo>
                  <a:cubicBezTo>
                    <a:pt x="543539" y="26519"/>
                    <a:pt x="554402" y="30024"/>
                    <a:pt x="564215" y="34579"/>
                  </a:cubicBezTo>
                  <a:cubicBezTo>
                    <a:pt x="570172" y="37032"/>
                    <a:pt x="575079" y="41588"/>
                    <a:pt x="580686" y="45443"/>
                  </a:cubicBezTo>
                  <a:cubicBezTo>
                    <a:pt x="581036" y="46845"/>
                    <a:pt x="581386" y="48597"/>
                    <a:pt x="581386" y="49999"/>
                  </a:cubicBezTo>
                  <a:close/>
                </a:path>
              </a:pathLst>
            </a:custGeom>
            <a:grpFill/>
            <a:ln w="3502" cap="flat">
              <a:noFill/>
              <a:prstDash val="solid"/>
              <a:miter/>
            </a:ln>
          </p:spPr>
          <p:txBody>
            <a:bodyPr rtlCol="0" anchor="ctr"/>
            <a:lstStyle/>
            <a:p>
              <a:endParaRPr lang="en-US"/>
            </a:p>
          </p:txBody>
        </p:sp>
        <p:sp>
          <p:nvSpPr>
            <p:cNvPr id="59" name="Freeform: Shape 26">
              <a:extLst>
                <a:ext uri="{FF2B5EF4-FFF2-40B4-BE49-F238E27FC236}">
                  <a16:creationId xmlns:a16="http://schemas.microsoft.com/office/drawing/2014/main" id="{C1344764-2D4B-40D1-A506-B65188F98A62}"/>
                </a:ext>
              </a:extLst>
            </p:cNvPr>
            <p:cNvSpPr/>
            <p:nvPr/>
          </p:nvSpPr>
          <p:spPr>
            <a:xfrm>
              <a:off x="10630922" y="5491529"/>
              <a:ext cx="729085" cy="79537"/>
            </a:xfrm>
            <a:custGeom>
              <a:avLst/>
              <a:gdLst>
                <a:gd name="connsiteX0" fmla="*/ 1051 w 578232"/>
                <a:gd name="connsiteY0" fmla="*/ 17188 h 63079"/>
                <a:gd name="connsiteX1" fmla="*/ 53968 w 578232"/>
                <a:gd name="connsiteY1" fmla="*/ 1068 h 63079"/>
                <a:gd name="connsiteX2" fmla="*/ 205711 w 578232"/>
                <a:gd name="connsiteY2" fmla="*/ 19992 h 63079"/>
                <a:gd name="connsiteX3" fmla="*/ 384437 w 578232"/>
                <a:gd name="connsiteY3" fmla="*/ 19642 h 63079"/>
                <a:gd name="connsiteX4" fmla="*/ 528470 w 578232"/>
                <a:gd name="connsiteY4" fmla="*/ 718 h 63079"/>
                <a:gd name="connsiteX5" fmla="*/ 575780 w 578232"/>
                <a:gd name="connsiteY5" fmla="*/ 14735 h 63079"/>
                <a:gd name="connsiteX6" fmla="*/ 572976 w 578232"/>
                <a:gd name="connsiteY6" fmla="*/ 27351 h 63079"/>
                <a:gd name="connsiteX7" fmla="*/ 532675 w 578232"/>
                <a:gd name="connsiteY7" fmla="*/ 43121 h 63079"/>
                <a:gd name="connsiteX8" fmla="*/ 365864 w 578232"/>
                <a:gd name="connsiteY8" fmla="*/ 64148 h 63079"/>
                <a:gd name="connsiteX9" fmla="*/ 157700 w 578232"/>
                <a:gd name="connsiteY9" fmla="*/ 59943 h 63079"/>
                <a:gd name="connsiteX10" fmla="*/ 29788 w 578232"/>
                <a:gd name="connsiteY10" fmla="*/ 37164 h 63079"/>
                <a:gd name="connsiteX11" fmla="*/ 0 w 578232"/>
                <a:gd name="connsiteY11" fmla="*/ 22445 h 63079"/>
                <a:gd name="connsiteX12" fmla="*/ 1051 w 578232"/>
                <a:gd name="connsiteY12" fmla="*/ 17188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63079">
                  <a:moveTo>
                    <a:pt x="1051" y="17188"/>
                  </a:moveTo>
                  <a:cubicBezTo>
                    <a:pt x="16821" y="5974"/>
                    <a:pt x="31890" y="-2787"/>
                    <a:pt x="53968" y="1068"/>
                  </a:cubicBezTo>
                  <a:cubicBezTo>
                    <a:pt x="104432" y="9128"/>
                    <a:pt x="154896" y="17188"/>
                    <a:pt x="205711" y="19992"/>
                  </a:cubicBezTo>
                  <a:cubicBezTo>
                    <a:pt x="265286" y="23146"/>
                    <a:pt x="325212" y="22795"/>
                    <a:pt x="384437" y="19642"/>
                  </a:cubicBezTo>
                  <a:cubicBezTo>
                    <a:pt x="432798" y="16838"/>
                    <a:pt x="480809" y="8077"/>
                    <a:pt x="528470" y="718"/>
                  </a:cubicBezTo>
                  <a:cubicBezTo>
                    <a:pt x="547393" y="-2437"/>
                    <a:pt x="561411" y="5273"/>
                    <a:pt x="575780" y="14735"/>
                  </a:cubicBezTo>
                  <a:cubicBezTo>
                    <a:pt x="583139" y="19642"/>
                    <a:pt x="577882" y="24898"/>
                    <a:pt x="572976" y="27351"/>
                  </a:cubicBezTo>
                  <a:cubicBezTo>
                    <a:pt x="559659" y="33309"/>
                    <a:pt x="546693" y="39617"/>
                    <a:pt x="532675" y="43121"/>
                  </a:cubicBezTo>
                  <a:cubicBezTo>
                    <a:pt x="478006" y="57490"/>
                    <a:pt x="421935" y="63797"/>
                    <a:pt x="365864" y="64148"/>
                  </a:cubicBezTo>
                  <a:cubicBezTo>
                    <a:pt x="296476" y="64849"/>
                    <a:pt x="227088" y="64498"/>
                    <a:pt x="157700" y="59943"/>
                  </a:cubicBezTo>
                  <a:cubicBezTo>
                    <a:pt x="114595" y="57139"/>
                    <a:pt x="72191" y="45925"/>
                    <a:pt x="29788" y="37164"/>
                  </a:cubicBezTo>
                  <a:cubicBezTo>
                    <a:pt x="19274" y="35061"/>
                    <a:pt x="9812" y="27702"/>
                    <a:pt x="0" y="22445"/>
                  </a:cubicBezTo>
                  <a:cubicBezTo>
                    <a:pt x="350" y="20693"/>
                    <a:pt x="701" y="18941"/>
                    <a:pt x="1051" y="17188"/>
                  </a:cubicBezTo>
                  <a:close/>
                </a:path>
              </a:pathLst>
            </a:custGeom>
            <a:grpFill/>
            <a:ln w="3502" cap="flat">
              <a:noFill/>
              <a:prstDash val="solid"/>
              <a:miter/>
            </a:ln>
          </p:spPr>
          <p:txBody>
            <a:bodyPr rtlCol="0" anchor="ctr"/>
            <a:lstStyle/>
            <a:p>
              <a:endParaRPr lang="en-US"/>
            </a:p>
          </p:txBody>
        </p:sp>
        <p:sp>
          <p:nvSpPr>
            <p:cNvPr id="60" name="Freeform: Shape 28">
              <a:extLst>
                <a:ext uri="{FF2B5EF4-FFF2-40B4-BE49-F238E27FC236}">
                  <a16:creationId xmlns:a16="http://schemas.microsoft.com/office/drawing/2014/main" id="{A1852533-0901-47B8-BE2B-E013D9DEEE5E}"/>
                </a:ext>
              </a:extLst>
            </p:cNvPr>
            <p:cNvSpPr/>
            <p:nvPr/>
          </p:nvSpPr>
          <p:spPr>
            <a:xfrm>
              <a:off x="10630481" y="5834103"/>
              <a:ext cx="729085" cy="75117"/>
            </a:xfrm>
            <a:custGeom>
              <a:avLst/>
              <a:gdLst>
                <a:gd name="connsiteX0" fmla="*/ 0 w 578232"/>
                <a:gd name="connsiteY0" fmla="*/ 17440 h 59575"/>
                <a:gd name="connsiteX1" fmla="*/ 34343 w 578232"/>
                <a:gd name="connsiteY1" fmla="*/ 2371 h 59575"/>
                <a:gd name="connsiteX2" fmla="*/ 192043 w 578232"/>
                <a:gd name="connsiteY2" fmla="*/ 25851 h 59575"/>
                <a:gd name="connsiteX3" fmla="*/ 457680 w 578232"/>
                <a:gd name="connsiteY3" fmla="*/ 19543 h 59575"/>
                <a:gd name="connsiteX4" fmla="*/ 547744 w 578232"/>
                <a:gd name="connsiteY4" fmla="*/ 2021 h 59575"/>
                <a:gd name="connsiteX5" fmla="*/ 561061 w 578232"/>
                <a:gd name="connsiteY5" fmla="*/ 619 h 59575"/>
                <a:gd name="connsiteX6" fmla="*/ 579985 w 578232"/>
                <a:gd name="connsiteY6" fmla="*/ 14637 h 59575"/>
                <a:gd name="connsiteX7" fmla="*/ 563514 w 578232"/>
                <a:gd name="connsiteY7" fmla="*/ 27603 h 59575"/>
                <a:gd name="connsiteX8" fmla="*/ 450320 w 578232"/>
                <a:gd name="connsiteY8" fmla="*/ 52835 h 59575"/>
                <a:gd name="connsiteX9" fmla="*/ 216574 w 578232"/>
                <a:gd name="connsiteY9" fmla="*/ 59844 h 59575"/>
                <a:gd name="connsiteX10" fmla="*/ 30138 w 578232"/>
                <a:gd name="connsiteY10" fmla="*/ 32509 h 59575"/>
                <a:gd name="connsiteX11" fmla="*/ 0 w 578232"/>
                <a:gd name="connsiteY11" fmla="*/ 17440 h 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59575">
                  <a:moveTo>
                    <a:pt x="0" y="17440"/>
                  </a:moveTo>
                  <a:cubicBezTo>
                    <a:pt x="11565" y="1670"/>
                    <a:pt x="20326" y="-1834"/>
                    <a:pt x="34343" y="2371"/>
                  </a:cubicBezTo>
                  <a:cubicBezTo>
                    <a:pt x="85859" y="17090"/>
                    <a:pt x="138776" y="22697"/>
                    <a:pt x="192043" y="25851"/>
                  </a:cubicBezTo>
                  <a:cubicBezTo>
                    <a:pt x="280706" y="31108"/>
                    <a:pt x="369368" y="30757"/>
                    <a:pt x="457680" y="19543"/>
                  </a:cubicBezTo>
                  <a:cubicBezTo>
                    <a:pt x="488168" y="15688"/>
                    <a:pt x="517956" y="7978"/>
                    <a:pt x="547744" y="2021"/>
                  </a:cubicBezTo>
                  <a:cubicBezTo>
                    <a:pt x="552300" y="1320"/>
                    <a:pt x="557907" y="-1133"/>
                    <a:pt x="561061" y="619"/>
                  </a:cubicBezTo>
                  <a:cubicBezTo>
                    <a:pt x="568070" y="4123"/>
                    <a:pt x="573677" y="9730"/>
                    <a:pt x="579985" y="14637"/>
                  </a:cubicBezTo>
                  <a:cubicBezTo>
                    <a:pt x="574728" y="19192"/>
                    <a:pt x="569822" y="24800"/>
                    <a:pt x="563514" y="27603"/>
                  </a:cubicBezTo>
                  <a:cubicBezTo>
                    <a:pt x="527418" y="43373"/>
                    <a:pt x="488869" y="48279"/>
                    <a:pt x="450320" y="52835"/>
                  </a:cubicBezTo>
                  <a:cubicBezTo>
                    <a:pt x="372522" y="62297"/>
                    <a:pt x="294723" y="63348"/>
                    <a:pt x="216574" y="59844"/>
                  </a:cubicBezTo>
                  <a:cubicBezTo>
                    <a:pt x="153494" y="57040"/>
                    <a:pt x="90415" y="52485"/>
                    <a:pt x="30138" y="32509"/>
                  </a:cubicBezTo>
                  <a:cubicBezTo>
                    <a:pt x="19975" y="29005"/>
                    <a:pt x="10513" y="22697"/>
                    <a:pt x="0" y="17440"/>
                  </a:cubicBezTo>
                  <a:close/>
                </a:path>
              </a:pathLst>
            </a:custGeom>
            <a:grpFill/>
            <a:ln w="3502" cap="flat">
              <a:noFill/>
              <a:prstDash val="solid"/>
              <a:miter/>
            </a:ln>
          </p:spPr>
          <p:txBody>
            <a:bodyPr rtlCol="0" anchor="ctr"/>
            <a:lstStyle/>
            <a:p>
              <a:endParaRPr lang="en-US"/>
            </a:p>
          </p:txBody>
        </p:sp>
      </p:grpSp>
      <p:grpSp>
        <p:nvGrpSpPr>
          <p:cNvPr id="62" name="Group 61"/>
          <p:cNvGrpSpPr/>
          <p:nvPr/>
        </p:nvGrpSpPr>
        <p:grpSpPr>
          <a:xfrm>
            <a:off x="10867221" y="1893981"/>
            <a:ext cx="235984" cy="248200"/>
            <a:chOff x="10629597" y="5106386"/>
            <a:chExt cx="730742" cy="1080225"/>
          </a:xfrm>
          <a:solidFill>
            <a:schemeClr val="bg1"/>
          </a:solidFill>
        </p:grpSpPr>
        <p:sp>
          <p:nvSpPr>
            <p:cNvPr id="63" name="Freeform: Shape 10">
              <a:extLst>
                <a:ext uri="{FF2B5EF4-FFF2-40B4-BE49-F238E27FC236}">
                  <a16:creationId xmlns:a16="http://schemas.microsoft.com/office/drawing/2014/main" id="{EF061A48-8FF2-4A96-8D5E-87819CAF7204}"/>
                </a:ext>
              </a:extLst>
            </p:cNvPr>
            <p:cNvSpPr/>
            <p:nvPr/>
          </p:nvSpPr>
          <p:spPr>
            <a:xfrm>
              <a:off x="10630922" y="5195499"/>
              <a:ext cx="729085" cy="300471"/>
            </a:xfrm>
            <a:custGeom>
              <a:avLst/>
              <a:gdLst>
                <a:gd name="connsiteX0" fmla="*/ 0 w 578232"/>
                <a:gd name="connsiteY0" fmla="*/ 0 h 238301"/>
                <a:gd name="connsiteX1" fmla="*/ 245661 w 578232"/>
                <a:gd name="connsiteY1" fmla="*/ 37498 h 238301"/>
                <a:gd name="connsiteX2" fmla="*/ 452423 w 578232"/>
                <a:gd name="connsiteY2" fmla="*/ 29437 h 238301"/>
                <a:gd name="connsiteX3" fmla="*/ 516554 w 578232"/>
                <a:gd name="connsiteY3" fmla="*/ 18924 h 238301"/>
                <a:gd name="connsiteX4" fmla="*/ 578583 w 578232"/>
                <a:gd name="connsiteY4" fmla="*/ 1051 h 238301"/>
                <a:gd name="connsiteX5" fmla="*/ 578583 w 578232"/>
                <a:gd name="connsiteY5" fmla="*/ 11915 h 238301"/>
                <a:gd name="connsiteX6" fmla="*/ 578933 w 578232"/>
                <a:gd name="connsiteY6" fmla="*/ 182231 h 238301"/>
                <a:gd name="connsiteX7" fmla="*/ 561762 w 578232"/>
                <a:gd name="connsiteY7" fmla="*/ 207813 h 238301"/>
                <a:gd name="connsiteX8" fmla="*/ 462586 w 578232"/>
                <a:gd name="connsiteY8" fmla="*/ 230592 h 238301"/>
                <a:gd name="connsiteX9" fmla="*/ 247063 w 578232"/>
                <a:gd name="connsiteY9" fmla="*/ 240755 h 238301"/>
                <a:gd name="connsiteX10" fmla="*/ 40651 w 578232"/>
                <a:gd name="connsiteY10" fmla="*/ 215874 h 238301"/>
                <a:gd name="connsiteX11" fmla="*/ 0 w 578232"/>
                <a:gd name="connsiteY11" fmla="*/ 163307 h 238301"/>
                <a:gd name="connsiteX12" fmla="*/ 0 w 578232"/>
                <a:gd name="connsiteY12" fmla="*/ 12266 h 238301"/>
                <a:gd name="connsiteX13" fmla="*/ 0 w 578232"/>
                <a:gd name="connsiteY13" fmla="*/ 0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38301">
                  <a:moveTo>
                    <a:pt x="0" y="0"/>
                  </a:moveTo>
                  <a:cubicBezTo>
                    <a:pt x="79551" y="31540"/>
                    <a:pt x="162606" y="35395"/>
                    <a:pt x="245661" y="37498"/>
                  </a:cubicBezTo>
                  <a:cubicBezTo>
                    <a:pt x="314699" y="39250"/>
                    <a:pt x="383736" y="38899"/>
                    <a:pt x="452423" y="29437"/>
                  </a:cubicBezTo>
                  <a:cubicBezTo>
                    <a:pt x="473800" y="26634"/>
                    <a:pt x="495528" y="23480"/>
                    <a:pt x="516554" y="18924"/>
                  </a:cubicBezTo>
                  <a:cubicBezTo>
                    <a:pt x="537231" y="14368"/>
                    <a:pt x="557206" y="7359"/>
                    <a:pt x="578583" y="1051"/>
                  </a:cubicBezTo>
                  <a:cubicBezTo>
                    <a:pt x="578583" y="3855"/>
                    <a:pt x="578583" y="8060"/>
                    <a:pt x="578583" y="11915"/>
                  </a:cubicBezTo>
                  <a:cubicBezTo>
                    <a:pt x="578583" y="68687"/>
                    <a:pt x="578233" y="125459"/>
                    <a:pt x="578933" y="182231"/>
                  </a:cubicBezTo>
                  <a:cubicBezTo>
                    <a:pt x="579284" y="196249"/>
                    <a:pt x="574027" y="204659"/>
                    <a:pt x="561762" y="207813"/>
                  </a:cubicBezTo>
                  <a:cubicBezTo>
                    <a:pt x="528820" y="216224"/>
                    <a:pt x="495878" y="225686"/>
                    <a:pt x="462586" y="230592"/>
                  </a:cubicBezTo>
                  <a:cubicBezTo>
                    <a:pt x="391095" y="241105"/>
                    <a:pt x="318904" y="243208"/>
                    <a:pt x="247063" y="240755"/>
                  </a:cubicBezTo>
                  <a:cubicBezTo>
                    <a:pt x="177675" y="238302"/>
                    <a:pt x="108287" y="234797"/>
                    <a:pt x="40651" y="215874"/>
                  </a:cubicBezTo>
                  <a:cubicBezTo>
                    <a:pt x="350" y="204659"/>
                    <a:pt x="0" y="203958"/>
                    <a:pt x="0" y="163307"/>
                  </a:cubicBezTo>
                  <a:cubicBezTo>
                    <a:pt x="0" y="112843"/>
                    <a:pt x="0" y="62379"/>
                    <a:pt x="0" y="12266"/>
                  </a:cubicBezTo>
                  <a:cubicBezTo>
                    <a:pt x="0" y="8411"/>
                    <a:pt x="0" y="4205"/>
                    <a:pt x="0" y="0"/>
                  </a:cubicBezTo>
                  <a:close/>
                </a:path>
              </a:pathLst>
            </a:custGeom>
            <a:grpFill/>
            <a:ln w="3502" cap="flat">
              <a:noFill/>
              <a:prstDash val="solid"/>
              <a:miter/>
            </a:ln>
          </p:spPr>
          <p:txBody>
            <a:bodyPr rtlCol="0" anchor="ctr"/>
            <a:lstStyle/>
            <a:p>
              <a:endParaRPr lang="en-US"/>
            </a:p>
          </p:txBody>
        </p:sp>
        <p:sp>
          <p:nvSpPr>
            <p:cNvPr id="64" name="Freeform: Shape 11">
              <a:extLst>
                <a:ext uri="{FF2B5EF4-FFF2-40B4-BE49-F238E27FC236}">
                  <a16:creationId xmlns:a16="http://schemas.microsoft.com/office/drawing/2014/main" id="{41EF3B43-0055-4836-8E48-5E5108B48286}"/>
                </a:ext>
              </a:extLst>
            </p:cNvPr>
            <p:cNvSpPr/>
            <p:nvPr/>
          </p:nvSpPr>
          <p:spPr>
            <a:xfrm>
              <a:off x="10631254" y="5881722"/>
              <a:ext cx="729085" cy="304889"/>
            </a:xfrm>
            <a:custGeom>
              <a:avLst/>
              <a:gdLst>
                <a:gd name="connsiteX0" fmla="*/ 88 w 578232"/>
                <a:gd name="connsiteY0" fmla="*/ 0 h 241806"/>
                <a:gd name="connsiteX1" fmla="*/ 152180 w 578232"/>
                <a:gd name="connsiteY1" fmla="*/ 32942 h 241806"/>
                <a:gd name="connsiteX2" fmla="*/ 356489 w 578232"/>
                <a:gd name="connsiteY2" fmla="*/ 37848 h 241806"/>
                <a:gd name="connsiteX3" fmla="*/ 553439 w 578232"/>
                <a:gd name="connsiteY3" fmla="*/ 10513 h 241806"/>
                <a:gd name="connsiteX4" fmla="*/ 579021 w 578232"/>
                <a:gd name="connsiteY4" fmla="*/ 701 h 241806"/>
                <a:gd name="connsiteX5" fmla="*/ 578320 w 578232"/>
                <a:gd name="connsiteY5" fmla="*/ 192394 h 241806"/>
                <a:gd name="connsiteX6" fmla="*/ 565704 w 578232"/>
                <a:gd name="connsiteY6" fmla="*/ 207463 h 241806"/>
                <a:gd name="connsiteX7" fmla="*/ 491059 w 578232"/>
                <a:gd name="connsiteY7" fmla="*/ 227789 h 241806"/>
                <a:gd name="connsiteX8" fmla="*/ 325650 w 578232"/>
                <a:gd name="connsiteY8" fmla="*/ 241806 h 241806"/>
                <a:gd name="connsiteX9" fmla="*/ 61065 w 578232"/>
                <a:gd name="connsiteY9" fmla="*/ 222882 h 241806"/>
                <a:gd name="connsiteX10" fmla="*/ 11652 w 578232"/>
                <a:gd name="connsiteY10" fmla="*/ 206412 h 241806"/>
                <a:gd name="connsiteX11" fmla="*/ 438 w 578232"/>
                <a:gd name="connsiteY11" fmla="*/ 191343 h 241806"/>
                <a:gd name="connsiteX12" fmla="*/ 88 w 578232"/>
                <a:gd name="connsiteY12"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88" y="0"/>
                  </a:moveTo>
                  <a:cubicBezTo>
                    <a:pt x="49500" y="22428"/>
                    <a:pt x="100665" y="29788"/>
                    <a:pt x="152180" y="32942"/>
                  </a:cubicBezTo>
                  <a:cubicBezTo>
                    <a:pt x="220167" y="37147"/>
                    <a:pt x="288503" y="38899"/>
                    <a:pt x="356489" y="37848"/>
                  </a:cubicBezTo>
                  <a:cubicBezTo>
                    <a:pt x="423073" y="36797"/>
                    <a:pt x="489307" y="30839"/>
                    <a:pt x="553439" y="10513"/>
                  </a:cubicBezTo>
                  <a:cubicBezTo>
                    <a:pt x="561849" y="7710"/>
                    <a:pt x="569909" y="4205"/>
                    <a:pt x="579021" y="701"/>
                  </a:cubicBezTo>
                  <a:cubicBezTo>
                    <a:pt x="579021" y="65183"/>
                    <a:pt x="579372" y="128613"/>
                    <a:pt x="578320" y="192394"/>
                  </a:cubicBezTo>
                  <a:cubicBezTo>
                    <a:pt x="578320" y="197650"/>
                    <a:pt x="571311" y="205711"/>
                    <a:pt x="565704" y="207463"/>
                  </a:cubicBezTo>
                  <a:cubicBezTo>
                    <a:pt x="541173" y="215523"/>
                    <a:pt x="516292" y="224985"/>
                    <a:pt x="491059" y="227789"/>
                  </a:cubicBezTo>
                  <a:cubicBezTo>
                    <a:pt x="436040" y="234447"/>
                    <a:pt x="381020" y="239353"/>
                    <a:pt x="325650" y="241806"/>
                  </a:cubicBezTo>
                  <a:cubicBezTo>
                    <a:pt x="236988" y="246012"/>
                    <a:pt x="148326" y="241106"/>
                    <a:pt x="61065" y="222882"/>
                  </a:cubicBezTo>
                  <a:cubicBezTo>
                    <a:pt x="44244" y="219378"/>
                    <a:pt x="27773" y="213070"/>
                    <a:pt x="11652" y="206412"/>
                  </a:cubicBezTo>
                  <a:cubicBezTo>
                    <a:pt x="6746" y="204309"/>
                    <a:pt x="788" y="196599"/>
                    <a:pt x="438" y="191343"/>
                  </a:cubicBezTo>
                  <a:cubicBezTo>
                    <a:pt x="-263" y="127912"/>
                    <a:pt x="88" y="64832"/>
                    <a:pt x="88" y="0"/>
                  </a:cubicBezTo>
                  <a:close/>
                </a:path>
              </a:pathLst>
            </a:custGeom>
            <a:grpFill/>
            <a:ln w="3502" cap="flat">
              <a:noFill/>
              <a:prstDash val="solid"/>
              <a:miter/>
            </a:ln>
          </p:spPr>
          <p:txBody>
            <a:bodyPr rtlCol="0" anchor="ctr"/>
            <a:lstStyle/>
            <a:p>
              <a:endParaRPr lang="en-US"/>
            </a:p>
          </p:txBody>
        </p:sp>
        <p:sp>
          <p:nvSpPr>
            <p:cNvPr id="65" name="Freeform: Shape 13">
              <a:extLst>
                <a:ext uri="{FF2B5EF4-FFF2-40B4-BE49-F238E27FC236}">
                  <a16:creationId xmlns:a16="http://schemas.microsoft.com/office/drawing/2014/main" id="{660EE1C4-7EC7-45E8-8B4F-C5DF18E2D184}"/>
                </a:ext>
              </a:extLst>
            </p:cNvPr>
            <p:cNvSpPr/>
            <p:nvPr/>
          </p:nvSpPr>
          <p:spPr>
            <a:xfrm>
              <a:off x="10630481" y="5547227"/>
              <a:ext cx="729085" cy="300471"/>
            </a:xfrm>
            <a:custGeom>
              <a:avLst/>
              <a:gdLst>
                <a:gd name="connsiteX0" fmla="*/ 579634 w 578232"/>
                <a:gd name="connsiteY0" fmla="*/ 1752 h 238301"/>
                <a:gd name="connsiteX1" fmla="*/ 578933 w 578232"/>
                <a:gd name="connsiteY1" fmla="*/ 189590 h 238301"/>
                <a:gd name="connsiteX2" fmla="*/ 565967 w 578232"/>
                <a:gd name="connsiteY2" fmla="*/ 205710 h 238301"/>
                <a:gd name="connsiteX3" fmla="*/ 488519 w 578232"/>
                <a:gd name="connsiteY3" fmla="*/ 226387 h 238301"/>
                <a:gd name="connsiteX4" fmla="*/ 325562 w 578232"/>
                <a:gd name="connsiteY4" fmla="*/ 240054 h 238301"/>
                <a:gd name="connsiteX5" fmla="*/ 76046 w 578232"/>
                <a:gd name="connsiteY5" fmla="*/ 224284 h 238301"/>
                <a:gd name="connsiteX6" fmla="*/ 14718 w 578232"/>
                <a:gd name="connsiteY6" fmla="*/ 206411 h 238301"/>
                <a:gd name="connsiteX7" fmla="*/ 0 w 578232"/>
                <a:gd name="connsiteY7" fmla="*/ 183983 h 238301"/>
                <a:gd name="connsiteX8" fmla="*/ 350 w 578232"/>
                <a:gd name="connsiteY8" fmla="*/ 0 h 238301"/>
                <a:gd name="connsiteX9" fmla="*/ 304536 w 578232"/>
                <a:gd name="connsiteY9" fmla="*/ 37848 h 238301"/>
                <a:gd name="connsiteX10" fmla="*/ 496579 w 578232"/>
                <a:gd name="connsiteY10" fmla="*/ 22428 h 238301"/>
                <a:gd name="connsiteX11" fmla="*/ 579634 w 578232"/>
                <a:gd name="connsiteY11" fmla="*/ 1752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238301">
                  <a:moveTo>
                    <a:pt x="579634" y="1752"/>
                  </a:moveTo>
                  <a:cubicBezTo>
                    <a:pt x="579634" y="63430"/>
                    <a:pt x="579985" y="126510"/>
                    <a:pt x="578933" y="189590"/>
                  </a:cubicBezTo>
                  <a:cubicBezTo>
                    <a:pt x="578933" y="195197"/>
                    <a:pt x="571574" y="203608"/>
                    <a:pt x="565967" y="205710"/>
                  </a:cubicBezTo>
                  <a:cubicBezTo>
                    <a:pt x="540384" y="213771"/>
                    <a:pt x="514802" y="223233"/>
                    <a:pt x="488519" y="226387"/>
                  </a:cubicBezTo>
                  <a:cubicBezTo>
                    <a:pt x="434551" y="233045"/>
                    <a:pt x="380232" y="237250"/>
                    <a:pt x="325562" y="240054"/>
                  </a:cubicBezTo>
                  <a:cubicBezTo>
                    <a:pt x="241806" y="244259"/>
                    <a:pt x="158751" y="239353"/>
                    <a:pt x="76046" y="224284"/>
                  </a:cubicBezTo>
                  <a:cubicBezTo>
                    <a:pt x="55370" y="220429"/>
                    <a:pt x="35044" y="213070"/>
                    <a:pt x="14718" y="206411"/>
                  </a:cubicBezTo>
                  <a:cubicBezTo>
                    <a:pt x="4556" y="203257"/>
                    <a:pt x="0" y="195898"/>
                    <a:pt x="0" y="183983"/>
                  </a:cubicBezTo>
                  <a:cubicBezTo>
                    <a:pt x="701" y="122655"/>
                    <a:pt x="350" y="61328"/>
                    <a:pt x="350" y="0"/>
                  </a:cubicBezTo>
                  <a:cubicBezTo>
                    <a:pt x="99176" y="36096"/>
                    <a:pt x="201856" y="37497"/>
                    <a:pt x="304536" y="37848"/>
                  </a:cubicBezTo>
                  <a:cubicBezTo>
                    <a:pt x="369017" y="37848"/>
                    <a:pt x="433149" y="34343"/>
                    <a:pt x="496579" y="22428"/>
                  </a:cubicBezTo>
                  <a:cubicBezTo>
                    <a:pt x="524614" y="16821"/>
                    <a:pt x="551248" y="8761"/>
                    <a:pt x="579634" y="1752"/>
                  </a:cubicBezTo>
                  <a:close/>
                </a:path>
              </a:pathLst>
            </a:custGeom>
            <a:grpFill/>
            <a:ln w="3502" cap="flat">
              <a:noFill/>
              <a:prstDash val="solid"/>
              <a:miter/>
            </a:ln>
          </p:spPr>
          <p:txBody>
            <a:bodyPr rtlCol="0" anchor="ctr"/>
            <a:lstStyle/>
            <a:p>
              <a:endParaRPr lang="en-US"/>
            </a:p>
          </p:txBody>
        </p:sp>
        <p:sp>
          <p:nvSpPr>
            <p:cNvPr id="66" name="Freeform: Shape 21">
              <a:extLst>
                <a:ext uri="{FF2B5EF4-FFF2-40B4-BE49-F238E27FC236}">
                  <a16:creationId xmlns:a16="http://schemas.microsoft.com/office/drawing/2014/main" id="{2D8C34D5-CEE2-44C1-A36D-8669B3A78325}"/>
                </a:ext>
              </a:extLst>
            </p:cNvPr>
            <p:cNvSpPr/>
            <p:nvPr/>
          </p:nvSpPr>
          <p:spPr>
            <a:xfrm>
              <a:off x="10629597" y="5106386"/>
              <a:ext cx="729085" cy="114885"/>
            </a:xfrm>
            <a:custGeom>
              <a:avLst/>
              <a:gdLst>
                <a:gd name="connsiteX0" fmla="*/ 581386 w 578232"/>
                <a:gd name="connsiteY0" fmla="*/ 49999 h 91115"/>
                <a:gd name="connsiteX1" fmla="*/ 545291 w 578232"/>
                <a:gd name="connsiteY1" fmla="*/ 66119 h 91115"/>
                <a:gd name="connsiteX2" fmla="*/ 405464 w 578232"/>
                <a:gd name="connsiteY2" fmla="*/ 88898 h 91115"/>
                <a:gd name="connsiteX3" fmla="*/ 274047 w 578232"/>
                <a:gd name="connsiteY3" fmla="*/ 93454 h 91115"/>
                <a:gd name="connsiteX4" fmla="*/ 43455 w 578232"/>
                <a:gd name="connsiteY4" fmla="*/ 68923 h 91115"/>
                <a:gd name="connsiteX5" fmla="*/ 0 w 578232"/>
                <a:gd name="connsiteY5" fmla="*/ 44041 h 91115"/>
                <a:gd name="connsiteX6" fmla="*/ 30138 w 578232"/>
                <a:gd name="connsiteY6" fmla="*/ 29323 h 91115"/>
                <a:gd name="connsiteX7" fmla="*/ 135271 w 578232"/>
                <a:gd name="connsiteY7" fmla="*/ 8646 h 91115"/>
                <a:gd name="connsiteX8" fmla="*/ 348341 w 578232"/>
                <a:gd name="connsiteY8" fmla="*/ 1287 h 91115"/>
                <a:gd name="connsiteX9" fmla="*/ 533025 w 578232"/>
                <a:gd name="connsiteY9" fmla="*/ 23716 h 91115"/>
                <a:gd name="connsiteX10" fmla="*/ 564215 w 578232"/>
                <a:gd name="connsiteY10" fmla="*/ 34579 h 91115"/>
                <a:gd name="connsiteX11" fmla="*/ 580686 w 578232"/>
                <a:gd name="connsiteY11" fmla="*/ 45443 h 91115"/>
                <a:gd name="connsiteX12" fmla="*/ 581386 w 578232"/>
                <a:gd name="connsiteY12" fmla="*/ 49999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91115">
                  <a:moveTo>
                    <a:pt x="581386" y="49999"/>
                  </a:moveTo>
                  <a:cubicBezTo>
                    <a:pt x="569471" y="55606"/>
                    <a:pt x="557907" y="63666"/>
                    <a:pt x="545291" y="66119"/>
                  </a:cubicBezTo>
                  <a:cubicBezTo>
                    <a:pt x="499032" y="74880"/>
                    <a:pt x="452423" y="83992"/>
                    <a:pt x="405464" y="88898"/>
                  </a:cubicBezTo>
                  <a:cubicBezTo>
                    <a:pt x="362009" y="93454"/>
                    <a:pt x="317853" y="94155"/>
                    <a:pt x="274047" y="93454"/>
                  </a:cubicBezTo>
                  <a:cubicBezTo>
                    <a:pt x="196599" y="92402"/>
                    <a:pt x="118800" y="88898"/>
                    <a:pt x="43455" y="68923"/>
                  </a:cubicBezTo>
                  <a:cubicBezTo>
                    <a:pt x="18223" y="62264"/>
                    <a:pt x="9111" y="57008"/>
                    <a:pt x="0" y="44041"/>
                  </a:cubicBezTo>
                  <a:cubicBezTo>
                    <a:pt x="10163" y="38785"/>
                    <a:pt x="19625" y="31425"/>
                    <a:pt x="30138" y="29323"/>
                  </a:cubicBezTo>
                  <a:cubicBezTo>
                    <a:pt x="64832" y="21262"/>
                    <a:pt x="99877" y="13202"/>
                    <a:pt x="135271" y="8646"/>
                  </a:cubicBezTo>
                  <a:cubicBezTo>
                    <a:pt x="206061" y="-816"/>
                    <a:pt x="277201" y="-1166"/>
                    <a:pt x="348341" y="1287"/>
                  </a:cubicBezTo>
                  <a:cubicBezTo>
                    <a:pt x="410370" y="3390"/>
                    <a:pt x="472398" y="7946"/>
                    <a:pt x="533025" y="23716"/>
                  </a:cubicBezTo>
                  <a:cubicBezTo>
                    <a:pt x="543539" y="26519"/>
                    <a:pt x="554402" y="30024"/>
                    <a:pt x="564215" y="34579"/>
                  </a:cubicBezTo>
                  <a:cubicBezTo>
                    <a:pt x="570172" y="37032"/>
                    <a:pt x="575079" y="41588"/>
                    <a:pt x="580686" y="45443"/>
                  </a:cubicBezTo>
                  <a:cubicBezTo>
                    <a:pt x="581036" y="46845"/>
                    <a:pt x="581386" y="48597"/>
                    <a:pt x="581386" y="49999"/>
                  </a:cubicBezTo>
                  <a:close/>
                </a:path>
              </a:pathLst>
            </a:custGeom>
            <a:grpFill/>
            <a:ln w="3502" cap="flat">
              <a:noFill/>
              <a:prstDash val="solid"/>
              <a:miter/>
            </a:ln>
          </p:spPr>
          <p:txBody>
            <a:bodyPr rtlCol="0" anchor="ctr"/>
            <a:lstStyle/>
            <a:p>
              <a:endParaRPr lang="en-US"/>
            </a:p>
          </p:txBody>
        </p:sp>
        <p:sp>
          <p:nvSpPr>
            <p:cNvPr id="67" name="Freeform: Shape 26">
              <a:extLst>
                <a:ext uri="{FF2B5EF4-FFF2-40B4-BE49-F238E27FC236}">
                  <a16:creationId xmlns:a16="http://schemas.microsoft.com/office/drawing/2014/main" id="{C1344764-2D4B-40D1-A506-B65188F98A62}"/>
                </a:ext>
              </a:extLst>
            </p:cNvPr>
            <p:cNvSpPr/>
            <p:nvPr/>
          </p:nvSpPr>
          <p:spPr>
            <a:xfrm>
              <a:off x="10630922" y="5491529"/>
              <a:ext cx="729085" cy="79537"/>
            </a:xfrm>
            <a:custGeom>
              <a:avLst/>
              <a:gdLst>
                <a:gd name="connsiteX0" fmla="*/ 1051 w 578232"/>
                <a:gd name="connsiteY0" fmla="*/ 17188 h 63079"/>
                <a:gd name="connsiteX1" fmla="*/ 53968 w 578232"/>
                <a:gd name="connsiteY1" fmla="*/ 1068 h 63079"/>
                <a:gd name="connsiteX2" fmla="*/ 205711 w 578232"/>
                <a:gd name="connsiteY2" fmla="*/ 19992 h 63079"/>
                <a:gd name="connsiteX3" fmla="*/ 384437 w 578232"/>
                <a:gd name="connsiteY3" fmla="*/ 19642 h 63079"/>
                <a:gd name="connsiteX4" fmla="*/ 528470 w 578232"/>
                <a:gd name="connsiteY4" fmla="*/ 718 h 63079"/>
                <a:gd name="connsiteX5" fmla="*/ 575780 w 578232"/>
                <a:gd name="connsiteY5" fmla="*/ 14735 h 63079"/>
                <a:gd name="connsiteX6" fmla="*/ 572976 w 578232"/>
                <a:gd name="connsiteY6" fmla="*/ 27351 h 63079"/>
                <a:gd name="connsiteX7" fmla="*/ 532675 w 578232"/>
                <a:gd name="connsiteY7" fmla="*/ 43121 h 63079"/>
                <a:gd name="connsiteX8" fmla="*/ 365864 w 578232"/>
                <a:gd name="connsiteY8" fmla="*/ 64148 h 63079"/>
                <a:gd name="connsiteX9" fmla="*/ 157700 w 578232"/>
                <a:gd name="connsiteY9" fmla="*/ 59943 h 63079"/>
                <a:gd name="connsiteX10" fmla="*/ 29788 w 578232"/>
                <a:gd name="connsiteY10" fmla="*/ 37164 h 63079"/>
                <a:gd name="connsiteX11" fmla="*/ 0 w 578232"/>
                <a:gd name="connsiteY11" fmla="*/ 22445 h 63079"/>
                <a:gd name="connsiteX12" fmla="*/ 1051 w 578232"/>
                <a:gd name="connsiteY12" fmla="*/ 17188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63079">
                  <a:moveTo>
                    <a:pt x="1051" y="17188"/>
                  </a:moveTo>
                  <a:cubicBezTo>
                    <a:pt x="16821" y="5974"/>
                    <a:pt x="31890" y="-2787"/>
                    <a:pt x="53968" y="1068"/>
                  </a:cubicBezTo>
                  <a:cubicBezTo>
                    <a:pt x="104432" y="9128"/>
                    <a:pt x="154896" y="17188"/>
                    <a:pt x="205711" y="19992"/>
                  </a:cubicBezTo>
                  <a:cubicBezTo>
                    <a:pt x="265286" y="23146"/>
                    <a:pt x="325212" y="22795"/>
                    <a:pt x="384437" y="19642"/>
                  </a:cubicBezTo>
                  <a:cubicBezTo>
                    <a:pt x="432798" y="16838"/>
                    <a:pt x="480809" y="8077"/>
                    <a:pt x="528470" y="718"/>
                  </a:cubicBezTo>
                  <a:cubicBezTo>
                    <a:pt x="547393" y="-2437"/>
                    <a:pt x="561411" y="5273"/>
                    <a:pt x="575780" y="14735"/>
                  </a:cubicBezTo>
                  <a:cubicBezTo>
                    <a:pt x="583139" y="19642"/>
                    <a:pt x="577882" y="24898"/>
                    <a:pt x="572976" y="27351"/>
                  </a:cubicBezTo>
                  <a:cubicBezTo>
                    <a:pt x="559659" y="33309"/>
                    <a:pt x="546693" y="39617"/>
                    <a:pt x="532675" y="43121"/>
                  </a:cubicBezTo>
                  <a:cubicBezTo>
                    <a:pt x="478006" y="57490"/>
                    <a:pt x="421935" y="63797"/>
                    <a:pt x="365864" y="64148"/>
                  </a:cubicBezTo>
                  <a:cubicBezTo>
                    <a:pt x="296476" y="64849"/>
                    <a:pt x="227088" y="64498"/>
                    <a:pt x="157700" y="59943"/>
                  </a:cubicBezTo>
                  <a:cubicBezTo>
                    <a:pt x="114595" y="57139"/>
                    <a:pt x="72191" y="45925"/>
                    <a:pt x="29788" y="37164"/>
                  </a:cubicBezTo>
                  <a:cubicBezTo>
                    <a:pt x="19274" y="35061"/>
                    <a:pt x="9812" y="27702"/>
                    <a:pt x="0" y="22445"/>
                  </a:cubicBezTo>
                  <a:cubicBezTo>
                    <a:pt x="350" y="20693"/>
                    <a:pt x="701" y="18941"/>
                    <a:pt x="1051" y="17188"/>
                  </a:cubicBezTo>
                  <a:close/>
                </a:path>
              </a:pathLst>
            </a:custGeom>
            <a:grpFill/>
            <a:ln w="3502" cap="flat">
              <a:noFill/>
              <a:prstDash val="solid"/>
              <a:miter/>
            </a:ln>
          </p:spPr>
          <p:txBody>
            <a:bodyPr rtlCol="0" anchor="ctr"/>
            <a:lstStyle/>
            <a:p>
              <a:endParaRPr lang="en-US"/>
            </a:p>
          </p:txBody>
        </p:sp>
        <p:sp>
          <p:nvSpPr>
            <p:cNvPr id="68" name="Freeform: Shape 28">
              <a:extLst>
                <a:ext uri="{FF2B5EF4-FFF2-40B4-BE49-F238E27FC236}">
                  <a16:creationId xmlns:a16="http://schemas.microsoft.com/office/drawing/2014/main" id="{A1852533-0901-47B8-BE2B-E013D9DEEE5E}"/>
                </a:ext>
              </a:extLst>
            </p:cNvPr>
            <p:cNvSpPr/>
            <p:nvPr/>
          </p:nvSpPr>
          <p:spPr>
            <a:xfrm>
              <a:off x="10630481" y="5834103"/>
              <a:ext cx="729085" cy="75117"/>
            </a:xfrm>
            <a:custGeom>
              <a:avLst/>
              <a:gdLst>
                <a:gd name="connsiteX0" fmla="*/ 0 w 578232"/>
                <a:gd name="connsiteY0" fmla="*/ 17440 h 59575"/>
                <a:gd name="connsiteX1" fmla="*/ 34343 w 578232"/>
                <a:gd name="connsiteY1" fmla="*/ 2371 h 59575"/>
                <a:gd name="connsiteX2" fmla="*/ 192043 w 578232"/>
                <a:gd name="connsiteY2" fmla="*/ 25851 h 59575"/>
                <a:gd name="connsiteX3" fmla="*/ 457680 w 578232"/>
                <a:gd name="connsiteY3" fmla="*/ 19543 h 59575"/>
                <a:gd name="connsiteX4" fmla="*/ 547744 w 578232"/>
                <a:gd name="connsiteY4" fmla="*/ 2021 h 59575"/>
                <a:gd name="connsiteX5" fmla="*/ 561061 w 578232"/>
                <a:gd name="connsiteY5" fmla="*/ 619 h 59575"/>
                <a:gd name="connsiteX6" fmla="*/ 579985 w 578232"/>
                <a:gd name="connsiteY6" fmla="*/ 14637 h 59575"/>
                <a:gd name="connsiteX7" fmla="*/ 563514 w 578232"/>
                <a:gd name="connsiteY7" fmla="*/ 27603 h 59575"/>
                <a:gd name="connsiteX8" fmla="*/ 450320 w 578232"/>
                <a:gd name="connsiteY8" fmla="*/ 52835 h 59575"/>
                <a:gd name="connsiteX9" fmla="*/ 216574 w 578232"/>
                <a:gd name="connsiteY9" fmla="*/ 59844 h 59575"/>
                <a:gd name="connsiteX10" fmla="*/ 30138 w 578232"/>
                <a:gd name="connsiteY10" fmla="*/ 32509 h 59575"/>
                <a:gd name="connsiteX11" fmla="*/ 0 w 578232"/>
                <a:gd name="connsiteY11" fmla="*/ 17440 h 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59575">
                  <a:moveTo>
                    <a:pt x="0" y="17440"/>
                  </a:moveTo>
                  <a:cubicBezTo>
                    <a:pt x="11565" y="1670"/>
                    <a:pt x="20326" y="-1834"/>
                    <a:pt x="34343" y="2371"/>
                  </a:cubicBezTo>
                  <a:cubicBezTo>
                    <a:pt x="85859" y="17090"/>
                    <a:pt x="138776" y="22697"/>
                    <a:pt x="192043" y="25851"/>
                  </a:cubicBezTo>
                  <a:cubicBezTo>
                    <a:pt x="280706" y="31108"/>
                    <a:pt x="369368" y="30757"/>
                    <a:pt x="457680" y="19543"/>
                  </a:cubicBezTo>
                  <a:cubicBezTo>
                    <a:pt x="488168" y="15688"/>
                    <a:pt x="517956" y="7978"/>
                    <a:pt x="547744" y="2021"/>
                  </a:cubicBezTo>
                  <a:cubicBezTo>
                    <a:pt x="552300" y="1320"/>
                    <a:pt x="557907" y="-1133"/>
                    <a:pt x="561061" y="619"/>
                  </a:cubicBezTo>
                  <a:cubicBezTo>
                    <a:pt x="568070" y="4123"/>
                    <a:pt x="573677" y="9730"/>
                    <a:pt x="579985" y="14637"/>
                  </a:cubicBezTo>
                  <a:cubicBezTo>
                    <a:pt x="574728" y="19192"/>
                    <a:pt x="569822" y="24800"/>
                    <a:pt x="563514" y="27603"/>
                  </a:cubicBezTo>
                  <a:cubicBezTo>
                    <a:pt x="527418" y="43373"/>
                    <a:pt x="488869" y="48279"/>
                    <a:pt x="450320" y="52835"/>
                  </a:cubicBezTo>
                  <a:cubicBezTo>
                    <a:pt x="372522" y="62297"/>
                    <a:pt x="294723" y="63348"/>
                    <a:pt x="216574" y="59844"/>
                  </a:cubicBezTo>
                  <a:cubicBezTo>
                    <a:pt x="153494" y="57040"/>
                    <a:pt x="90415" y="52485"/>
                    <a:pt x="30138" y="32509"/>
                  </a:cubicBezTo>
                  <a:cubicBezTo>
                    <a:pt x="19975" y="29005"/>
                    <a:pt x="10513" y="22697"/>
                    <a:pt x="0" y="17440"/>
                  </a:cubicBezTo>
                  <a:close/>
                </a:path>
              </a:pathLst>
            </a:custGeom>
            <a:grpFill/>
            <a:ln w="3502" cap="flat">
              <a:noFill/>
              <a:prstDash val="solid"/>
              <a:miter/>
            </a:ln>
          </p:spPr>
          <p:txBody>
            <a:bodyPr rtlCol="0" anchor="ctr"/>
            <a:lstStyle/>
            <a:p>
              <a:endParaRPr lang="en-US"/>
            </a:p>
          </p:txBody>
        </p:sp>
      </p:grpSp>
    </p:spTree>
    <p:extLst>
      <p:ext uri="{BB962C8B-B14F-4D97-AF65-F5344CB8AC3E}">
        <p14:creationId xmlns:p14="http://schemas.microsoft.com/office/powerpoint/2010/main" val="478625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smtClean="0"/>
              <a:t>Courses and Trainings</a:t>
            </a:r>
            <a:endParaRPr lang="en-US" sz="2800" dirty="0"/>
          </a:p>
        </p:txBody>
      </p:sp>
      <p:sp>
        <p:nvSpPr>
          <p:cNvPr id="10" name="Freeform: Shape 9">
            <a:extLst>
              <a:ext uri="{FF2B5EF4-FFF2-40B4-BE49-F238E27FC236}">
                <a16:creationId xmlns:a16="http://schemas.microsoft.com/office/drawing/2014/main" id="{3B0C7326-D30C-41BB-A854-1B1BCD9A1CEF}"/>
              </a:ext>
            </a:extLst>
          </p:cNvPr>
          <p:cNvSpPr/>
          <p:nvPr/>
        </p:nvSpPr>
        <p:spPr>
          <a:xfrm>
            <a:off x="203248" y="6025713"/>
            <a:ext cx="6061365" cy="293793"/>
          </a:xfrm>
          <a:custGeom>
            <a:avLst/>
            <a:gdLst>
              <a:gd name="connsiteX0" fmla="*/ 9211437 w 9211437"/>
              <a:gd name="connsiteY0" fmla="*/ 182213 h 364426"/>
              <a:gd name="connsiteX1" fmla="*/ 4605719 w 9211437"/>
              <a:gd name="connsiteY1" fmla="*/ 364426 h 364426"/>
              <a:gd name="connsiteX2" fmla="*/ 0 w 9211437"/>
              <a:gd name="connsiteY2" fmla="*/ 182213 h 364426"/>
              <a:gd name="connsiteX3" fmla="*/ 4605719 w 9211437"/>
              <a:gd name="connsiteY3" fmla="*/ 0 h 364426"/>
              <a:gd name="connsiteX4" fmla="*/ 9211437 w 9211437"/>
              <a:gd name="connsiteY4" fmla="*/ 182213 h 364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1437" h="364426">
                <a:moveTo>
                  <a:pt x="9211437" y="182213"/>
                </a:moveTo>
                <a:cubicBezTo>
                  <a:pt x="9211437" y="282847"/>
                  <a:pt x="7149387" y="364426"/>
                  <a:pt x="4605719" y="364426"/>
                </a:cubicBezTo>
                <a:cubicBezTo>
                  <a:pt x="2062051" y="364426"/>
                  <a:pt x="0" y="282847"/>
                  <a:pt x="0" y="182213"/>
                </a:cubicBezTo>
                <a:cubicBezTo>
                  <a:pt x="0" y="81579"/>
                  <a:pt x="2062051" y="0"/>
                  <a:pt x="4605719" y="0"/>
                </a:cubicBezTo>
                <a:cubicBezTo>
                  <a:pt x="7149387" y="0"/>
                  <a:pt x="9211437" y="81579"/>
                  <a:pt x="9211437" y="18221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39" name="그룹 38">
            <a:extLst>
              <a:ext uri="{FF2B5EF4-FFF2-40B4-BE49-F238E27FC236}">
                <a16:creationId xmlns:a16="http://schemas.microsoft.com/office/drawing/2014/main" id="{178A426B-9F21-4586-AE3C-DCE9875B0D70}"/>
              </a:ext>
            </a:extLst>
          </p:cNvPr>
          <p:cNvGrpSpPr/>
          <p:nvPr/>
        </p:nvGrpSpPr>
        <p:grpSpPr>
          <a:xfrm>
            <a:off x="759658" y="2296431"/>
            <a:ext cx="4253512" cy="3882828"/>
            <a:chOff x="1205912" y="2179592"/>
            <a:chExt cx="4525309" cy="4049841"/>
          </a:xfrm>
        </p:grpSpPr>
        <p:sp>
          <p:nvSpPr>
            <p:cNvPr id="11" name="Freeform: Shape 10">
              <a:extLst>
                <a:ext uri="{FF2B5EF4-FFF2-40B4-BE49-F238E27FC236}">
                  <a16:creationId xmlns:a16="http://schemas.microsoft.com/office/drawing/2014/main" id="{07C330AD-2089-4627-84AF-179A99D0B94D}"/>
                </a:ext>
              </a:extLst>
            </p:cNvPr>
            <p:cNvSpPr/>
            <p:nvPr/>
          </p:nvSpPr>
          <p:spPr>
            <a:xfrm>
              <a:off x="1205912" y="2179592"/>
              <a:ext cx="4512433" cy="4045419"/>
            </a:xfrm>
            <a:custGeom>
              <a:avLst/>
              <a:gdLst>
                <a:gd name="connsiteX0" fmla="*/ 5587607 w 5597304"/>
                <a:gd name="connsiteY0" fmla="*/ 4328838 h 5018012"/>
                <a:gd name="connsiteX1" fmla="*/ 5528742 w 5597304"/>
                <a:gd name="connsiteY1" fmla="*/ 4269116 h 5018012"/>
                <a:gd name="connsiteX2" fmla="*/ 1619491 w 5597304"/>
                <a:gd name="connsiteY2" fmla="*/ 4271212 h 5018012"/>
                <a:gd name="connsiteX3" fmla="*/ 1520241 w 5597304"/>
                <a:gd name="connsiteY3" fmla="*/ 4191487 h 5018012"/>
                <a:gd name="connsiteX4" fmla="*/ 1499000 w 5597304"/>
                <a:gd name="connsiteY4" fmla="*/ 4050898 h 5018012"/>
                <a:gd name="connsiteX5" fmla="*/ 859777 w 5597304"/>
                <a:gd name="connsiteY5" fmla="*/ 36777 h 5018012"/>
                <a:gd name="connsiteX6" fmla="*/ 834631 w 5597304"/>
                <a:gd name="connsiteY6" fmla="*/ 106 h 5018012"/>
                <a:gd name="connsiteX7" fmla="*/ 498780 w 5597304"/>
                <a:gd name="connsiteY7" fmla="*/ 26395 h 5018012"/>
                <a:gd name="connsiteX8" fmla="*/ 22339 w 5597304"/>
                <a:gd name="connsiteY8" fmla="*/ 152506 h 5018012"/>
                <a:gd name="connsiteX9" fmla="*/ 1003 w 5597304"/>
                <a:gd name="connsiteY9" fmla="*/ 184986 h 5018012"/>
                <a:gd name="connsiteX10" fmla="*/ 730809 w 5597304"/>
                <a:gd name="connsiteY10" fmla="*/ 4849760 h 5018012"/>
                <a:gd name="connsiteX11" fmla="*/ 751954 w 5597304"/>
                <a:gd name="connsiteY11" fmla="*/ 4970823 h 5018012"/>
                <a:gd name="connsiteX12" fmla="*/ 810152 w 5597304"/>
                <a:gd name="connsiteY12" fmla="*/ 5013781 h 5018012"/>
                <a:gd name="connsiteX13" fmla="*/ 5535600 w 5597304"/>
                <a:gd name="connsiteY13" fmla="*/ 5017972 h 5018012"/>
                <a:gd name="connsiteX14" fmla="*/ 5595703 w 5597304"/>
                <a:gd name="connsiteY14" fmla="*/ 4985015 h 5018012"/>
                <a:gd name="connsiteX15" fmla="*/ 5587607 w 5597304"/>
                <a:gd name="connsiteY15" fmla="*/ 4328838 h 5018012"/>
                <a:gd name="connsiteX16" fmla="*/ 953884 w 5597304"/>
                <a:gd name="connsiteY16" fmla="*/ 4482952 h 5018012"/>
                <a:gd name="connsiteX17" fmla="*/ 955885 w 5597304"/>
                <a:gd name="connsiteY17" fmla="*/ 4483524 h 5018012"/>
                <a:gd name="connsiteX18" fmla="*/ 953980 w 5597304"/>
                <a:gd name="connsiteY18" fmla="*/ 4484095 h 5018012"/>
                <a:gd name="connsiteX19" fmla="*/ 953884 w 5597304"/>
                <a:gd name="connsiteY19" fmla="*/ 4482952 h 501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97304" h="5018012">
                  <a:moveTo>
                    <a:pt x="5587607" y="4328838"/>
                  </a:moveTo>
                  <a:cubicBezTo>
                    <a:pt x="5590273" y="4281403"/>
                    <a:pt x="5577606" y="4269021"/>
                    <a:pt x="5528742" y="4269116"/>
                  </a:cubicBezTo>
                  <a:cubicBezTo>
                    <a:pt x="4225722" y="4270640"/>
                    <a:pt x="2922607" y="4270164"/>
                    <a:pt x="1619491" y="4271212"/>
                  </a:cubicBezTo>
                  <a:cubicBezTo>
                    <a:pt x="1574724" y="4271212"/>
                    <a:pt x="1526623" y="4263115"/>
                    <a:pt x="1520241" y="4191487"/>
                  </a:cubicBezTo>
                  <a:cubicBezTo>
                    <a:pt x="1516050" y="4144434"/>
                    <a:pt x="1506430" y="4097761"/>
                    <a:pt x="1499000" y="4050898"/>
                  </a:cubicBezTo>
                  <a:cubicBezTo>
                    <a:pt x="1446422" y="3721619"/>
                    <a:pt x="881304" y="166127"/>
                    <a:pt x="859777" y="36777"/>
                  </a:cubicBezTo>
                  <a:cubicBezTo>
                    <a:pt x="857396" y="22395"/>
                    <a:pt x="863302" y="-1799"/>
                    <a:pt x="834631" y="106"/>
                  </a:cubicBezTo>
                  <a:cubicBezTo>
                    <a:pt x="722522" y="7345"/>
                    <a:pt x="608317" y="1440"/>
                    <a:pt x="498780" y="26395"/>
                  </a:cubicBezTo>
                  <a:cubicBezTo>
                    <a:pt x="338665" y="62876"/>
                    <a:pt x="181312" y="111168"/>
                    <a:pt x="22339" y="152506"/>
                  </a:cubicBezTo>
                  <a:cubicBezTo>
                    <a:pt x="622" y="158126"/>
                    <a:pt x="-1949" y="167079"/>
                    <a:pt x="1003" y="184986"/>
                  </a:cubicBezTo>
                  <a:cubicBezTo>
                    <a:pt x="11767" y="251661"/>
                    <a:pt x="733190" y="4837092"/>
                    <a:pt x="730809" y="4849760"/>
                  </a:cubicBezTo>
                  <a:cubicBezTo>
                    <a:pt x="730523" y="4891385"/>
                    <a:pt x="740334" y="4931104"/>
                    <a:pt x="751954" y="4970823"/>
                  </a:cubicBezTo>
                  <a:cubicBezTo>
                    <a:pt x="760813" y="5001017"/>
                    <a:pt x="777481" y="5014067"/>
                    <a:pt x="810152" y="5013781"/>
                  </a:cubicBezTo>
                  <a:cubicBezTo>
                    <a:pt x="900354" y="5013018"/>
                    <a:pt x="5434159" y="5018543"/>
                    <a:pt x="5535600" y="5017972"/>
                  </a:cubicBezTo>
                  <a:cubicBezTo>
                    <a:pt x="5561794" y="5017781"/>
                    <a:pt x="5591893" y="5017114"/>
                    <a:pt x="5595703" y="4985015"/>
                  </a:cubicBezTo>
                  <a:cubicBezTo>
                    <a:pt x="5602942" y="4924341"/>
                    <a:pt x="5583034" y="4410943"/>
                    <a:pt x="5587607" y="4328838"/>
                  </a:cubicBezTo>
                  <a:close/>
                  <a:moveTo>
                    <a:pt x="953884" y="4482952"/>
                  </a:moveTo>
                  <a:cubicBezTo>
                    <a:pt x="954551" y="4483143"/>
                    <a:pt x="955218" y="4483333"/>
                    <a:pt x="955885" y="4483524"/>
                  </a:cubicBezTo>
                  <a:cubicBezTo>
                    <a:pt x="955218" y="4483714"/>
                    <a:pt x="954551" y="4483905"/>
                    <a:pt x="953980" y="4484095"/>
                  </a:cubicBezTo>
                  <a:cubicBezTo>
                    <a:pt x="953980" y="4483714"/>
                    <a:pt x="953980" y="4483333"/>
                    <a:pt x="953884" y="4482952"/>
                  </a:cubicBezTo>
                  <a:close/>
                </a:path>
              </a:pathLst>
            </a:custGeom>
            <a:solidFill>
              <a:srgbClr val="E8E7E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2" name="Freeform: Shape 11">
              <a:extLst>
                <a:ext uri="{FF2B5EF4-FFF2-40B4-BE49-F238E27FC236}">
                  <a16:creationId xmlns:a16="http://schemas.microsoft.com/office/drawing/2014/main" id="{97FD64F9-49AD-4634-A1EF-93E55EDF5066}"/>
                </a:ext>
              </a:extLst>
            </p:cNvPr>
            <p:cNvSpPr/>
            <p:nvPr/>
          </p:nvSpPr>
          <p:spPr>
            <a:xfrm>
              <a:off x="1233748" y="2312822"/>
              <a:ext cx="4497473" cy="3916611"/>
            </a:xfrm>
            <a:custGeom>
              <a:avLst/>
              <a:gdLst>
                <a:gd name="connsiteX0" fmla="*/ 5565842 w 5578748"/>
                <a:gd name="connsiteY0" fmla="*/ 4451708 h 4858236"/>
                <a:gd name="connsiteX1" fmla="*/ 5576986 w 5578748"/>
                <a:gd name="connsiteY1" fmla="*/ 4822802 h 4858236"/>
                <a:gd name="connsiteX2" fmla="*/ 5516884 w 5578748"/>
                <a:gd name="connsiteY2" fmla="*/ 4855759 h 4858236"/>
                <a:gd name="connsiteX3" fmla="*/ 5212655 w 5578748"/>
                <a:gd name="connsiteY3" fmla="*/ 4857568 h 4858236"/>
                <a:gd name="connsiteX4" fmla="*/ 1599251 w 5578748"/>
                <a:gd name="connsiteY4" fmla="*/ 4857473 h 4858236"/>
                <a:gd name="connsiteX5" fmla="*/ 1062136 w 5578748"/>
                <a:gd name="connsiteY5" fmla="*/ 4854901 h 4858236"/>
                <a:gd name="connsiteX6" fmla="*/ 791435 w 5578748"/>
                <a:gd name="connsiteY6" fmla="*/ 4851663 h 4858236"/>
                <a:gd name="connsiteX7" fmla="*/ 733238 w 5578748"/>
                <a:gd name="connsiteY7" fmla="*/ 4808705 h 4858236"/>
                <a:gd name="connsiteX8" fmla="*/ 712092 w 5578748"/>
                <a:gd name="connsiteY8" fmla="*/ 4687642 h 4858236"/>
                <a:gd name="connsiteX9" fmla="*/ 643512 w 5578748"/>
                <a:gd name="connsiteY9" fmla="*/ 4127858 h 4858236"/>
                <a:gd name="connsiteX10" fmla="*/ 503114 w 5578748"/>
                <a:gd name="connsiteY10" fmla="*/ 3242890 h 4858236"/>
                <a:gd name="connsiteX11" fmla="*/ 393481 w 5578748"/>
                <a:gd name="connsiteY11" fmla="*/ 2555757 h 4858236"/>
                <a:gd name="connsiteX12" fmla="*/ 303375 w 5578748"/>
                <a:gd name="connsiteY12" fmla="*/ 1981209 h 4858236"/>
                <a:gd name="connsiteX13" fmla="*/ 202791 w 5578748"/>
                <a:gd name="connsiteY13" fmla="*/ 1351892 h 4858236"/>
                <a:gd name="connsiteX14" fmla="*/ 122209 w 5578748"/>
                <a:gd name="connsiteY14" fmla="*/ 834399 h 4858236"/>
                <a:gd name="connsiteX15" fmla="*/ 50200 w 5578748"/>
                <a:gd name="connsiteY15" fmla="*/ 387390 h 4858236"/>
                <a:gd name="connsiteX16" fmla="*/ 1242 w 5578748"/>
                <a:gd name="connsiteY16" fmla="*/ 79542 h 4858236"/>
                <a:gd name="connsiteX17" fmla="*/ 33626 w 5578748"/>
                <a:gd name="connsiteY17" fmla="*/ 25440 h 4858236"/>
                <a:gd name="connsiteX18" fmla="*/ 193266 w 5578748"/>
                <a:gd name="connsiteY18" fmla="*/ 390 h 4858236"/>
                <a:gd name="connsiteX19" fmla="*/ 245939 w 5578748"/>
                <a:gd name="connsiteY19" fmla="*/ 54111 h 4858236"/>
                <a:gd name="connsiteX20" fmla="*/ 307470 w 5578748"/>
                <a:gd name="connsiteY20" fmla="*/ 443874 h 4858236"/>
                <a:gd name="connsiteX21" fmla="*/ 524164 w 5578748"/>
                <a:gd name="connsiteY21" fmla="*/ 1824522 h 4858236"/>
                <a:gd name="connsiteX22" fmla="*/ 873446 w 5578748"/>
                <a:gd name="connsiteY22" fmla="*/ 4050515 h 4858236"/>
                <a:gd name="connsiteX23" fmla="*/ 918499 w 5578748"/>
                <a:gd name="connsiteY23" fmla="*/ 4341694 h 4858236"/>
                <a:gd name="connsiteX24" fmla="*/ 1082139 w 5578748"/>
                <a:gd name="connsiteY24" fmla="*/ 4428086 h 4858236"/>
                <a:gd name="connsiteX25" fmla="*/ 5473259 w 5578748"/>
                <a:gd name="connsiteY25" fmla="*/ 4428181 h 4858236"/>
                <a:gd name="connsiteX26" fmla="*/ 5565842 w 5578748"/>
                <a:gd name="connsiteY26" fmla="*/ 4451708 h 485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78748" h="4858236">
                  <a:moveTo>
                    <a:pt x="5565842" y="4451708"/>
                  </a:moveTo>
                  <a:cubicBezTo>
                    <a:pt x="5566890" y="4514859"/>
                    <a:pt x="5584225" y="4762223"/>
                    <a:pt x="5576986" y="4822802"/>
                  </a:cubicBezTo>
                  <a:cubicBezTo>
                    <a:pt x="5573176" y="4854806"/>
                    <a:pt x="5542982" y="4855568"/>
                    <a:pt x="5516884" y="4855759"/>
                  </a:cubicBezTo>
                  <a:cubicBezTo>
                    <a:pt x="5415442" y="4856330"/>
                    <a:pt x="5314096" y="4857473"/>
                    <a:pt x="5212655" y="4857568"/>
                  </a:cubicBezTo>
                  <a:cubicBezTo>
                    <a:pt x="4008219" y="4858331"/>
                    <a:pt x="2803687" y="4858616"/>
                    <a:pt x="1599251" y="4857473"/>
                  </a:cubicBezTo>
                  <a:cubicBezTo>
                    <a:pt x="1420181" y="4857282"/>
                    <a:pt x="1241111" y="4859283"/>
                    <a:pt x="1062136" y="4854901"/>
                  </a:cubicBezTo>
                  <a:cubicBezTo>
                    <a:pt x="971934" y="4852711"/>
                    <a:pt x="881637" y="4850901"/>
                    <a:pt x="791435" y="4851663"/>
                  </a:cubicBezTo>
                  <a:cubicBezTo>
                    <a:pt x="758765" y="4851948"/>
                    <a:pt x="742096" y="4838899"/>
                    <a:pt x="733238" y="4808705"/>
                  </a:cubicBezTo>
                  <a:cubicBezTo>
                    <a:pt x="721617" y="4768986"/>
                    <a:pt x="711711" y="4729266"/>
                    <a:pt x="712092" y="4687642"/>
                  </a:cubicBezTo>
                  <a:cubicBezTo>
                    <a:pt x="724665" y="4621539"/>
                    <a:pt x="663134" y="4248730"/>
                    <a:pt x="643512" y="4127858"/>
                  </a:cubicBezTo>
                  <a:cubicBezTo>
                    <a:pt x="595697" y="3833059"/>
                    <a:pt x="549596" y="3537975"/>
                    <a:pt x="503114" y="3242890"/>
                  </a:cubicBezTo>
                  <a:cubicBezTo>
                    <a:pt x="467014" y="3013814"/>
                    <a:pt x="430438" y="2784738"/>
                    <a:pt x="393481" y="2555757"/>
                  </a:cubicBezTo>
                  <a:cubicBezTo>
                    <a:pt x="362525" y="2364400"/>
                    <a:pt x="334235" y="2172566"/>
                    <a:pt x="303375" y="1981209"/>
                  </a:cubicBezTo>
                  <a:cubicBezTo>
                    <a:pt x="269561" y="1771468"/>
                    <a:pt x="236414" y="1561632"/>
                    <a:pt x="202791" y="1351892"/>
                  </a:cubicBezTo>
                  <a:cubicBezTo>
                    <a:pt x="175168" y="1179585"/>
                    <a:pt x="148879" y="1006896"/>
                    <a:pt x="122209" y="834399"/>
                  </a:cubicBezTo>
                  <a:cubicBezTo>
                    <a:pt x="99254" y="685237"/>
                    <a:pt x="74203" y="536361"/>
                    <a:pt x="50200" y="387390"/>
                  </a:cubicBezTo>
                  <a:cubicBezTo>
                    <a:pt x="33626" y="284806"/>
                    <a:pt x="18863" y="181936"/>
                    <a:pt x="1242" y="79542"/>
                  </a:cubicBezTo>
                  <a:cubicBezTo>
                    <a:pt x="-3426" y="52587"/>
                    <a:pt x="4575" y="32203"/>
                    <a:pt x="33626" y="25440"/>
                  </a:cubicBezTo>
                  <a:cubicBezTo>
                    <a:pt x="86205" y="13153"/>
                    <a:pt x="139640" y="6105"/>
                    <a:pt x="193266" y="390"/>
                  </a:cubicBezTo>
                  <a:cubicBezTo>
                    <a:pt x="231461" y="-3611"/>
                    <a:pt x="240700" y="23821"/>
                    <a:pt x="245939" y="54111"/>
                  </a:cubicBezTo>
                  <a:cubicBezTo>
                    <a:pt x="268227" y="183746"/>
                    <a:pt x="287087" y="313953"/>
                    <a:pt x="307470" y="443874"/>
                  </a:cubicBezTo>
                  <a:cubicBezTo>
                    <a:pt x="379670" y="904122"/>
                    <a:pt x="452155" y="1364274"/>
                    <a:pt x="524164" y="1824522"/>
                  </a:cubicBezTo>
                  <a:cubicBezTo>
                    <a:pt x="640369" y="2566520"/>
                    <a:pt x="757908" y="3308422"/>
                    <a:pt x="873446" y="4050515"/>
                  </a:cubicBezTo>
                  <a:cubicBezTo>
                    <a:pt x="888591" y="4147575"/>
                    <a:pt x="904878" y="4244444"/>
                    <a:pt x="918499" y="4341694"/>
                  </a:cubicBezTo>
                  <a:cubicBezTo>
                    <a:pt x="930024" y="4423895"/>
                    <a:pt x="1003367" y="4428086"/>
                    <a:pt x="1082139" y="4428086"/>
                  </a:cubicBezTo>
                  <a:cubicBezTo>
                    <a:pt x="2545846" y="4427895"/>
                    <a:pt x="4009552" y="4427895"/>
                    <a:pt x="5473259" y="4428181"/>
                  </a:cubicBezTo>
                  <a:cubicBezTo>
                    <a:pt x="5505644" y="4428181"/>
                    <a:pt x="5541077" y="4419990"/>
                    <a:pt x="5565842" y="4451708"/>
                  </a:cubicBezTo>
                  <a:close/>
                </a:path>
              </a:pathLst>
            </a:custGeom>
            <a:solidFill>
              <a:srgbClr val="C2B59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0" name="Freeform: Shape 19">
              <a:extLst>
                <a:ext uri="{FF2B5EF4-FFF2-40B4-BE49-F238E27FC236}">
                  <a16:creationId xmlns:a16="http://schemas.microsoft.com/office/drawing/2014/main" id="{24411712-1798-4157-81F1-9933EB5BD593}"/>
                </a:ext>
              </a:extLst>
            </p:cNvPr>
            <p:cNvSpPr/>
            <p:nvPr/>
          </p:nvSpPr>
          <p:spPr>
            <a:xfrm>
              <a:off x="1449294" y="2226169"/>
              <a:ext cx="934055" cy="3557074"/>
            </a:xfrm>
            <a:custGeom>
              <a:avLst/>
              <a:gdLst>
                <a:gd name="connsiteX0" fmla="*/ 1157386 w 1158619"/>
                <a:gd name="connsiteY0" fmla="*/ 4185243 h 4412259"/>
                <a:gd name="connsiteX1" fmla="*/ 1139003 w 1158619"/>
                <a:gd name="connsiteY1" fmla="*/ 4228486 h 4412259"/>
                <a:gd name="connsiteX2" fmla="*/ 816486 w 1158619"/>
                <a:gd name="connsiteY2" fmla="*/ 4408985 h 4412259"/>
                <a:gd name="connsiteX3" fmla="*/ 684565 w 1158619"/>
                <a:gd name="connsiteY3" fmla="*/ 4408890 h 4412259"/>
                <a:gd name="connsiteX4" fmla="*/ 637988 w 1158619"/>
                <a:gd name="connsiteY4" fmla="*/ 4156763 h 4412259"/>
                <a:gd name="connsiteX5" fmla="*/ 1242 w 1158619"/>
                <a:gd name="connsiteY5" fmla="*/ 145024 h 4412259"/>
                <a:gd name="connsiteX6" fmla="*/ 23816 w 1158619"/>
                <a:gd name="connsiteY6" fmla="*/ 107686 h 4412259"/>
                <a:gd name="connsiteX7" fmla="*/ 465776 w 1158619"/>
                <a:gd name="connsiteY7" fmla="*/ 1958 h 4412259"/>
                <a:gd name="connsiteX8" fmla="*/ 495018 w 1158619"/>
                <a:gd name="connsiteY8" fmla="*/ 27485 h 4412259"/>
                <a:gd name="connsiteX9" fmla="*/ 1157386 w 1158619"/>
                <a:gd name="connsiteY9" fmla="*/ 4185243 h 4412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8619" h="4412259">
                  <a:moveTo>
                    <a:pt x="1157386" y="4185243"/>
                  </a:moveTo>
                  <a:cubicBezTo>
                    <a:pt x="1160720" y="4204293"/>
                    <a:pt x="1158148" y="4217914"/>
                    <a:pt x="1139003" y="4228486"/>
                  </a:cubicBezTo>
                  <a:cubicBezTo>
                    <a:pt x="1031180" y="4288018"/>
                    <a:pt x="923928" y="4348692"/>
                    <a:pt x="816486" y="4408985"/>
                  </a:cubicBezTo>
                  <a:cubicBezTo>
                    <a:pt x="772481" y="4413272"/>
                    <a:pt x="728571" y="4413462"/>
                    <a:pt x="684565" y="4408890"/>
                  </a:cubicBezTo>
                  <a:cubicBezTo>
                    <a:pt x="659324" y="4326689"/>
                    <a:pt x="652656" y="4240869"/>
                    <a:pt x="637988" y="4156763"/>
                  </a:cubicBezTo>
                  <a:cubicBezTo>
                    <a:pt x="614842" y="4023890"/>
                    <a:pt x="29436" y="327618"/>
                    <a:pt x="1242" y="145024"/>
                  </a:cubicBezTo>
                  <a:cubicBezTo>
                    <a:pt x="-1521" y="127498"/>
                    <a:pt x="-1806" y="113591"/>
                    <a:pt x="23816" y="107686"/>
                  </a:cubicBezTo>
                  <a:cubicBezTo>
                    <a:pt x="171549" y="74158"/>
                    <a:pt x="318996" y="39106"/>
                    <a:pt x="465776" y="1958"/>
                  </a:cubicBezTo>
                  <a:cubicBezTo>
                    <a:pt x="495780" y="-5662"/>
                    <a:pt x="492255" y="10245"/>
                    <a:pt x="495018" y="27485"/>
                  </a:cubicBezTo>
                  <a:cubicBezTo>
                    <a:pt x="522926" y="200269"/>
                    <a:pt x="1148718" y="4135618"/>
                    <a:pt x="1157386" y="4185243"/>
                  </a:cubicBezTo>
                  <a:close/>
                </a:path>
              </a:pathLst>
            </a:custGeom>
            <a:solidFill>
              <a:srgbClr val="93C9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1" name="Freeform: Shape 20">
              <a:extLst>
                <a:ext uri="{FF2B5EF4-FFF2-40B4-BE49-F238E27FC236}">
                  <a16:creationId xmlns:a16="http://schemas.microsoft.com/office/drawing/2014/main" id="{5614709F-C1C0-41D4-BB08-D32328E5961C}"/>
                </a:ext>
              </a:extLst>
            </p:cNvPr>
            <p:cNvSpPr/>
            <p:nvPr/>
          </p:nvSpPr>
          <p:spPr>
            <a:xfrm>
              <a:off x="2591911" y="5666190"/>
              <a:ext cx="2127198" cy="120837"/>
            </a:xfrm>
            <a:custGeom>
              <a:avLst/>
              <a:gdLst>
                <a:gd name="connsiteX0" fmla="*/ 0 w 2638615"/>
                <a:gd name="connsiteY0" fmla="*/ 145730 h 149888"/>
                <a:gd name="connsiteX1" fmla="*/ 85439 w 2638615"/>
                <a:gd name="connsiteY1" fmla="*/ 17714 h 149888"/>
                <a:gd name="connsiteX2" fmla="*/ 251936 w 2638615"/>
                <a:gd name="connsiteY2" fmla="*/ 5237 h 149888"/>
                <a:gd name="connsiteX3" fmla="*/ 2602992 w 2638615"/>
                <a:gd name="connsiteY3" fmla="*/ 2665 h 149888"/>
                <a:gd name="connsiteX4" fmla="*/ 2638616 w 2638615"/>
                <a:gd name="connsiteY4" fmla="*/ 4189 h 149888"/>
                <a:gd name="connsiteX5" fmla="*/ 2605850 w 2638615"/>
                <a:gd name="connsiteY5" fmla="*/ 137920 h 149888"/>
                <a:gd name="connsiteX6" fmla="*/ 2560415 w 2638615"/>
                <a:gd name="connsiteY6" fmla="*/ 144302 h 149888"/>
                <a:gd name="connsiteX7" fmla="*/ 0 w 2638615"/>
                <a:gd name="connsiteY7" fmla="*/ 145730 h 14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8615" h="149888">
                  <a:moveTo>
                    <a:pt x="0" y="145730"/>
                  </a:moveTo>
                  <a:cubicBezTo>
                    <a:pt x="29908" y="103249"/>
                    <a:pt x="76105" y="29716"/>
                    <a:pt x="85439" y="17714"/>
                  </a:cubicBezTo>
                  <a:cubicBezTo>
                    <a:pt x="102679" y="-4479"/>
                    <a:pt x="159639" y="4094"/>
                    <a:pt x="251936" y="5237"/>
                  </a:cubicBezTo>
                  <a:cubicBezTo>
                    <a:pt x="1050417" y="2665"/>
                    <a:pt x="1820704" y="-3526"/>
                    <a:pt x="2602992" y="2665"/>
                  </a:cubicBezTo>
                  <a:cubicBezTo>
                    <a:pt x="2613946" y="2760"/>
                    <a:pt x="2624995" y="3618"/>
                    <a:pt x="2638616" y="4189"/>
                  </a:cubicBezTo>
                  <a:cubicBezTo>
                    <a:pt x="2628805" y="42194"/>
                    <a:pt x="2615184" y="101630"/>
                    <a:pt x="2605850" y="137920"/>
                  </a:cubicBezTo>
                  <a:cubicBezTo>
                    <a:pt x="2592229" y="150398"/>
                    <a:pt x="2575560" y="144302"/>
                    <a:pt x="2560415" y="144302"/>
                  </a:cubicBezTo>
                  <a:cubicBezTo>
                    <a:pt x="1722406" y="144587"/>
                    <a:pt x="136493" y="155732"/>
                    <a:pt x="0" y="145730"/>
                  </a:cubicBezTo>
                  <a:close/>
                </a:path>
              </a:pathLst>
            </a:custGeom>
            <a:solidFill>
              <a:srgbClr val="545E6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2" name="Freeform: Shape 21">
              <a:extLst>
                <a:ext uri="{FF2B5EF4-FFF2-40B4-BE49-F238E27FC236}">
                  <a16:creationId xmlns:a16="http://schemas.microsoft.com/office/drawing/2014/main" id="{1D35FE96-B9DA-4A63-92B3-74E1AFA6C5D7}"/>
                </a:ext>
              </a:extLst>
            </p:cNvPr>
            <p:cNvSpPr/>
            <p:nvPr/>
          </p:nvSpPr>
          <p:spPr>
            <a:xfrm>
              <a:off x="4885433" y="5666066"/>
              <a:ext cx="476025" cy="121087"/>
            </a:xfrm>
            <a:custGeom>
              <a:avLst/>
              <a:gdLst>
                <a:gd name="connsiteX0" fmla="*/ 0 w 590470"/>
                <a:gd name="connsiteY0" fmla="*/ 141121 h 150198"/>
                <a:gd name="connsiteX1" fmla="*/ 101060 w 590470"/>
                <a:gd name="connsiteY1" fmla="*/ 55 h 150198"/>
                <a:gd name="connsiteX2" fmla="*/ 555022 w 590470"/>
                <a:gd name="connsiteY2" fmla="*/ 2913 h 150198"/>
                <a:gd name="connsiteX3" fmla="*/ 590169 w 590470"/>
                <a:gd name="connsiteY3" fmla="*/ 35774 h 150198"/>
                <a:gd name="connsiteX4" fmla="*/ 588645 w 590470"/>
                <a:gd name="connsiteY4" fmla="*/ 145026 h 150198"/>
                <a:gd name="connsiteX5" fmla="*/ 575500 w 590470"/>
                <a:gd name="connsiteY5" fmla="*/ 149884 h 150198"/>
                <a:gd name="connsiteX6" fmla="*/ 14574 w 590470"/>
                <a:gd name="connsiteY6" fmla="*/ 150074 h 150198"/>
                <a:gd name="connsiteX7" fmla="*/ 0 w 590470"/>
                <a:gd name="connsiteY7" fmla="*/ 141121 h 15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0470" h="150198">
                  <a:moveTo>
                    <a:pt x="0" y="141121"/>
                  </a:moveTo>
                  <a:cubicBezTo>
                    <a:pt x="8573" y="50347"/>
                    <a:pt x="17145" y="-1945"/>
                    <a:pt x="101060" y="55"/>
                  </a:cubicBezTo>
                  <a:cubicBezTo>
                    <a:pt x="237077" y="3294"/>
                    <a:pt x="418814" y="8437"/>
                    <a:pt x="555022" y="2913"/>
                  </a:cubicBezTo>
                  <a:cubicBezTo>
                    <a:pt x="580834" y="1865"/>
                    <a:pt x="592550" y="7294"/>
                    <a:pt x="590169" y="35774"/>
                  </a:cubicBezTo>
                  <a:cubicBezTo>
                    <a:pt x="587597" y="65683"/>
                    <a:pt x="589026" y="114927"/>
                    <a:pt x="588645" y="145026"/>
                  </a:cubicBezTo>
                  <a:cubicBezTo>
                    <a:pt x="584454" y="147026"/>
                    <a:pt x="580739" y="149884"/>
                    <a:pt x="575500" y="149884"/>
                  </a:cubicBezTo>
                  <a:cubicBezTo>
                    <a:pt x="388525" y="150455"/>
                    <a:pt x="201549" y="150074"/>
                    <a:pt x="14574" y="150074"/>
                  </a:cubicBezTo>
                  <a:cubicBezTo>
                    <a:pt x="7430" y="150074"/>
                    <a:pt x="2477" y="147883"/>
                    <a:pt x="0" y="141121"/>
                  </a:cubicBezTo>
                  <a:close/>
                </a:path>
              </a:pathLst>
            </a:custGeom>
            <a:solidFill>
              <a:srgbClr val="545E6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nvGrpSpPr>
          <p:cNvPr id="46" name="그룹 45">
            <a:extLst>
              <a:ext uri="{FF2B5EF4-FFF2-40B4-BE49-F238E27FC236}">
                <a16:creationId xmlns:a16="http://schemas.microsoft.com/office/drawing/2014/main" id="{B41BC0C5-6F3C-40FC-B882-C2C5BE6459B0}"/>
              </a:ext>
            </a:extLst>
          </p:cNvPr>
          <p:cNvGrpSpPr/>
          <p:nvPr/>
        </p:nvGrpSpPr>
        <p:grpSpPr>
          <a:xfrm>
            <a:off x="1501002" y="2118041"/>
            <a:ext cx="2925165" cy="3150558"/>
            <a:chOff x="1947257" y="2168215"/>
            <a:chExt cx="2925165" cy="3150558"/>
          </a:xfrm>
        </p:grpSpPr>
        <p:sp>
          <p:nvSpPr>
            <p:cNvPr id="4" name="Freeform: Shape 3">
              <a:extLst>
                <a:ext uri="{FF2B5EF4-FFF2-40B4-BE49-F238E27FC236}">
                  <a16:creationId xmlns:a16="http://schemas.microsoft.com/office/drawing/2014/main" id="{B522D50E-028C-4074-8DBF-2F085138BE21}"/>
                </a:ext>
              </a:extLst>
            </p:cNvPr>
            <p:cNvSpPr/>
            <p:nvPr/>
          </p:nvSpPr>
          <p:spPr>
            <a:xfrm>
              <a:off x="2699955" y="2175279"/>
              <a:ext cx="2172369" cy="3143494"/>
            </a:xfrm>
            <a:custGeom>
              <a:avLst/>
              <a:gdLst>
                <a:gd name="connsiteX0" fmla="*/ 2683285 w 2694646"/>
                <a:gd name="connsiteY0" fmla="*/ 1256184 h 3899247"/>
                <a:gd name="connsiteX1" fmla="*/ 2596512 w 2694646"/>
                <a:gd name="connsiteY1" fmla="*/ 1115119 h 3899247"/>
                <a:gd name="connsiteX2" fmla="*/ 2623468 w 2694646"/>
                <a:gd name="connsiteY2" fmla="*/ 1086734 h 3899247"/>
                <a:gd name="connsiteX3" fmla="*/ 2590702 w 2694646"/>
                <a:gd name="connsiteY3" fmla="*/ 839465 h 3899247"/>
                <a:gd name="connsiteX4" fmla="*/ 2412680 w 2694646"/>
                <a:gd name="connsiteY4" fmla="*/ 549333 h 3899247"/>
                <a:gd name="connsiteX5" fmla="*/ 2376580 w 2694646"/>
                <a:gd name="connsiteY5" fmla="*/ 534570 h 3899247"/>
                <a:gd name="connsiteX6" fmla="*/ 2370198 w 2694646"/>
                <a:gd name="connsiteY6" fmla="*/ 532951 h 3899247"/>
                <a:gd name="connsiteX7" fmla="*/ 2139312 w 2694646"/>
                <a:gd name="connsiteY7" fmla="*/ 214815 h 3899247"/>
                <a:gd name="connsiteX8" fmla="*/ 1934715 w 2694646"/>
                <a:gd name="connsiteY8" fmla="*/ 88323 h 3899247"/>
                <a:gd name="connsiteX9" fmla="*/ 1176525 w 2694646"/>
                <a:gd name="connsiteY9" fmla="*/ 35364 h 3899247"/>
                <a:gd name="connsiteX10" fmla="*/ 683321 w 2694646"/>
                <a:gd name="connsiteY10" fmla="*/ 300350 h 3899247"/>
                <a:gd name="connsiteX11" fmla="*/ 610740 w 2694646"/>
                <a:gd name="connsiteY11" fmla="*/ 384646 h 3899247"/>
                <a:gd name="connsiteX12" fmla="*/ 463769 w 2694646"/>
                <a:gd name="connsiteY12" fmla="*/ 843466 h 3899247"/>
                <a:gd name="connsiteX13" fmla="*/ 524825 w 2694646"/>
                <a:gd name="connsiteY13" fmla="*/ 1262089 h 3899247"/>
                <a:gd name="connsiteX14" fmla="*/ 694656 w 2694646"/>
                <a:gd name="connsiteY14" fmla="*/ 1567080 h 3899247"/>
                <a:gd name="connsiteX15" fmla="*/ 762092 w 2694646"/>
                <a:gd name="connsiteY15" fmla="*/ 1883119 h 3899247"/>
                <a:gd name="connsiteX16" fmla="*/ 747424 w 2694646"/>
                <a:gd name="connsiteY16" fmla="*/ 2024185 h 3899247"/>
                <a:gd name="connsiteX17" fmla="*/ 714277 w 2694646"/>
                <a:gd name="connsiteY17" fmla="*/ 2168584 h 3899247"/>
                <a:gd name="connsiteX18" fmla="*/ 683797 w 2694646"/>
                <a:gd name="connsiteY18" fmla="*/ 2263262 h 3899247"/>
                <a:gd name="connsiteX19" fmla="*/ 593405 w 2694646"/>
                <a:gd name="connsiteY19" fmla="*/ 2521580 h 3899247"/>
                <a:gd name="connsiteX20" fmla="*/ 524349 w 2694646"/>
                <a:gd name="connsiteY20" fmla="*/ 2672170 h 3899247"/>
                <a:gd name="connsiteX21" fmla="*/ 426527 w 2694646"/>
                <a:gd name="connsiteY21" fmla="*/ 2786661 h 3899247"/>
                <a:gd name="connsiteX22" fmla="*/ 92009 w 2694646"/>
                <a:gd name="connsiteY22" fmla="*/ 3228335 h 3899247"/>
                <a:gd name="connsiteX23" fmla="*/ 4379 w 2694646"/>
                <a:gd name="connsiteY23" fmla="*/ 3401690 h 3899247"/>
                <a:gd name="connsiteX24" fmla="*/ 19905 w 2694646"/>
                <a:gd name="connsiteY24" fmla="*/ 3453411 h 3899247"/>
                <a:gd name="connsiteX25" fmla="*/ 1266727 w 2694646"/>
                <a:gd name="connsiteY25" fmla="*/ 3895752 h 3899247"/>
                <a:gd name="connsiteX26" fmla="*/ 1892710 w 2694646"/>
                <a:gd name="connsiteY26" fmla="*/ 3843460 h 3899247"/>
                <a:gd name="connsiteX27" fmla="*/ 2200653 w 2694646"/>
                <a:gd name="connsiteY27" fmla="*/ 3747352 h 3899247"/>
                <a:gd name="connsiteX28" fmla="*/ 2415823 w 2694646"/>
                <a:gd name="connsiteY28" fmla="*/ 3657627 h 3899247"/>
                <a:gd name="connsiteX29" fmla="*/ 2285140 w 2694646"/>
                <a:gd name="connsiteY29" fmla="*/ 3452935 h 3899247"/>
                <a:gd name="connsiteX30" fmla="*/ 2225133 w 2694646"/>
                <a:gd name="connsiteY30" fmla="*/ 3165280 h 3899247"/>
                <a:gd name="connsiteX31" fmla="*/ 1906903 w 2694646"/>
                <a:gd name="connsiteY31" fmla="*/ 2489671 h 3899247"/>
                <a:gd name="connsiteX32" fmla="*/ 1882042 w 2694646"/>
                <a:gd name="connsiteY32" fmla="*/ 2434903 h 3899247"/>
                <a:gd name="connsiteX33" fmla="*/ 1910522 w 2694646"/>
                <a:gd name="connsiteY33" fmla="*/ 2317078 h 3899247"/>
                <a:gd name="connsiteX34" fmla="*/ 1959766 w 2694646"/>
                <a:gd name="connsiteY34" fmla="*/ 2187824 h 3899247"/>
                <a:gd name="connsiteX35" fmla="*/ 2013677 w 2694646"/>
                <a:gd name="connsiteY35" fmla="*/ 2178490 h 3899247"/>
                <a:gd name="connsiteX36" fmla="*/ 2329050 w 2694646"/>
                <a:gd name="connsiteY36" fmla="*/ 2184490 h 3899247"/>
                <a:gd name="connsiteX37" fmla="*/ 2491261 w 2694646"/>
                <a:gd name="connsiteY37" fmla="*/ 1933411 h 3899247"/>
                <a:gd name="connsiteX38" fmla="*/ 2488118 w 2694646"/>
                <a:gd name="connsiteY38" fmla="*/ 1919600 h 3899247"/>
                <a:gd name="connsiteX39" fmla="*/ 2519550 w 2694646"/>
                <a:gd name="connsiteY39" fmla="*/ 1757103 h 3899247"/>
                <a:gd name="connsiteX40" fmla="*/ 2519836 w 2694646"/>
                <a:gd name="connsiteY40" fmla="*/ 1692715 h 3899247"/>
                <a:gd name="connsiteX41" fmla="*/ 2527647 w 2694646"/>
                <a:gd name="connsiteY41" fmla="*/ 1626611 h 3899247"/>
                <a:gd name="connsiteX42" fmla="*/ 2539172 w 2694646"/>
                <a:gd name="connsiteY42" fmla="*/ 1541934 h 3899247"/>
                <a:gd name="connsiteX43" fmla="*/ 2509930 w 2694646"/>
                <a:gd name="connsiteY43" fmla="*/ 1467829 h 3899247"/>
                <a:gd name="connsiteX44" fmla="*/ 2555936 w 2694646"/>
                <a:gd name="connsiteY44" fmla="*/ 1397440 h 3899247"/>
                <a:gd name="connsiteX45" fmla="*/ 2648519 w 2694646"/>
                <a:gd name="connsiteY45" fmla="*/ 1362769 h 3899247"/>
                <a:gd name="connsiteX46" fmla="*/ 2683285 w 2694646"/>
                <a:gd name="connsiteY46" fmla="*/ 1256184 h 3899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694646" h="3899247">
                  <a:moveTo>
                    <a:pt x="2683285" y="1256184"/>
                  </a:moveTo>
                  <a:cubicBezTo>
                    <a:pt x="2662140" y="1204368"/>
                    <a:pt x="2626802" y="1161315"/>
                    <a:pt x="2596512" y="1115119"/>
                  </a:cubicBezTo>
                  <a:cubicBezTo>
                    <a:pt x="2612514" y="1112261"/>
                    <a:pt x="2619753" y="1102736"/>
                    <a:pt x="2623468" y="1086734"/>
                  </a:cubicBezTo>
                  <a:cubicBezTo>
                    <a:pt x="2643566" y="1000056"/>
                    <a:pt x="2630897" y="917951"/>
                    <a:pt x="2590702" y="839465"/>
                  </a:cubicBezTo>
                  <a:cubicBezTo>
                    <a:pt x="2538886" y="738214"/>
                    <a:pt x="2476021" y="643631"/>
                    <a:pt x="2412680" y="549333"/>
                  </a:cubicBezTo>
                  <a:cubicBezTo>
                    <a:pt x="2404107" y="536570"/>
                    <a:pt x="2396773" y="519330"/>
                    <a:pt x="2376580" y="534570"/>
                  </a:cubicBezTo>
                  <a:cubicBezTo>
                    <a:pt x="2374580" y="533427"/>
                    <a:pt x="2372484" y="532951"/>
                    <a:pt x="2370198" y="532951"/>
                  </a:cubicBezTo>
                  <a:cubicBezTo>
                    <a:pt x="2323431" y="405030"/>
                    <a:pt x="2246945" y="298635"/>
                    <a:pt x="2139312" y="214815"/>
                  </a:cubicBezTo>
                  <a:cubicBezTo>
                    <a:pt x="2079305" y="159380"/>
                    <a:pt x="2009106" y="119851"/>
                    <a:pt x="1934715" y="88323"/>
                  </a:cubicBezTo>
                  <a:cubicBezTo>
                    <a:pt x="1688304" y="-16261"/>
                    <a:pt x="1433986" y="-19881"/>
                    <a:pt x="1176525" y="35364"/>
                  </a:cubicBezTo>
                  <a:cubicBezTo>
                    <a:pt x="986978" y="76036"/>
                    <a:pt x="818766" y="158237"/>
                    <a:pt x="683321" y="300350"/>
                  </a:cubicBezTo>
                  <a:cubicBezTo>
                    <a:pt x="654365" y="324353"/>
                    <a:pt x="634267" y="355976"/>
                    <a:pt x="610740" y="384646"/>
                  </a:cubicBezTo>
                  <a:cubicBezTo>
                    <a:pt x="496726" y="589434"/>
                    <a:pt x="468151" y="708210"/>
                    <a:pt x="463769" y="843466"/>
                  </a:cubicBezTo>
                  <a:cubicBezTo>
                    <a:pt x="453197" y="987483"/>
                    <a:pt x="482343" y="1125501"/>
                    <a:pt x="524825" y="1262089"/>
                  </a:cubicBezTo>
                  <a:cubicBezTo>
                    <a:pt x="560258" y="1376008"/>
                    <a:pt x="634362" y="1467639"/>
                    <a:pt x="694656" y="1567080"/>
                  </a:cubicBezTo>
                  <a:cubicBezTo>
                    <a:pt x="754187" y="1665282"/>
                    <a:pt x="783809" y="1767676"/>
                    <a:pt x="762092" y="1883119"/>
                  </a:cubicBezTo>
                  <a:cubicBezTo>
                    <a:pt x="753425" y="1929411"/>
                    <a:pt x="752091" y="1977131"/>
                    <a:pt x="747424" y="2024185"/>
                  </a:cubicBezTo>
                  <a:cubicBezTo>
                    <a:pt x="732184" y="2075429"/>
                    <a:pt x="725898" y="2118482"/>
                    <a:pt x="714277" y="2168584"/>
                  </a:cubicBezTo>
                  <a:cubicBezTo>
                    <a:pt x="703704" y="2192777"/>
                    <a:pt x="691322" y="2234306"/>
                    <a:pt x="683797" y="2263262"/>
                  </a:cubicBezTo>
                  <a:cubicBezTo>
                    <a:pt x="631600" y="2341653"/>
                    <a:pt x="593024" y="2424330"/>
                    <a:pt x="593405" y="2521580"/>
                  </a:cubicBezTo>
                  <a:cubicBezTo>
                    <a:pt x="593691" y="2581302"/>
                    <a:pt x="564639" y="2629689"/>
                    <a:pt x="524349" y="2672170"/>
                  </a:cubicBezTo>
                  <a:cubicBezTo>
                    <a:pt x="489773" y="2708651"/>
                    <a:pt x="454340" y="2744370"/>
                    <a:pt x="426527" y="2786661"/>
                  </a:cubicBezTo>
                  <a:cubicBezTo>
                    <a:pt x="291367" y="2916010"/>
                    <a:pt x="188307" y="3069649"/>
                    <a:pt x="92009" y="3228335"/>
                  </a:cubicBezTo>
                  <a:cubicBezTo>
                    <a:pt x="58385" y="3283771"/>
                    <a:pt x="26667" y="3340254"/>
                    <a:pt x="4379" y="3401690"/>
                  </a:cubicBezTo>
                  <a:cubicBezTo>
                    <a:pt x="-4003" y="3424645"/>
                    <a:pt x="-1146" y="3438647"/>
                    <a:pt x="19905" y="3453411"/>
                  </a:cubicBezTo>
                  <a:cubicBezTo>
                    <a:pt x="389284" y="3711253"/>
                    <a:pt x="816290" y="3870892"/>
                    <a:pt x="1266727" y="3895752"/>
                  </a:cubicBezTo>
                  <a:cubicBezTo>
                    <a:pt x="1476372" y="3907277"/>
                    <a:pt x="1687923" y="3890418"/>
                    <a:pt x="1892710" y="3843460"/>
                  </a:cubicBezTo>
                  <a:cubicBezTo>
                    <a:pt x="1997675" y="3819457"/>
                    <a:pt x="2100831" y="3787548"/>
                    <a:pt x="2200653" y="3747352"/>
                  </a:cubicBezTo>
                  <a:cubicBezTo>
                    <a:pt x="2227228" y="3736684"/>
                    <a:pt x="2395344" y="3640768"/>
                    <a:pt x="2415823" y="3657627"/>
                  </a:cubicBezTo>
                  <a:cubicBezTo>
                    <a:pt x="2347529" y="3601429"/>
                    <a:pt x="2308286" y="3532183"/>
                    <a:pt x="2285140" y="3452935"/>
                  </a:cubicBezTo>
                  <a:cubicBezTo>
                    <a:pt x="2257613" y="3358637"/>
                    <a:pt x="2243992" y="3261387"/>
                    <a:pt x="2225133" y="3165280"/>
                  </a:cubicBezTo>
                  <a:cubicBezTo>
                    <a:pt x="2175507" y="2913343"/>
                    <a:pt x="2098260" y="2674837"/>
                    <a:pt x="1906903" y="2489671"/>
                  </a:cubicBezTo>
                  <a:cubicBezTo>
                    <a:pt x="1891948" y="2475193"/>
                    <a:pt x="1881566" y="2457096"/>
                    <a:pt x="1882042" y="2434903"/>
                  </a:cubicBezTo>
                  <a:cubicBezTo>
                    <a:pt x="1894234" y="2396612"/>
                    <a:pt x="1917761" y="2365180"/>
                    <a:pt x="1910522" y="2317078"/>
                  </a:cubicBezTo>
                  <a:cubicBezTo>
                    <a:pt x="1903950" y="2273454"/>
                    <a:pt x="1937954" y="2229353"/>
                    <a:pt x="1959766" y="2187824"/>
                  </a:cubicBezTo>
                  <a:cubicBezTo>
                    <a:pt x="1975768" y="2173441"/>
                    <a:pt x="1995294" y="2178204"/>
                    <a:pt x="2013677" y="2178490"/>
                  </a:cubicBezTo>
                  <a:cubicBezTo>
                    <a:pt x="2118834" y="2180204"/>
                    <a:pt x="2223894" y="2182490"/>
                    <a:pt x="2329050" y="2184490"/>
                  </a:cubicBezTo>
                  <a:cubicBezTo>
                    <a:pt x="2479355" y="2157154"/>
                    <a:pt x="2530980" y="2077239"/>
                    <a:pt x="2491261" y="1933411"/>
                  </a:cubicBezTo>
                  <a:cubicBezTo>
                    <a:pt x="2490023" y="1928839"/>
                    <a:pt x="2490118" y="1923696"/>
                    <a:pt x="2488118" y="1919600"/>
                  </a:cubicBezTo>
                  <a:cubicBezTo>
                    <a:pt x="2457352" y="1857402"/>
                    <a:pt x="2468687" y="1803109"/>
                    <a:pt x="2519550" y="1757103"/>
                  </a:cubicBezTo>
                  <a:cubicBezTo>
                    <a:pt x="2544220" y="1734815"/>
                    <a:pt x="2541934" y="1713193"/>
                    <a:pt x="2519836" y="1692715"/>
                  </a:cubicBezTo>
                  <a:cubicBezTo>
                    <a:pt x="2490975" y="1665949"/>
                    <a:pt x="2496786" y="1647185"/>
                    <a:pt x="2527647" y="1626611"/>
                  </a:cubicBezTo>
                  <a:cubicBezTo>
                    <a:pt x="2561365" y="1604132"/>
                    <a:pt x="2565651" y="1574509"/>
                    <a:pt x="2539172" y="1541934"/>
                  </a:cubicBezTo>
                  <a:cubicBezTo>
                    <a:pt x="2521741" y="1520407"/>
                    <a:pt x="2515645" y="1494023"/>
                    <a:pt x="2509930" y="1467829"/>
                  </a:cubicBezTo>
                  <a:cubicBezTo>
                    <a:pt x="2498500" y="1415918"/>
                    <a:pt x="2504310" y="1406584"/>
                    <a:pt x="2555936" y="1397440"/>
                  </a:cubicBezTo>
                  <a:cubicBezTo>
                    <a:pt x="2589083" y="1391534"/>
                    <a:pt x="2619944" y="1380485"/>
                    <a:pt x="2648519" y="1362769"/>
                  </a:cubicBezTo>
                  <a:cubicBezTo>
                    <a:pt x="2697096" y="1332860"/>
                    <a:pt x="2704811" y="1308857"/>
                    <a:pt x="2683285" y="1256184"/>
                  </a:cubicBezTo>
                  <a:close/>
                </a:path>
              </a:pathLst>
            </a:custGeom>
            <a:solidFill>
              <a:schemeClr val="accent1">
                <a:lumMod val="20000"/>
                <a:lumOff val="8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8" name="Freeform: Shape 7">
              <a:extLst>
                <a:ext uri="{FF2B5EF4-FFF2-40B4-BE49-F238E27FC236}">
                  <a16:creationId xmlns:a16="http://schemas.microsoft.com/office/drawing/2014/main" id="{EEAEF354-FBB2-40B8-9FA5-530761834EF5}"/>
                </a:ext>
              </a:extLst>
            </p:cNvPr>
            <p:cNvSpPr/>
            <p:nvPr/>
          </p:nvSpPr>
          <p:spPr>
            <a:xfrm>
              <a:off x="3160202" y="2346605"/>
              <a:ext cx="1712220" cy="1589996"/>
            </a:xfrm>
            <a:custGeom>
              <a:avLst/>
              <a:gdLst>
                <a:gd name="connsiteX0" fmla="*/ 2112576 w 2123869"/>
                <a:gd name="connsiteY0" fmla="*/ 1043954 h 1972260"/>
                <a:gd name="connsiteX1" fmla="*/ 2025804 w 2123869"/>
                <a:gd name="connsiteY1" fmla="*/ 902889 h 1972260"/>
                <a:gd name="connsiteX2" fmla="*/ 2018184 w 2123869"/>
                <a:gd name="connsiteY2" fmla="*/ 896222 h 1972260"/>
                <a:gd name="connsiteX3" fmla="*/ 1994085 w 2123869"/>
                <a:gd name="connsiteY3" fmla="*/ 858503 h 1972260"/>
                <a:gd name="connsiteX4" fmla="*/ 1990657 w 2123869"/>
                <a:gd name="connsiteY4" fmla="*/ 858503 h 1972260"/>
                <a:gd name="connsiteX5" fmla="*/ 1843686 w 2123869"/>
                <a:gd name="connsiteY5" fmla="*/ 657335 h 1972260"/>
                <a:gd name="connsiteX6" fmla="*/ 1830637 w 2123869"/>
                <a:gd name="connsiteY6" fmla="*/ 606281 h 1972260"/>
                <a:gd name="connsiteX7" fmla="*/ 1842162 w 2123869"/>
                <a:gd name="connsiteY7" fmla="*/ 486932 h 1972260"/>
                <a:gd name="connsiteX8" fmla="*/ 1848067 w 2123869"/>
                <a:gd name="connsiteY8" fmla="*/ 481693 h 1972260"/>
                <a:gd name="connsiteX9" fmla="*/ 1805871 w 2123869"/>
                <a:gd name="connsiteY9" fmla="*/ 322340 h 1972260"/>
                <a:gd name="connsiteX10" fmla="*/ 1799490 w 2123869"/>
                <a:gd name="connsiteY10" fmla="*/ 320721 h 1972260"/>
                <a:gd name="connsiteX11" fmla="*/ 1799490 w 2123869"/>
                <a:gd name="connsiteY11" fmla="*/ 320721 h 1972260"/>
                <a:gd name="connsiteX12" fmla="*/ 1568604 w 2123869"/>
                <a:gd name="connsiteY12" fmla="*/ 2586 h 1972260"/>
                <a:gd name="connsiteX13" fmla="*/ 1494404 w 2123869"/>
                <a:gd name="connsiteY13" fmla="*/ 12111 h 1972260"/>
                <a:gd name="connsiteX14" fmla="*/ 902997 w 2123869"/>
                <a:gd name="connsiteY14" fmla="*/ 124220 h 1972260"/>
                <a:gd name="connsiteX15" fmla="*/ 182526 w 2123869"/>
                <a:gd name="connsiteY15" fmla="*/ 81929 h 1972260"/>
                <a:gd name="connsiteX16" fmla="*/ 112517 w 2123869"/>
                <a:gd name="connsiteY16" fmla="*/ 88121 h 1972260"/>
                <a:gd name="connsiteX17" fmla="*/ 39936 w 2123869"/>
                <a:gd name="connsiteY17" fmla="*/ 172417 h 1972260"/>
                <a:gd name="connsiteX18" fmla="*/ 35936 w 2123869"/>
                <a:gd name="connsiteY18" fmla="*/ 190514 h 1972260"/>
                <a:gd name="connsiteX19" fmla="*/ 5075 w 2123869"/>
                <a:gd name="connsiteY19" fmla="*/ 516079 h 1972260"/>
                <a:gd name="connsiteX20" fmla="*/ 3741 w 2123869"/>
                <a:gd name="connsiteY20" fmla="*/ 557608 h 1972260"/>
                <a:gd name="connsiteX21" fmla="*/ 57462 w 2123869"/>
                <a:gd name="connsiteY21" fmla="*/ 565037 h 1972260"/>
                <a:gd name="connsiteX22" fmla="*/ 96705 w 2123869"/>
                <a:gd name="connsiteY22" fmla="*/ 605138 h 1972260"/>
                <a:gd name="connsiteX23" fmla="*/ 154332 w 2123869"/>
                <a:gd name="connsiteY23" fmla="*/ 1031381 h 1972260"/>
                <a:gd name="connsiteX24" fmla="*/ 982149 w 2123869"/>
                <a:gd name="connsiteY24" fmla="*/ 1471817 h 1972260"/>
                <a:gd name="connsiteX25" fmla="*/ 1046539 w 2123869"/>
                <a:gd name="connsiteY25" fmla="*/ 1455244 h 1972260"/>
                <a:gd name="connsiteX26" fmla="*/ 1406297 w 2123869"/>
                <a:gd name="connsiteY26" fmla="*/ 1246646 h 1972260"/>
                <a:gd name="connsiteX27" fmla="*/ 1520217 w 2123869"/>
                <a:gd name="connsiteY27" fmla="*/ 1106629 h 1972260"/>
                <a:gd name="connsiteX28" fmla="*/ 1539076 w 2123869"/>
                <a:gd name="connsiteY28" fmla="*/ 1123583 h 1972260"/>
                <a:gd name="connsiteX29" fmla="*/ 1598131 w 2123869"/>
                <a:gd name="connsiteY29" fmla="*/ 1278460 h 1972260"/>
                <a:gd name="connsiteX30" fmla="*/ 1735196 w 2123869"/>
                <a:gd name="connsiteY30" fmla="*/ 1917206 h 1972260"/>
                <a:gd name="connsiteX31" fmla="*/ 1758246 w 2123869"/>
                <a:gd name="connsiteY31" fmla="*/ 1972261 h 1972260"/>
                <a:gd name="connsiteX32" fmla="*/ 1920457 w 2123869"/>
                <a:gd name="connsiteY32" fmla="*/ 1721182 h 1972260"/>
                <a:gd name="connsiteX33" fmla="*/ 1917314 w 2123869"/>
                <a:gd name="connsiteY33" fmla="*/ 1707371 h 1972260"/>
                <a:gd name="connsiteX34" fmla="*/ 1948746 w 2123869"/>
                <a:gd name="connsiteY34" fmla="*/ 1544874 h 1972260"/>
                <a:gd name="connsiteX35" fmla="*/ 1949032 w 2123869"/>
                <a:gd name="connsiteY35" fmla="*/ 1480485 h 1972260"/>
                <a:gd name="connsiteX36" fmla="*/ 1956843 w 2123869"/>
                <a:gd name="connsiteY36" fmla="*/ 1414382 h 1972260"/>
                <a:gd name="connsiteX37" fmla="*/ 1968368 w 2123869"/>
                <a:gd name="connsiteY37" fmla="*/ 1329704 h 1972260"/>
                <a:gd name="connsiteX38" fmla="*/ 1939126 w 2123869"/>
                <a:gd name="connsiteY38" fmla="*/ 1255600 h 1972260"/>
                <a:gd name="connsiteX39" fmla="*/ 1985132 w 2123869"/>
                <a:gd name="connsiteY39" fmla="*/ 1185210 h 1972260"/>
                <a:gd name="connsiteX40" fmla="*/ 2077715 w 2123869"/>
                <a:gd name="connsiteY40" fmla="*/ 1150539 h 1972260"/>
                <a:gd name="connsiteX41" fmla="*/ 2112576 w 2123869"/>
                <a:gd name="connsiteY41" fmla="*/ 1043954 h 197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123869" h="1972260">
                  <a:moveTo>
                    <a:pt x="2112576" y="1043954"/>
                  </a:moveTo>
                  <a:cubicBezTo>
                    <a:pt x="2091431" y="992138"/>
                    <a:pt x="2056093" y="949085"/>
                    <a:pt x="2025804" y="902889"/>
                  </a:cubicBezTo>
                  <a:cubicBezTo>
                    <a:pt x="2023708" y="899936"/>
                    <a:pt x="2021137" y="897841"/>
                    <a:pt x="2018184" y="896222"/>
                  </a:cubicBezTo>
                  <a:cubicBezTo>
                    <a:pt x="2023899" y="876029"/>
                    <a:pt x="2011040" y="866123"/>
                    <a:pt x="1994085" y="858503"/>
                  </a:cubicBezTo>
                  <a:cubicBezTo>
                    <a:pt x="1992942" y="858407"/>
                    <a:pt x="1991799" y="858503"/>
                    <a:pt x="1990657" y="858503"/>
                  </a:cubicBezTo>
                  <a:cubicBezTo>
                    <a:pt x="1941603" y="791542"/>
                    <a:pt x="1892358" y="724581"/>
                    <a:pt x="1843686" y="657335"/>
                  </a:cubicBezTo>
                  <a:cubicBezTo>
                    <a:pt x="1832923" y="642380"/>
                    <a:pt x="1819683" y="628188"/>
                    <a:pt x="1830637" y="606281"/>
                  </a:cubicBezTo>
                  <a:cubicBezTo>
                    <a:pt x="1849687" y="568181"/>
                    <a:pt x="1846924" y="527509"/>
                    <a:pt x="1842162" y="486932"/>
                  </a:cubicBezTo>
                  <a:cubicBezTo>
                    <a:pt x="1844257" y="485504"/>
                    <a:pt x="1846257" y="483789"/>
                    <a:pt x="1848067" y="481693"/>
                  </a:cubicBezTo>
                  <a:cubicBezTo>
                    <a:pt x="1853115" y="423496"/>
                    <a:pt x="1839399" y="370346"/>
                    <a:pt x="1805871" y="322340"/>
                  </a:cubicBezTo>
                  <a:cubicBezTo>
                    <a:pt x="1803871" y="321197"/>
                    <a:pt x="1801776" y="320721"/>
                    <a:pt x="1799490" y="320721"/>
                  </a:cubicBezTo>
                  <a:cubicBezTo>
                    <a:pt x="1799490" y="320721"/>
                    <a:pt x="1799490" y="320721"/>
                    <a:pt x="1799490" y="320721"/>
                  </a:cubicBezTo>
                  <a:cubicBezTo>
                    <a:pt x="1752722" y="192800"/>
                    <a:pt x="1676236" y="86406"/>
                    <a:pt x="1568604" y="2586"/>
                  </a:cubicBezTo>
                  <a:cubicBezTo>
                    <a:pt x="1542505" y="-4462"/>
                    <a:pt x="1518693" y="4301"/>
                    <a:pt x="1494404" y="12111"/>
                  </a:cubicBezTo>
                  <a:cubicBezTo>
                    <a:pt x="1302094" y="74690"/>
                    <a:pt x="1105498" y="116886"/>
                    <a:pt x="902997" y="124220"/>
                  </a:cubicBezTo>
                  <a:cubicBezTo>
                    <a:pt x="661728" y="132983"/>
                    <a:pt x="421984" y="107933"/>
                    <a:pt x="182526" y="81929"/>
                  </a:cubicBezTo>
                  <a:cubicBezTo>
                    <a:pt x="158237" y="79262"/>
                    <a:pt x="135282" y="79548"/>
                    <a:pt x="112517" y="88121"/>
                  </a:cubicBezTo>
                  <a:cubicBezTo>
                    <a:pt x="83561" y="112123"/>
                    <a:pt x="63463" y="143747"/>
                    <a:pt x="39936" y="172417"/>
                  </a:cubicBezTo>
                  <a:cubicBezTo>
                    <a:pt x="36793" y="178037"/>
                    <a:pt x="34507" y="184323"/>
                    <a:pt x="35936" y="190514"/>
                  </a:cubicBezTo>
                  <a:cubicBezTo>
                    <a:pt x="61939" y="302528"/>
                    <a:pt x="40413" y="409875"/>
                    <a:pt x="5075" y="516079"/>
                  </a:cubicBezTo>
                  <a:cubicBezTo>
                    <a:pt x="598" y="529604"/>
                    <a:pt x="-3021" y="543511"/>
                    <a:pt x="3741" y="557608"/>
                  </a:cubicBezTo>
                  <a:cubicBezTo>
                    <a:pt x="19743" y="573705"/>
                    <a:pt x="39365" y="568943"/>
                    <a:pt x="57462" y="565037"/>
                  </a:cubicBezTo>
                  <a:cubicBezTo>
                    <a:pt x="93372" y="557322"/>
                    <a:pt x="101849" y="570848"/>
                    <a:pt x="96705" y="605138"/>
                  </a:cubicBezTo>
                  <a:cubicBezTo>
                    <a:pt x="74607" y="752585"/>
                    <a:pt x="95658" y="893555"/>
                    <a:pt x="154332" y="1031381"/>
                  </a:cubicBezTo>
                  <a:cubicBezTo>
                    <a:pt x="287491" y="1343897"/>
                    <a:pt x="648774" y="1537826"/>
                    <a:pt x="982149" y="1471817"/>
                  </a:cubicBezTo>
                  <a:cubicBezTo>
                    <a:pt x="1003390" y="1465055"/>
                    <a:pt x="1025107" y="1460578"/>
                    <a:pt x="1046539" y="1455244"/>
                  </a:cubicBezTo>
                  <a:cubicBezTo>
                    <a:pt x="1186461" y="1420192"/>
                    <a:pt x="1310571" y="1358470"/>
                    <a:pt x="1406297" y="1246646"/>
                  </a:cubicBezTo>
                  <a:cubicBezTo>
                    <a:pt x="1445446" y="1200926"/>
                    <a:pt x="1480878" y="1152349"/>
                    <a:pt x="1520217" y="1106629"/>
                  </a:cubicBezTo>
                  <a:cubicBezTo>
                    <a:pt x="1532980" y="1104914"/>
                    <a:pt x="1535838" y="1115297"/>
                    <a:pt x="1539076" y="1123583"/>
                  </a:cubicBezTo>
                  <a:cubicBezTo>
                    <a:pt x="1559555" y="1174923"/>
                    <a:pt x="1581558" y="1225596"/>
                    <a:pt x="1598131" y="1278460"/>
                  </a:cubicBezTo>
                  <a:cubicBezTo>
                    <a:pt x="1663282" y="1487248"/>
                    <a:pt x="1702430" y="1701465"/>
                    <a:pt x="1735196" y="1917206"/>
                  </a:cubicBezTo>
                  <a:cubicBezTo>
                    <a:pt x="1738339" y="1937590"/>
                    <a:pt x="1739958" y="1958354"/>
                    <a:pt x="1758246" y="1972261"/>
                  </a:cubicBezTo>
                  <a:cubicBezTo>
                    <a:pt x="1908646" y="1944924"/>
                    <a:pt x="1960176" y="1865009"/>
                    <a:pt x="1920457" y="1721182"/>
                  </a:cubicBezTo>
                  <a:cubicBezTo>
                    <a:pt x="1919219" y="1716610"/>
                    <a:pt x="1919314" y="1711466"/>
                    <a:pt x="1917314" y="1707371"/>
                  </a:cubicBezTo>
                  <a:cubicBezTo>
                    <a:pt x="1886548" y="1645172"/>
                    <a:pt x="1897883" y="1590880"/>
                    <a:pt x="1948746" y="1544874"/>
                  </a:cubicBezTo>
                  <a:cubicBezTo>
                    <a:pt x="1973416" y="1522586"/>
                    <a:pt x="1971130" y="1500964"/>
                    <a:pt x="1949032" y="1480485"/>
                  </a:cubicBezTo>
                  <a:cubicBezTo>
                    <a:pt x="1920171" y="1453720"/>
                    <a:pt x="1925982" y="1434956"/>
                    <a:pt x="1956843" y="1414382"/>
                  </a:cubicBezTo>
                  <a:cubicBezTo>
                    <a:pt x="1990561" y="1391903"/>
                    <a:pt x="1994848" y="1362280"/>
                    <a:pt x="1968368" y="1329704"/>
                  </a:cubicBezTo>
                  <a:cubicBezTo>
                    <a:pt x="1950937" y="1308178"/>
                    <a:pt x="1944841" y="1281794"/>
                    <a:pt x="1939126" y="1255600"/>
                  </a:cubicBezTo>
                  <a:cubicBezTo>
                    <a:pt x="1927696" y="1203689"/>
                    <a:pt x="1933507" y="1194354"/>
                    <a:pt x="1985132" y="1185210"/>
                  </a:cubicBezTo>
                  <a:cubicBezTo>
                    <a:pt x="2018279" y="1179305"/>
                    <a:pt x="2049140" y="1168256"/>
                    <a:pt x="2077715" y="1150539"/>
                  </a:cubicBezTo>
                  <a:cubicBezTo>
                    <a:pt x="2126292" y="1120631"/>
                    <a:pt x="2134008" y="1096628"/>
                    <a:pt x="2112576" y="1043954"/>
                  </a:cubicBezTo>
                  <a:close/>
                </a:path>
              </a:pathLst>
            </a:custGeom>
            <a:solidFill>
              <a:srgbClr val="F7B89A"/>
            </a:solidFill>
            <a:ln w="51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3" name="Freeform: Shape 12">
              <a:extLst>
                <a:ext uri="{FF2B5EF4-FFF2-40B4-BE49-F238E27FC236}">
                  <a16:creationId xmlns:a16="http://schemas.microsoft.com/office/drawing/2014/main" id="{E23E818A-7D8F-4169-8ECC-63AF28951C8A}"/>
                </a:ext>
              </a:extLst>
            </p:cNvPr>
            <p:cNvSpPr/>
            <p:nvPr/>
          </p:nvSpPr>
          <p:spPr>
            <a:xfrm>
              <a:off x="3078332" y="4364487"/>
              <a:ext cx="1096441" cy="946826"/>
            </a:xfrm>
            <a:custGeom>
              <a:avLst/>
              <a:gdLst>
                <a:gd name="connsiteX0" fmla="*/ 1345830 w 1360045"/>
                <a:gd name="connsiteY0" fmla="*/ 1134214 h 1174460"/>
                <a:gd name="connsiteX1" fmla="*/ 798428 w 1360045"/>
                <a:gd name="connsiteY1" fmla="*/ 1171171 h 1174460"/>
                <a:gd name="connsiteX2" fmla="*/ 49192 w 1360045"/>
                <a:gd name="connsiteY2" fmla="*/ 1004388 h 1174460"/>
                <a:gd name="connsiteX3" fmla="*/ 12235 w 1360045"/>
                <a:gd name="connsiteY3" fmla="*/ 979147 h 1174460"/>
                <a:gd name="connsiteX4" fmla="*/ 1376 w 1360045"/>
                <a:gd name="connsiteY4" fmla="*/ 919901 h 1174460"/>
                <a:gd name="connsiteX5" fmla="*/ 158063 w 1360045"/>
                <a:gd name="connsiteY5" fmla="*/ 306777 h 1174460"/>
                <a:gd name="connsiteX6" fmla="*/ 660887 w 1360045"/>
                <a:gd name="connsiteY6" fmla="*/ 72 h 1174460"/>
                <a:gd name="connsiteX7" fmla="*/ 1081321 w 1360045"/>
                <a:gd name="connsiteY7" fmla="*/ 148471 h 1174460"/>
                <a:gd name="connsiteX8" fmla="*/ 1260200 w 1360045"/>
                <a:gd name="connsiteY8" fmla="*/ 430316 h 1174460"/>
                <a:gd name="connsiteX9" fmla="*/ 1342020 w 1360045"/>
                <a:gd name="connsiteY9" fmla="*/ 863132 h 1174460"/>
                <a:gd name="connsiteX10" fmla="*/ 1358403 w 1360045"/>
                <a:gd name="connsiteY10" fmla="*/ 1076016 h 1174460"/>
                <a:gd name="connsiteX11" fmla="*/ 1345830 w 1360045"/>
                <a:gd name="connsiteY11" fmla="*/ 1134214 h 11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0045" h="1174460">
                  <a:moveTo>
                    <a:pt x="1345830" y="1134214"/>
                  </a:moveTo>
                  <a:cubicBezTo>
                    <a:pt x="1164760" y="1167551"/>
                    <a:pt x="982356" y="1181362"/>
                    <a:pt x="798428" y="1171171"/>
                  </a:cubicBezTo>
                  <a:cubicBezTo>
                    <a:pt x="539539" y="1156883"/>
                    <a:pt x="288841" y="1105067"/>
                    <a:pt x="49192" y="1004388"/>
                  </a:cubicBezTo>
                  <a:cubicBezTo>
                    <a:pt x="35285" y="998577"/>
                    <a:pt x="17283" y="998101"/>
                    <a:pt x="12235" y="979147"/>
                  </a:cubicBezTo>
                  <a:cubicBezTo>
                    <a:pt x="-2053" y="961430"/>
                    <a:pt x="-910" y="939904"/>
                    <a:pt x="1376" y="919901"/>
                  </a:cubicBezTo>
                  <a:cubicBezTo>
                    <a:pt x="25189" y="708351"/>
                    <a:pt x="58241" y="498515"/>
                    <a:pt x="158063" y="306777"/>
                  </a:cubicBezTo>
                  <a:cubicBezTo>
                    <a:pt x="263409" y="104371"/>
                    <a:pt x="431811" y="3215"/>
                    <a:pt x="660887" y="72"/>
                  </a:cubicBezTo>
                  <a:cubicBezTo>
                    <a:pt x="820050" y="-2119"/>
                    <a:pt x="960734" y="45887"/>
                    <a:pt x="1081321" y="148471"/>
                  </a:cubicBezTo>
                  <a:cubicBezTo>
                    <a:pt x="1169332" y="223433"/>
                    <a:pt x="1220195" y="324398"/>
                    <a:pt x="1260200" y="430316"/>
                  </a:cubicBezTo>
                  <a:cubicBezTo>
                    <a:pt x="1312778" y="569572"/>
                    <a:pt x="1325827" y="716638"/>
                    <a:pt x="1342020" y="863132"/>
                  </a:cubicBezTo>
                  <a:cubicBezTo>
                    <a:pt x="1349926" y="933998"/>
                    <a:pt x="1347545" y="1005435"/>
                    <a:pt x="1358403" y="1076016"/>
                  </a:cubicBezTo>
                  <a:cubicBezTo>
                    <a:pt x="1361546" y="1096590"/>
                    <a:pt x="1361546" y="1117354"/>
                    <a:pt x="1345830" y="1134214"/>
                  </a:cubicBezTo>
                  <a:close/>
                </a:path>
              </a:pathLst>
            </a:custGeom>
            <a:solidFill>
              <a:srgbClr val="01010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4" name="Freeform: Shape 13">
              <a:extLst>
                <a:ext uri="{FF2B5EF4-FFF2-40B4-BE49-F238E27FC236}">
                  <a16:creationId xmlns:a16="http://schemas.microsoft.com/office/drawing/2014/main" id="{3441B41A-2C7C-49E2-84D2-899888ADCAD4}"/>
                </a:ext>
              </a:extLst>
            </p:cNvPr>
            <p:cNvSpPr/>
            <p:nvPr/>
          </p:nvSpPr>
          <p:spPr>
            <a:xfrm>
              <a:off x="3251602" y="2168215"/>
              <a:ext cx="1173714" cy="285003"/>
            </a:xfrm>
            <a:custGeom>
              <a:avLst/>
              <a:gdLst>
                <a:gd name="connsiteX0" fmla="*/ 1455896 w 1455896"/>
                <a:gd name="connsiteY0" fmla="*/ 214720 h 353523"/>
                <a:gd name="connsiteX1" fmla="*/ 480536 w 1455896"/>
                <a:gd name="connsiteY1" fmla="*/ 345975 h 353523"/>
                <a:gd name="connsiteX2" fmla="*/ 0 w 1455896"/>
                <a:gd name="connsiteY2" fmla="*/ 300350 h 353523"/>
                <a:gd name="connsiteX3" fmla="*/ 493205 w 1455896"/>
                <a:gd name="connsiteY3" fmla="*/ 35364 h 353523"/>
                <a:gd name="connsiteX4" fmla="*/ 1251394 w 1455896"/>
                <a:gd name="connsiteY4" fmla="*/ 88323 h 353523"/>
                <a:gd name="connsiteX5" fmla="*/ 1455896 w 1455896"/>
                <a:gd name="connsiteY5" fmla="*/ 214720 h 353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896" h="353523">
                  <a:moveTo>
                    <a:pt x="1455896" y="214720"/>
                  </a:moveTo>
                  <a:cubicBezTo>
                    <a:pt x="1140523" y="331020"/>
                    <a:pt x="815435" y="372073"/>
                    <a:pt x="480536" y="345975"/>
                  </a:cubicBezTo>
                  <a:cubicBezTo>
                    <a:pt x="320040" y="333497"/>
                    <a:pt x="159734" y="320638"/>
                    <a:pt x="0" y="300350"/>
                  </a:cubicBezTo>
                  <a:cubicBezTo>
                    <a:pt x="135446" y="158237"/>
                    <a:pt x="303657" y="76036"/>
                    <a:pt x="493205" y="35364"/>
                  </a:cubicBezTo>
                  <a:cubicBezTo>
                    <a:pt x="750665" y="-19881"/>
                    <a:pt x="1004983" y="-16261"/>
                    <a:pt x="1251394" y="88323"/>
                  </a:cubicBezTo>
                  <a:cubicBezTo>
                    <a:pt x="1325785" y="119756"/>
                    <a:pt x="1395984" y="159285"/>
                    <a:pt x="1455896" y="21472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5" name="Freeform: Shape 14">
              <a:extLst>
                <a:ext uri="{FF2B5EF4-FFF2-40B4-BE49-F238E27FC236}">
                  <a16:creationId xmlns:a16="http://schemas.microsoft.com/office/drawing/2014/main" id="{F7BCEBA4-E09A-47F7-A9E5-326ACD863E9F}"/>
                </a:ext>
              </a:extLst>
            </p:cNvPr>
            <p:cNvSpPr/>
            <p:nvPr/>
          </p:nvSpPr>
          <p:spPr>
            <a:xfrm>
              <a:off x="3038369" y="4225142"/>
              <a:ext cx="1171939" cy="1053724"/>
            </a:xfrm>
            <a:custGeom>
              <a:avLst/>
              <a:gdLst>
                <a:gd name="connsiteX0" fmla="*/ 149627 w 1453694"/>
                <a:gd name="connsiteY0" fmla="*/ 405899 h 1307059"/>
                <a:gd name="connsiteX1" fmla="*/ 309647 w 1453694"/>
                <a:gd name="connsiteY1" fmla="*/ 155677 h 1307059"/>
                <a:gd name="connsiteX2" fmla="*/ 635211 w 1453694"/>
                <a:gd name="connsiteY2" fmla="*/ 6039 h 1307059"/>
                <a:gd name="connsiteX3" fmla="*/ 1128225 w 1453694"/>
                <a:gd name="connsiteY3" fmla="*/ 139580 h 1307059"/>
                <a:gd name="connsiteX4" fmla="*/ 1317868 w 1453694"/>
                <a:gd name="connsiteY4" fmla="*/ 412281 h 1307059"/>
                <a:gd name="connsiteX5" fmla="*/ 1406736 w 1453694"/>
                <a:gd name="connsiteY5" fmla="*/ 807282 h 1307059"/>
                <a:gd name="connsiteX6" fmla="*/ 1435597 w 1453694"/>
                <a:gd name="connsiteY6" fmla="*/ 1217334 h 1307059"/>
                <a:gd name="connsiteX7" fmla="*/ 1453695 w 1453694"/>
                <a:gd name="connsiteY7" fmla="*/ 1290295 h 1307059"/>
                <a:gd name="connsiteX8" fmla="*/ 1395496 w 1453694"/>
                <a:gd name="connsiteY8" fmla="*/ 1307059 h 1307059"/>
                <a:gd name="connsiteX9" fmla="*/ 1274339 w 1453694"/>
                <a:gd name="connsiteY9" fmla="*/ 550012 h 1307059"/>
                <a:gd name="connsiteX10" fmla="*/ 383370 w 1453694"/>
                <a:gd name="connsiteY10" fmla="*/ 287598 h 1307059"/>
                <a:gd name="connsiteX11" fmla="*/ 161819 w 1453694"/>
                <a:gd name="connsiteY11" fmla="*/ 620211 h 1307059"/>
                <a:gd name="connsiteX12" fmla="*/ 73522 w 1453694"/>
                <a:gd name="connsiteY12" fmla="*/ 1026929 h 1307059"/>
                <a:gd name="connsiteX13" fmla="*/ 61997 w 1453694"/>
                <a:gd name="connsiteY13" fmla="*/ 1151992 h 1307059"/>
                <a:gd name="connsiteX14" fmla="*/ 7323 w 1453694"/>
                <a:gd name="connsiteY14" fmla="*/ 1136466 h 1307059"/>
                <a:gd name="connsiteX15" fmla="*/ 12466 w 1453694"/>
                <a:gd name="connsiteY15" fmla="*/ 1020357 h 1307059"/>
                <a:gd name="connsiteX16" fmla="*/ 116003 w 1453694"/>
                <a:gd name="connsiteY16" fmla="*/ 467145 h 1307059"/>
                <a:gd name="connsiteX17" fmla="*/ 149627 w 1453694"/>
                <a:gd name="connsiteY17" fmla="*/ 405899 h 130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53694" h="1307059">
                  <a:moveTo>
                    <a:pt x="149627" y="405899"/>
                  </a:moveTo>
                  <a:cubicBezTo>
                    <a:pt x="194013" y="316840"/>
                    <a:pt x="234208" y="225210"/>
                    <a:pt x="309647" y="155677"/>
                  </a:cubicBezTo>
                  <a:cubicBezTo>
                    <a:pt x="402134" y="70428"/>
                    <a:pt x="510433" y="22137"/>
                    <a:pt x="635211" y="6039"/>
                  </a:cubicBezTo>
                  <a:cubicBezTo>
                    <a:pt x="818663" y="-17583"/>
                    <a:pt x="982683" y="28328"/>
                    <a:pt x="1128225" y="139580"/>
                  </a:cubicBezTo>
                  <a:cubicBezTo>
                    <a:pt x="1219951" y="209684"/>
                    <a:pt x="1275958" y="306648"/>
                    <a:pt x="1317868" y="412281"/>
                  </a:cubicBezTo>
                  <a:cubicBezTo>
                    <a:pt x="1368160" y="539249"/>
                    <a:pt x="1392449" y="671837"/>
                    <a:pt x="1406736" y="807282"/>
                  </a:cubicBezTo>
                  <a:cubicBezTo>
                    <a:pt x="1421119" y="943681"/>
                    <a:pt x="1435406" y="1079888"/>
                    <a:pt x="1435597" y="1217334"/>
                  </a:cubicBezTo>
                  <a:cubicBezTo>
                    <a:pt x="1435597" y="1241623"/>
                    <a:pt x="1447408" y="1265911"/>
                    <a:pt x="1453695" y="1290295"/>
                  </a:cubicBezTo>
                  <a:cubicBezTo>
                    <a:pt x="1436359" y="1303059"/>
                    <a:pt x="1414928" y="1301725"/>
                    <a:pt x="1395496" y="1307059"/>
                  </a:cubicBezTo>
                  <a:cubicBezTo>
                    <a:pt x="1378351" y="1051027"/>
                    <a:pt x="1372161" y="794043"/>
                    <a:pt x="1274339" y="550012"/>
                  </a:cubicBezTo>
                  <a:cubicBezTo>
                    <a:pt x="1121177" y="168060"/>
                    <a:pt x="648165" y="94336"/>
                    <a:pt x="383370" y="287598"/>
                  </a:cubicBezTo>
                  <a:cubicBezTo>
                    <a:pt x="268784" y="371228"/>
                    <a:pt x="206110" y="490005"/>
                    <a:pt x="161819" y="620211"/>
                  </a:cubicBezTo>
                  <a:cubicBezTo>
                    <a:pt x="116861" y="752323"/>
                    <a:pt x="92381" y="888816"/>
                    <a:pt x="73522" y="1026929"/>
                  </a:cubicBezTo>
                  <a:cubicBezTo>
                    <a:pt x="67807" y="1068744"/>
                    <a:pt x="70379" y="1110749"/>
                    <a:pt x="61997" y="1151992"/>
                  </a:cubicBezTo>
                  <a:cubicBezTo>
                    <a:pt x="38660" y="1164946"/>
                    <a:pt x="24278" y="1146182"/>
                    <a:pt x="7323" y="1136466"/>
                  </a:cubicBezTo>
                  <a:cubicBezTo>
                    <a:pt x="-10203" y="1097033"/>
                    <a:pt x="8752" y="1058647"/>
                    <a:pt x="12466" y="1020357"/>
                  </a:cubicBezTo>
                  <a:cubicBezTo>
                    <a:pt x="30469" y="833000"/>
                    <a:pt x="56377" y="646786"/>
                    <a:pt x="116003" y="467145"/>
                  </a:cubicBezTo>
                  <a:cubicBezTo>
                    <a:pt x="123338" y="444666"/>
                    <a:pt x="129433" y="421425"/>
                    <a:pt x="149627" y="405899"/>
                  </a:cubicBezTo>
                  <a:close/>
                </a:path>
              </a:pathLst>
            </a:custGeom>
            <a:solidFill>
              <a:srgbClr val="93C9C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6" name="Freeform: Shape 15">
              <a:extLst>
                <a:ext uri="{FF2B5EF4-FFF2-40B4-BE49-F238E27FC236}">
                  <a16:creationId xmlns:a16="http://schemas.microsoft.com/office/drawing/2014/main" id="{43E799A1-6912-4B9F-A9C6-15FC9CF51C94}"/>
                </a:ext>
              </a:extLst>
            </p:cNvPr>
            <p:cNvSpPr/>
            <p:nvPr/>
          </p:nvSpPr>
          <p:spPr>
            <a:xfrm>
              <a:off x="3251833" y="3807673"/>
              <a:ext cx="1028813" cy="339522"/>
            </a:xfrm>
            <a:custGeom>
              <a:avLst/>
              <a:gdLst>
                <a:gd name="connsiteX0" fmla="*/ 63817 w 1276159"/>
                <a:gd name="connsiteY0" fmla="*/ 0 h 421149"/>
                <a:gd name="connsiteX1" fmla="*/ 548354 w 1276159"/>
                <a:gd name="connsiteY1" fmla="*/ 143542 h 421149"/>
                <a:gd name="connsiteX2" fmla="*/ 1086993 w 1276159"/>
                <a:gd name="connsiteY2" fmla="*/ 171545 h 421149"/>
                <a:gd name="connsiteX3" fmla="*/ 1276159 w 1276159"/>
                <a:gd name="connsiteY3" fmla="*/ 163544 h 421149"/>
                <a:gd name="connsiteX4" fmla="*/ 1226915 w 1276159"/>
                <a:gd name="connsiteY4" fmla="*/ 292799 h 421149"/>
                <a:gd name="connsiteX5" fmla="*/ 1198436 w 1276159"/>
                <a:gd name="connsiteY5" fmla="*/ 410623 h 421149"/>
                <a:gd name="connsiteX6" fmla="*/ 791623 w 1276159"/>
                <a:gd name="connsiteY6" fmla="*/ 419386 h 421149"/>
                <a:gd name="connsiteX7" fmla="*/ 133255 w 1276159"/>
                <a:gd name="connsiteY7" fmla="*/ 287179 h 421149"/>
                <a:gd name="connsiteX8" fmla="*/ 0 w 1276159"/>
                <a:gd name="connsiteY8" fmla="*/ 239078 h 421149"/>
                <a:gd name="connsiteX9" fmla="*/ 30480 w 1276159"/>
                <a:gd name="connsiteY9" fmla="*/ 144399 h 421149"/>
                <a:gd name="connsiteX10" fmla="*/ 63817 w 1276159"/>
                <a:gd name="connsiteY10" fmla="*/ 0 h 42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6159" h="421149">
                  <a:moveTo>
                    <a:pt x="63817" y="0"/>
                  </a:moveTo>
                  <a:cubicBezTo>
                    <a:pt x="219456" y="67723"/>
                    <a:pt x="381857" y="113538"/>
                    <a:pt x="548354" y="143542"/>
                  </a:cubicBezTo>
                  <a:cubicBezTo>
                    <a:pt x="726472" y="175641"/>
                    <a:pt x="906875" y="177070"/>
                    <a:pt x="1086993" y="171545"/>
                  </a:cubicBezTo>
                  <a:cubicBezTo>
                    <a:pt x="1149953" y="169640"/>
                    <a:pt x="1212913" y="161163"/>
                    <a:pt x="1276159" y="163544"/>
                  </a:cubicBezTo>
                  <a:cubicBezTo>
                    <a:pt x="1254252" y="205073"/>
                    <a:pt x="1220343" y="249174"/>
                    <a:pt x="1226915" y="292799"/>
                  </a:cubicBezTo>
                  <a:cubicBezTo>
                    <a:pt x="1234154" y="340900"/>
                    <a:pt x="1210627" y="372332"/>
                    <a:pt x="1198436" y="410623"/>
                  </a:cubicBezTo>
                  <a:cubicBezTo>
                    <a:pt x="1063181" y="427292"/>
                    <a:pt x="927259" y="419100"/>
                    <a:pt x="791623" y="419386"/>
                  </a:cubicBezTo>
                  <a:cubicBezTo>
                    <a:pt x="563499" y="419767"/>
                    <a:pt x="346329" y="363284"/>
                    <a:pt x="133255" y="287179"/>
                  </a:cubicBezTo>
                  <a:cubicBezTo>
                    <a:pt x="88773" y="271272"/>
                    <a:pt x="44387" y="255079"/>
                    <a:pt x="0" y="239078"/>
                  </a:cubicBezTo>
                  <a:cubicBezTo>
                    <a:pt x="7525" y="210122"/>
                    <a:pt x="20002" y="168593"/>
                    <a:pt x="30480" y="144399"/>
                  </a:cubicBezTo>
                  <a:cubicBezTo>
                    <a:pt x="42291" y="94298"/>
                    <a:pt x="48673" y="51245"/>
                    <a:pt x="63817" y="0"/>
                  </a:cubicBezTo>
                  <a:close/>
                </a:path>
              </a:pathLst>
            </a:custGeom>
            <a:solidFill>
              <a:srgbClr val="F8FAF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9" name="Freeform: Shape 18">
              <a:extLst>
                <a:ext uri="{FF2B5EF4-FFF2-40B4-BE49-F238E27FC236}">
                  <a16:creationId xmlns:a16="http://schemas.microsoft.com/office/drawing/2014/main" id="{93279DB9-C6BF-48FD-9CFD-EAA32581A055}"/>
                </a:ext>
              </a:extLst>
            </p:cNvPr>
            <p:cNvSpPr/>
            <p:nvPr/>
          </p:nvSpPr>
          <p:spPr>
            <a:xfrm>
              <a:off x="3957750" y="3219165"/>
              <a:ext cx="428616" cy="697241"/>
            </a:xfrm>
            <a:custGeom>
              <a:avLst/>
              <a:gdLst>
                <a:gd name="connsiteX0" fmla="*/ 523113 w 531663"/>
                <a:gd name="connsiteY0" fmla="*/ 0 h 864870"/>
                <a:gd name="connsiteX1" fmla="*/ 522541 w 531663"/>
                <a:gd name="connsiteY1" fmla="*/ 32195 h 864870"/>
                <a:gd name="connsiteX2" fmla="*/ 413290 w 531663"/>
                <a:gd name="connsiteY2" fmla="*/ 852583 h 864870"/>
                <a:gd name="connsiteX3" fmla="*/ 407765 w 531663"/>
                <a:gd name="connsiteY3" fmla="*/ 864870 h 864870"/>
                <a:gd name="connsiteX4" fmla="*/ 0 w 531663"/>
                <a:gd name="connsiteY4" fmla="*/ 369951 h 864870"/>
                <a:gd name="connsiteX5" fmla="*/ 115538 w 531663"/>
                <a:gd name="connsiteY5" fmla="*/ 333280 h 864870"/>
                <a:gd name="connsiteX6" fmla="*/ 424815 w 531663"/>
                <a:gd name="connsiteY6" fmla="*/ 126683 h 864870"/>
                <a:gd name="connsiteX7" fmla="*/ 523113 w 531663"/>
                <a:gd name="connsiteY7" fmla="*/ 0 h 86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663" h="864870">
                  <a:moveTo>
                    <a:pt x="523113" y="0"/>
                  </a:moveTo>
                  <a:cubicBezTo>
                    <a:pt x="540734" y="10858"/>
                    <a:pt x="526256" y="22955"/>
                    <a:pt x="522541" y="32195"/>
                  </a:cubicBezTo>
                  <a:cubicBezTo>
                    <a:pt x="415766" y="296323"/>
                    <a:pt x="387858" y="570833"/>
                    <a:pt x="413290" y="852583"/>
                  </a:cubicBezTo>
                  <a:cubicBezTo>
                    <a:pt x="413480" y="854964"/>
                    <a:pt x="411194" y="857536"/>
                    <a:pt x="407765" y="864870"/>
                  </a:cubicBezTo>
                  <a:cubicBezTo>
                    <a:pt x="270796" y="698659"/>
                    <a:pt x="135350" y="534257"/>
                    <a:pt x="0" y="369951"/>
                  </a:cubicBezTo>
                  <a:cubicBezTo>
                    <a:pt x="38481" y="357664"/>
                    <a:pt x="76581" y="343948"/>
                    <a:pt x="115538" y="333280"/>
                  </a:cubicBezTo>
                  <a:cubicBezTo>
                    <a:pt x="241745" y="298704"/>
                    <a:pt x="342805" y="226790"/>
                    <a:pt x="424815" y="126683"/>
                  </a:cubicBezTo>
                  <a:cubicBezTo>
                    <a:pt x="458534" y="85344"/>
                    <a:pt x="490347" y="42291"/>
                    <a:pt x="523113"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45" name="그룹 44">
              <a:extLst>
                <a:ext uri="{FF2B5EF4-FFF2-40B4-BE49-F238E27FC236}">
                  <a16:creationId xmlns:a16="http://schemas.microsoft.com/office/drawing/2014/main" id="{1B379D1F-529C-4F9E-A5B2-993B1A13EB07}"/>
                </a:ext>
              </a:extLst>
            </p:cNvPr>
            <p:cNvGrpSpPr/>
            <p:nvPr/>
          </p:nvGrpSpPr>
          <p:grpSpPr>
            <a:xfrm>
              <a:off x="3442881" y="2594192"/>
              <a:ext cx="1380331" cy="809138"/>
              <a:chOff x="3442881" y="2594192"/>
              <a:chExt cx="1380331" cy="809138"/>
            </a:xfrm>
          </p:grpSpPr>
          <p:sp>
            <p:nvSpPr>
              <p:cNvPr id="9" name="Freeform: Shape 8">
                <a:extLst>
                  <a:ext uri="{FF2B5EF4-FFF2-40B4-BE49-F238E27FC236}">
                    <a16:creationId xmlns:a16="http://schemas.microsoft.com/office/drawing/2014/main" id="{49CAC442-B0C6-4F91-BE44-47DE5A4A3203}"/>
                  </a:ext>
                </a:extLst>
              </p:cNvPr>
              <p:cNvSpPr/>
              <p:nvPr/>
            </p:nvSpPr>
            <p:spPr>
              <a:xfrm>
                <a:off x="4093880" y="2597639"/>
                <a:ext cx="695223" cy="589499"/>
              </a:xfrm>
              <a:custGeom>
                <a:avLst/>
                <a:gdLst>
                  <a:gd name="connsiteX0" fmla="*/ 836696 w 862367"/>
                  <a:gd name="connsiteY0" fmla="*/ 537782 h 731225"/>
                  <a:gd name="connsiteX1" fmla="*/ 833267 w 862367"/>
                  <a:gd name="connsiteY1" fmla="*/ 537782 h 731225"/>
                  <a:gd name="connsiteX2" fmla="*/ 686296 w 862367"/>
                  <a:gd name="connsiteY2" fmla="*/ 336613 h 731225"/>
                  <a:gd name="connsiteX3" fmla="*/ 673247 w 862367"/>
                  <a:gd name="connsiteY3" fmla="*/ 285560 h 731225"/>
                  <a:gd name="connsiteX4" fmla="*/ 684772 w 862367"/>
                  <a:gd name="connsiteY4" fmla="*/ 166211 h 731225"/>
                  <a:gd name="connsiteX5" fmla="*/ 690678 w 862367"/>
                  <a:gd name="connsiteY5" fmla="*/ 160973 h 731225"/>
                  <a:gd name="connsiteX6" fmla="*/ 648482 w 862367"/>
                  <a:gd name="connsiteY6" fmla="*/ 1619 h 731225"/>
                  <a:gd name="connsiteX7" fmla="*/ 642100 w 862367"/>
                  <a:gd name="connsiteY7" fmla="*/ 0 h 731225"/>
                  <a:gd name="connsiteX8" fmla="*/ 1544 w 862367"/>
                  <a:gd name="connsiteY8" fmla="*/ 285560 h 731225"/>
                  <a:gd name="connsiteX9" fmla="*/ 17546 w 862367"/>
                  <a:gd name="connsiteY9" fmla="*/ 338042 h 731225"/>
                  <a:gd name="connsiteX10" fmla="*/ 56218 w 862367"/>
                  <a:gd name="connsiteY10" fmla="*/ 680942 h 731225"/>
                  <a:gd name="connsiteX11" fmla="*/ 55360 w 862367"/>
                  <a:gd name="connsiteY11" fmla="*/ 731044 h 731225"/>
                  <a:gd name="connsiteX12" fmla="*/ 93079 w 862367"/>
                  <a:gd name="connsiteY12" fmla="*/ 729901 h 731225"/>
                  <a:gd name="connsiteX13" fmla="*/ 488557 w 862367"/>
                  <a:gd name="connsiteY13" fmla="*/ 654177 h 731225"/>
                  <a:gd name="connsiteX14" fmla="*/ 859651 w 862367"/>
                  <a:gd name="connsiteY14" fmla="*/ 579120 h 731225"/>
                  <a:gd name="connsiteX15" fmla="*/ 836696 w 862367"/>
                  <a:gd name="connsiteY15" fmla="*/ 537782 h 73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2367" h="731225">
                    <a:moveTo>
                      <a:pt x="836696" y="537782"/>
                    </a:moveTo>
                    <a:cubicBezTo>
                      <a:pt x="835553" y="537686"/>
                      <a:pt x="834410" y="537782"/>
                      <a:pt x="833267" y="537782"/>
                    </a:cubicBezTo>
                    <a:cubicBezTo>
                      <a:pt x="784213" y="470821"/>
                      <a:pt x="734969" y="403860"/>
                      <a:pt x="686296" y="336613"/>
                    </a:cubicBezTo>
                    <a:cubicBezTo>
                      <a:pt x="675533" y="321659"/>
                      <a:pt x="662293" y="307467"/>
                      <a:pt x="673247" y="285560"/>
                    </a:cubicBezTo>
                    <a:cubicBezTo>
                      <a:pt x="692297" y="247460"/>
                      <a:pt x="689535" y="206788"/>
                      <a:pt x="684772" y="166211"/>
                    </a:cubicBezTo>
                    <a:cubicBezTo>
                      <a:pt x="686868" y="164783"/>
                      <a:pt x="688868" y="163068"/>
                      <a:pt x="690678" y="160973"/>
                    </a:cubicBezTo>
                    <a:cubicBezTo>
                      <a:pt x="695726" y="102775"/>
                      <a:pt x="682010" y="49625"/>
                      <a:pt x="648482" y="1619"/>
                    </a:cubicBezTo>
                    <a:cubicBezTo>
                      <a:pt x="646482" y="476"/>
                      <a:pt x="644386" y="0"/>
                      <a:pt x="642100" y="0"/>
                    </a:cubicBezTo>
                    <a:cubicBezTo>
                      <a:pt x="430741" y="99917"/>
                      <a:pt x="216142" y="192691"/>
                      <a:pt x="1544" y="285560"/>
                    </a:cubicBezTo>
                    <a:cubicBezTo>
                      <a:pt x="-4552" y="306515"/>
                      <a:pt x="8783" y="322040"/>
                      <a:pt x="17546" y="338042"/>
                    </a:cubicBezTo>
                    <a:cubicBezTo>
                      <a:pt x="77268" y="447199"/>
                      <a:pt x="88221" y="561594"/>
                      <a:pt x="56218" y="680942"/>
                    </a:cubicBezTo>
                    <a:cubicBezTo>
                      <a:pt x="51740" y="697420"/>
                      <a:pt x="44692" y="714185"/>
                      <a:pt x="55360" y="731044"/>
                    </a:cubicBezTo>
                    <a:cubicBezTo>
                      <a:pt x="67933" y="730758"/>
                      <a:pt x="80887" y="732187"/>
                      <a:pt x="93079" y="729901"/>
                    </a:cubicBezTo>
                    <a:cubicBezTo>
                      <a:pt x="225000" y="705040"/>
                      <a:pt x="356922" y="680085"/>
                      <a:pt x="488557" y="654177"/>
                    </a:cubicBezTo>
                    <a:cubicBezTo>
                      <a:pt x="612382" y="629793"/>
                      <a:pt x="736017" y="604171"/>
                      <a:pt x="859651" y="579120"/>
                    </a:cubicBezTo>
                    <a:cubicBezTo>
                      <a:pt x="868414" y="556451"/>
                      <a:pt x="854698" y="545878"/>
                      <a:pt x="836696" y="537782"/>
                    </a:cubicBezTo>
                    <a:close/>
                  </a:path>
                </a:pathLst>
              </a:custGeom>
              <a:solidFill>
                <a:schemeClr val="accent1">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7" name="Freeform: Shape 16">
                <a:extLst>
                  <a:ext uri="{FF2B5EF4-FFF2-40B4-BE49-F238E27FC236}">
                    <a16:creationId xmlns:a16="http://schemas.microsoft.com/office/drawing/2014/main" id="{67346FEB-C3C3-4C05-9309-7F619B2C22A0}"/>
                  </a:ext>
                </a:extLst>
              </p:cNvPr>
              <p:cNvSpPr/>
              <p:nvPr/>
            </p:nvSpPr>
            <p:spPr>
              <a:xfrm>
                <a:off x="4616596" y="2594192"/>
                <a:ext cx="206616" cy="472855"/>
              </a:xfrm>
              <a:custGeom>
                <a:avLst/>
                <a:gdLst>
                  <a:gd name="connsiteX0" fmla="*/ 35623 w 256290"/>
                  <a:gd name="connsiteY0" fmla="*/ 165057 h 586538"/>
                  <a:gd name="connsiteX1" fmla="*/ 0 w 256290"/>
                  <a:gd name="connsiteY1" fmla="*/ 5990 h 586538"/>
                  <a:gd name="connsiteX2" fmla="*/ 36100 w 256290"/>
                  <a:gd name="connsiteY2" fmla="*/ 20753 h 586538"/>
                  <a:gd name="connsiteX3" fmla="*/ 214122 w 256290"/>
                  <a:gd name="connsiteY3" fmla="*/ 310885 h 586538"/>
                  <a:gd name="connsiteX4" fmla="*/ 246888 w 256290"/>
                  <a:gd name="connsiteY4" fmla="*/ 558154 h 586538"/>
                  <a:gd name="connsiteX5" fmla="*/ 219933 w 256290"/>
                  <a:gd name="connsiteY5" fmla="*/ 586538 h 586538"/>
                  <a:gd name="connsiteX6" fmla="*/ 211169 w 256290"/>
                  <a:gd name="connsiteY6" fmla="*/ 583681 h 586538"/>
                  <a:gd name="connsiteX7" fmla="*/ 187738 w 256290"/>
                  <a:gd name="connsiteY7" fmla="*/ 546343 h 586538"/>
                  <a:gd name="connsiteX8" fmla="*/ 128969 w 256290"/>
                  <a:gd name="connsiteY8" fmla="*/ 487288 h 586538"/>
                  <a:gd name="connsiteX9" fmla="*/ 66104 w 256290"/>
                  <a:gd name="connsiteY9" fmla="*/ 405182 h 586538"/>
                  <a:gd name="connsiteX10" fmla="*/ 35623 w 256290"/>
                  <a:gd name="connsiteY10" fmla="*/ 165057 h 58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290" h="586538">
                    <a:moveTo>
                      <a:pt x="35623" y="165057"/>
                    </a:moveTo>
                    <a:cubicBezTo>
                      <a:pt x="33719" y="109812"/>
                      <a:pt x="8858" y="59711"/>
                      <a:pt x="0" y="5990"/>
                    </a:cubicBezTo>
                    <a:cubicBezTo>
                      <a:pt x="20288" y="-9250"/>
                      <a:pt x="27527" y="7895"/>
                      <a:pt x="36100" y="20753"/>
                    </a:cubicBezTo>
                    <a:cubicBezTo>
                      <a:pt x="99346" y="115051"/>
                      <a:pt x="162211" y="209539"/>
                      <a:pt x="214122" y="310885"/>
                    </a:cubicBezTo>
                    <a:cubicBezTo>
                      <a:pt x="254318" y="389371"/>
                      <a:pt x="266986" y="471476"/>
                      <a:pt x="246888" y="558154"/>
                    </a:cubicBezTo>
                    <a:cubicBezTo>
                      <a:pt x="243174" y="574061"/>
                      <a:pt x="235934" y="583681"/>
                      <a:pt x="219933" y="586538"/>
                    </a:cubicBezTo>
                    <a:cubicBezTo>
                      <a:pt x="217075" y="585586"/>
                      <a:pt x="214122" y="584633"/>
                      <a:pt x="211169" y="583681"/>
                    </a:cubicBezTo>
                    <a:cubicBezTo>
                      <a:pt x="209169" y="567584"/>
                      <a:pt x="196501" y="558249"/>
                      <a:pt x="187738" y="546343"/>
                    </a:cubicBezTo>
                    <a:cubicBezTo>
                      <a:pt x="158782" y="535961"/>
                      <a:pt x="145256" y="510243"/>
                      <a:pt x="128969" y="487288"/>
                    </a:cubicBezTo>
                    <a:cubicBezTo>
                      <a:pt x="108966" y="459094"/>
                      <a:pt x="90297" y="428328"/>
                      <a:pt x="66104" y="405182"/>
                    </a:cubicBezTo>
                    <a:cubicBezTo>
                      <a:pt x="-10477" y="331745"/>
                      <a:pt x="18859" y="248306"/>
                      <a:pt x="35623" y="165057"/>
                    </a:cubicBezTo>
                    <a:close/>
                  </a:path>
                </a:pathLst>
              </a:custGeom>
              <a:solidFill>
                <a:schemeClr val="bg1">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18" name="Freeform: Shape 17">
                <a:extLst>
                  <a:ext uri="{FF2B5EF4-FFF2-40B4-BE49-F238E27FC236}">
                    <a16:creationId xmlns:a16="http://schemas.microsoft.com/office/drawing/2014/main" id="{69A115C8-F5F1-450B-9732-F8FB0553494E}"/>
                  </a:ext>
                </a:extLst>
              </p:cNvPr>
              <p:cNvSpPr/>
              <p:nvPr/>
            </p:nvSpPr>
            <p:spPr>
              <a:xfrm>
                <a:off x="3442881" y="2682882"/>
                <a:ext cx="721795" cy="720448"/>
              </a:xfrm>
              <a:custGeom>
                <a:avLst/>
                <a:gdLst>
                  <a:gd name="connsiteX0" fmla="*/ 808960 w 895328"/>
                  <a:gd name="connsiteY0" fmla="*/ 179917 h 893657"/>
                  <a:gd name="connsiteX1" fmla="*/ 862776 w 895328"/>
                  <a:gd name="connsiteY1" fmla="*/ 625401 h 893657"/>
                  <a:gd name="connsiteX2" fmla="*/ 764384 w 895328"/>
                  <a:gd name="connsiteY2" fmla="*/ 763418 h 893657"/>
                  <a:gd name="connsiteX3" fmla="*/ 274132 w 895328"/>
                  <a:gd name="connsiteY3" fmla="*/ 859145 h 893657"/>
                  <a:gd name="connsiteX4" fmla="*/ 2 w 895328"/>
                  <a:gd name="connsiteY4" fmla="*/ 446617 h 893657"/>
                  <a:gd name="connsiteX5" fmla="*/ 292420 w 895328"/>
                  <a:gd name="connsiteY5" fmla="*/ 27517 h 893657"/>
                  <a:gd name="connsiteX6" fmla="*/ 793625 w 895328"/>
                  <a:gd name="connsiteY6" fmla="*/ 162201 h 893657"/>
                  <a:gd name="connsiteX7" fmla="*/ 808960 w 895328"/>
                  <a:gd name="connsiteY7" fmla="*/ 179917 h 89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5328" h="893657">
                    <a:moveTo>
                      <a:pt x="808960" y="179917"/>
                    </a:moveTo>
                    <a:cubicBezTo>
                      <a:pt x="905830" y="318887"/>
                      <a:pt x="917355" y="468144"/>
                      <a:pt x="862776" y="625401"/>
                    </a:cubicBezTo>
                    <a:cubicBezTo>
                      <a:pt x="832582" y="673217"/>
                      <a:pt x="805436" y="722747"/>
                      <a:pt x="764384" y="763418"/>
                    </a:cubicBezTo>
                    <a:cubicBezTo>
                      <a:pt x="635986" y="890577"/>
                      <a:pt x="442724" y="929058"/>
                      <a:pt x="274132" y="859145"/>
                    </a:cubicBezTo>
                    <a:cubicBezTo>
                      <a:pt x="109254" y="790755"/>
                      <a:pt x="-570" y="625592"/>
                      <a:pt x="2" y="446617"/>
                    </a:cubicBezTo>
                    <a:cubicBezTo>
                      <a:pt x="574" y="259260"/>
                      <a:pt x="119065" y="89430"/>
                      <a:pt x="292420" y="27517"/>
                    </a:cubicBezTo>
                    <a:cubicBezTo>
                      <a:pt x="474728" y="-37634"/>
                      <a:pt x="671134" y="15135"/>
                      <a:pt x="793625" y="162201"/>
                    </a:cubicBezTo>
                    <a:cubicBezTo>
                      <a:pt x="798769" y="168201"/>
                      <a:pt x="803912" y="174012"/>
                      <a:pt x="808960" y="179917"/>
                    </a:cubicBezTo>
                    <a:close/>
                  </a:path>
                </a:pathLst>
              </a:custGeom>
              <a:solidFill>
                <a:srgbClr val="0C0E0E"/>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5" name="Freeform: Shape 24">
                <a:extLst>
                  <a:ext uri="{FF2B5EF4-FFF2-40B4-BE49-F238E27FC236}">
                    <a16:creationId xmlns:a16="http://schemas.microsoft.com/office/drawing/2014/main" id="{68170A07-DF16-4313-A718-5A08A91282A3}"/>
                  </a:ext>
                </a:extLst>
              </p:cNvPr>
              <p:cNvSpPr/>
              <p:nvPr/>
            </p:nvSpPr>
            <p:spPr>
              <a:xfrm>
                <a:off x="4343277" y="2727258"/>
                <a:ext cx="424669" cy="363504"/>
              </a:xfrm>
              <a:custGeom>
                <a:avLst/>
                <a:gdLst>
                  <a:gd name="connsiteX0" fmla="*/ 374653 w 526767"/>
                  <a:gd name="connsiteY0" fmla="*/ 0 h 450897"/>
                  <a:gd name="connsiteX1" fmla="*/ 363700 w 526767"/>
                  <a:gd name="connsiteY1" fmla="*/ 124873 h 450897"/>
                  <a:gd name="connsiteX2" fmla="*/ 376749 w 526767"/>
                  <a:gd name="connsiteY2" fmla="*/ 175927 h 450897"/>
                  <a:gd name="connsiteX3" fmla="*/ 526768 w 526767"/>
                  <a:gd name="connsiteY3" fmla="*/ 381191 h 450897"/>
                  <a:gd name="connsiteX4" fmla="*/ 147292 w 526767"/>
                  <a:gd name="connsiteY4" fmla="*/ 436436 h 450897"/>
                  <a:gd name="connsiteX5" fmla="*/ 3560 w 526767"/>
                  <a:gd name="connsiteY5" fmla="*/ 301847 h 450897"/>
                  <a:gd name="connsiteX6" fmla="*/ 49660 w 526767"/>
                  <a:gd name="connsiteY6" fmla="*/ 154496 h 450897"/>
                  <a:gd name="connsiteX7" fmla="*/ 374653 w 526767"/>
                  <a:gd name="connsiteY7" fmla="*/ 0 h 4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767" h="450897">
                    <a:moveTo>
                      <a:pt x="374653" y="0"/>
                    </a:moveTo>
                    <a:cubicBezTo>
                      <a:pt x="379702" y="42386"/>
                      <a:pt x="383607" y="84963"/>
                      <a:pt x="363700" y="124873"/>
                    </a:cubicBezTo>
                    <a:cubicBezTo>
                      <a:pt x="352746" y="146780"/>
                      <a:pt x="365986" y="160973"/>
                      <a:pt x="376749" y="175927"/>
                    </a:cubicBezTo>
                    <a:cubicBezTo>
                      <a:pt x="426469" y="244602"/>
                      <a:pt x="476762" y="312801"/>
                      <a:pt x="526768" y="381191"/>
                    </a:cubicBezTo>
                    <a:cubicBezTo>
                      <a:pt x="407610" y="449961"/>
                      <a:pt x="279308" y="466725"/>
                      <a:pt x="147292" y="436436"/>
                    </a:cubicBezTo>
                    <a:cubicBezTo>
                      <a:pt x="77569" y="420434"/>
                      <a:pt x="20895" y="380048"/>
                      <a:pt x="3560" y="301847"/>
                    </a:cubicBezTo>
                    <a:cubicBezTo>
                      <a:pt x="-9395" y="243269"/>
                      <a:pt x="14609" y="194405"/>
                      <a:pt x="49660" y="154496"/>
                    </a:cubicBezTo>
                    <a:cubicBezTo>
                      <a:pt x="135005" y="57436"/>
                      <a:pt x="246923" y="10668"/>
                      <a:pt x="374653" y="0"/>
                    </a:cubicBezTo>
                    <a:close/>
                  </a:path>
                </a:pathLst>
              </a:custGeom>
              <a:solidFill>
                <a:schemeClr val="accent1">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26" name="Freeform: Shape 25">
                <a:extLst>
                  <a:ext uri="{FF2B5EF4-FFF2-40B4-BE49-F238E27FC236}">
                    <a16:creationId xmlns:a16="http://schemas.microsoft.com/office/drawing/2014/main" id="{64517488-D880-44F9-9204-4442D2AE5452}"/>
                  </a:ext>
                </a:extLst>
              </p:cNvPr>
              <p:cNvSpPr/>
              <p:nvPr/>
            </p:nvSpPr>
            <p:spPr>
              <a:xfrm>
                <a:off x="3715146" y="2965452"/>
                <a:ext cx="165048" cy="164183"/>
              </a:xfrm>
              <a:custGeom>
                <a:avLst/>
                <a:gdLst>
                  <a:gd name="connsiteX0" fmla="*/ 204728 w 204728"/>
                  <a:gd name="connsiteY0" fmla="*/ 101637 h 203655"/>
                  <a:gd name="connsiteX1" fmla="*/ 104144 w 204728"/>
                  <a:gd name="connsiteY1" fmla="*/ 203650 h 203655"/>
                  <a:gd name="connsiteX2" fmla="*/ 36 w 204728"/>
                  <a:gd name="connsiteY2" fmla="*/ 99351 h 203655"/>
                  <a:gd name="connsiteX3" fmla="*/ 104144 w 204728"/>
                  <a:gd name="connsiteY3" fmla="*/ 6 h 203655"/>
                  <a:gd name="connsiteX4" fmla="*/ 204728 w 204728"/>
                  <a:gd name="connsiteY4" fmla="*/ 101637 h 203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728" h="203655">
                    <a:moveTo>
                      <a:pt x="204728" y="101637"/>
                    </a:moveTo>
                    <a:cubicBezTo>
                      <a:pt x="204728" y="159645"/>
                      <a:pt x="161866" y="203079"/>
                      <a:pt x="104144" y="203650"/>
                    </a:cubicBezTo>
                    <a:cubicBezTo>
                      <a:pt x="45375" y="204222"/>
                      <a:pt x="-1488" y="157263"/>
                      <a:pt x="36" y="99351"/>
                    </a:cubicBezTo>
                    <a:cubicBezTo>
                      <a:pt x="1560" y="42297"/>
                      <a:pt x="46328" y="-566"/>
                      <a:pt x="104144" y="6"/>
                    </a:cubicBezTo>
                    <a:cubicBezTo>
                      <a:pt x="160532" y="482"/>
                      <a:pt x="204728" y="45249"/>
                      <a:pt x="204728" y="101637"/>
                    </a:cubicBezTo>
                    <a:close/>
                  </a:path>
                </a:pathLst>
              </a:custGeom>
              <a:solidFill>
                <a:srgbClr val="F9FBFB"/>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sp>
          <p:nvSpPr>
            <p:cNvPr id="27" name="Freeform: Shape 26">
              <a:extLst>
                <a:ext uri="{FF2B5EF4-FFF2-40B4-BE49-F238E27FC236}">
                  <a16:creationId xmlns:a16="http://schemas.microsoft.com/office/drawing/2014/main" id="{50FEF210-F580-4971-80DF-D0A2CE6C4C6A}"/>
                </a:ext>
              </a:extLst>
            </p:cNvPr>
            <p:cNvSpPr/>
            <p:nvPr/>
          </p:nvSpPr>
          <p:spPr>
            <a:xfrm>
              <a:off x="1947257" y="2459386"/>
              <a:ext cx="1264566" cy="1950104"/>
            </a:xfrm>
            <a:custGeom>
              <a:avLst/>
              <a:gdLst>
                <a:gd name="connsiteX0" fmla="*/ 228711 w 1568591"/>
                <a:gd name="connsiteY0" fmla="*/ 1971430 h 2418945"/>
                <a:gd name="connsiteX1" fmla="*/ 288814 w 1568591"/>
                <a:gd name="connsiteY1" fmla="*/ 1968667 h 2418945"/>
                <a:gd name="connsiteX2" fmla="*/ 472932 w 1568591"/>
                <a:gd name="connsiteY2" fmla="*/ 1985527 h 2418945"/>
                <a:gd name="connsiteX3" fmla="*/ 671053 w 1568591"/>
                <a:gd name="connsiteY3" fmla="*/ 2126878 h 2418945"/>
                <a:gd name="connsiteX4" fmla="*/ 713534 w 1568591"/>
                <a:gd name="connsiteY4" fmla="*/ 2200887 h 2418945"/>
                <a:gd name="connsiteX5" fmla="*/ 926703 w 1568591"/>
                <a:gd name="connsiteY5" fmla="*/ 2316235 h 2418945"/>
                <a:gd name="connsiteX6" fmla="*/ 1075960 w 1568591"/>
                <a:gd name="connsiteY6" fmla="*/ 2119258 h 2418945"/>
                <a:gd name="connsiteX7" fmla="*/ 1041003 w 1568591"/>
                <a:gd name="connsiteY7" fmla="*/ 1714540 h 2418945"/>
                <a:gd name="connsiteX8" fmla="*/ 890032 w 1568591"/>
                <a:gd name="connsiteY8" fmla="*/ 962161 h 2418945"/>
                <a:gd name="connsiteX9" fmla="*/ 884031 w 1568591"/>
                <a:gd name="connsiteY9" fmla="*/ 579922 h 2418945"/>
                <a:gd name="connsiteX10" fmla="*/ 1119013 w 1568591"/>
                <a:gd name="connsiteY10" fmla="*/ 275980 h 2418945"/>
                <a:gd name="connsiteX11" fmla="*/ 1342279 w 1568591"/>
                <a:gd name="connsiteY11" fmla="*/ 198922 h 2418945"/>
                <a:gd name="connsiteX12" fmla="*/ 1406002 w 1568591"/>
                <a:gd name="connsiteY12" fmla="*/ 140915 h 2418945"/>
                <a:gd name="connsiteX13" fmla="*/ 1470581 w 1568591"/>
                <a:gd name="connsiteY13" fmla="*/ 21091 h 2418945"/>
                <a:gd name="connsiteX14" fmla="*/ 1545352 w 1568591"/>
                <a:gd name="connsiteY14" fmla="*/ 23377 h 2418945"/>
                <a:gd name="connsiteX15" fmla="*/ 1534875 w 1568591"/>
                <a:gd name="connsiteY15" fmla="*/ 337606 h 2418945"/>
                <a:gd name="connsiteX16" fmla="*/ 1511348 w 1568591"/>
                <a:gd name="connsiteY16" fmla="*/ 408758 h 2418945"/>
                <a:gd name="connsiteX17" fmla="*/ 1464485 w 1568591"/>
                <a:gd name="connsiteY17" fmla="*/ 472385 h 2418945"/>
                <a:gd name="connsiteX18" fmla="*/ 1398381 w 1568591"/>
                <a:gd name="connsiteY18" fmla="*/ 482196 h 2418945"/>
                <a:gd name="connsiteX19" fmla="*/ 1368759 w 1568591"/>
                <a:gd name="connsiteY19" fmla="*/ 295696 h 2418945"/>
                <a:gd name="connsiteX20" fmla="*/ 1121395 w 1568591"/>
                <a:gd name="connsiteY20" fmla="*/ 390184 h 2418945"/>
                <a:gd name="connsiteX21" fmla="*/ 970614 w 1568591"/>
                <a:gd name="connsiteY21" fmla="*/ 691174 h 2418945"/>
                <a:gd name="connsiteX22" fmla="*/ 1040813 w 1568591"/>
                <a:gd name="connsiteY22" fmla="*/ 1225813 h 2418945"/>
                <a:gd name="connsiteX23" fmla="*/ 1174925 w 1568591"/>
                <a:gd name="connsiteY23" fmla="*/ 1923233 h 2418945"/>
                <a:gd name="connsiteX24" fmla="*/ 1150160 w 1568591"/>
                <a:gd name="connsiteY24" fmla="*/ 2232510 h 2418945"/>
                <a:gd name="connsiteX25" fmla="*/ 943277 w 1568591"/>
                <a:gd name="connsiteY25" fmla="*/ 2414342 h 2418945"/>
                <a:gd name="connsiteX26" fmla="*/ 662956 w 1568591"/>
                <a:gd name="connsiteY26" fmla="*/ 2303757 h 2418945"/>
                <a:gd name="connsiteX27" fmla="*/ 598377 w 1568591"/>
                <a:gd name="connsiteY27" fmla="*/ 2198982 h 2418945"/>
                <a:gd name="connsiteX28" fmla="*/ 395494 w 1568591"/>
                <a:gd name="connsiteY28" fmla="*/ 2073633 h 2418945"/>
                <a:gd name="connsiteX29" fmla="*/ 305293 w 1568591"/>
                <a:gd name="connsiteY29" fmla="*/ 2072966 h 2418945"/>
                <a:gd name="connsiteX30" fmla="*/ 220329 w 1568591"/>
                <a:gd name="connsiteY30" fmla="*/ 2074871 h 2418945"/>
                <a:gd name="connsiteX31" fmla="*/ 62214 w 1568591"/>
                <a:gd name="connsiteY31" fmla="*/ 2095445 h 2418945"/>
                <a:gd name="connsiteX32" fmla="*/ 492 w 1568591"/>
                <a:gd name="connsiteY32" fmla="*/ 2039819 h 2418945"/>
                <a:gd name="connsiteX33" fmla="*/ 51070 w 1568591"/>
                <a:gd name="connsiteY33" fmla="*/ 1974954 h 2418945"/>
                <a:gd name="connsiteX34" fmla="*/ 191754 w 1568591"/>
                <a:gd name="connsiteY34" fmla="*/ 1968763 h 2418945"/>
                <a:gd name="connsiteX35" fmla="*/ 228711 w 1568591"/>
                <a:gd name="connsiteY35" fmla="*/ 1971430 h 241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568591" h="2418945">
                  <a:moveTo>
                    <a:pt x="228711" y="1971430"/>
                  </a:moveTo>
                  <a:cubicBezTo>
                    <a:pt x="248714" y="1970477"/>
                    <a:pt x="268812" y="1969525"/>
                    <a:pt x="288814" y="1968667"/>
                  </a:cubicBezTo>
                  <a:cubicBezTo>
                    <a:pt x="350536" y="1970572"/>
                    <a:pt x="411782" y="1973335"/>
                    <a:pt x="472932" y="1985527"/>
                  </a:cubicBezTo>
                  <a:cubicBezTo>
                    <a:pt x="561134" y="2003243"/>
                    <a:pt x="625809" y="2050773"/>
                    <a:pt x="671053" y="2126878"/>
                  </a:cubicBezTo>
                  <a:cubicBezTo>
                    <a:pt x="685626" y="2151357"/>
                    <a:pt x="699151" y="2176408"/>
                    <a:pt x="713534" y="2200887"/>
                  </a:cubicBezTo>
                  <a:cubicBezTo>
                    <a:pt x="768017" y="2293851"/>
                    <a:pt x="843550" y="2334618"/>
                    <a:pt x="926703" y="2316235"/>
                  </a:cubicBezTo>
                  <a:cubicBezTo>
                    <a:pt x="1011190" y="2297566"/>
                    <a:pt x="1063006" y="2226700"/>
                    <a:pt x="1075960" y="2119258"/>
                  </a:cubicBezTo>
                  <a:cubicBezTo>
                    <a:pt x="1092534" y="1981621"/>
                    <a:pt x="1065483" y="1848176"/>
                    <a:pt x="1041003" y="1714540"/>
                  </a:cubicBezTo>
                  <a:cubicBezTo>
                    <a:pt x="994903" y="1462890"/>
                    <a:pt x="927465" y="1215430"/>
                    <a:pt x="890032" y="962161"/>
                  </a:cubicBezTo>
                  <a:cubicBezTo>
                    <a:pt x="871268" y="835288"/>
                    <a:pt x="856885" y="708224"/>
                    <a:pt x="884031" y="579922"/>
                  </a:cubicBezTo>
                  <a:cubicBezTo>
                    <a:pt x="913654" y="440095"/>
                    <a:pt x="992712" y="340178"/>
                    <a:pt x="1119013" y="275980"/>
                  </a:cubicBezTo>
                  <a:cubicBezTo>
                    <a:pt x="1189784" y="239975"/>
                    <a:pt x="1264841" y="215401"/>
                    <a:pt x="1342279" y="198922"/>
                  </a:cubicBezTo>
                  <a:cubicBezTo>
                    <a:pt x="1375998" y="191779"/>
                    <a:pt x="1397143" y="177682"/>
                    <a:pt x="1406002" y="140915"/>
                  </a:cubicBezTo>
                  <a:cubicBezTo>
                    <a:pt x="1416670" y="96338"/>
                    <a:pt x="1437624" y="54714"/>
                    <a:pt x="1470581" y="21091"/>
                  </a:cubicBezTo>
                  <a:cubicBezTo>
                    <a:pt x="1495727" y="-4627"/>
                    <a:pt x="1521445" y="-10151"/>
                    <a:pt x="1545352" y="23377"/>
                  </a:cubicBezTo>
                  <a:cubicBezTo>
                    <a:pt x="1588405" y="129580"/>
                    <a:pt x="1563736" y="233784"/>
                    <a:pt x="1534875" y="337606"/>
                  </a:cubicBezTo>
                  <a:cubicBezTo>
                    <a:pt x="1528207" y="361609"/>
                    <a:pt x="1519254" y="385041"/>
                    <a:pt x="1511348" y="408758"/>
                  </a:cubicBezTo>
                  <a:cubicBezTo>
                    <a:pt x="1495822" y="429999"/>
                    <a:pt x="1481344" y="452287"/>
                    <a:pt x="1464485" y="472385"/>
                  </a:cubicBezTo>
                  <a:cubicBezTo>
                    <a:pt x="1446197" y="494102"/>
                    <a:pt x="1423718" y="501246"/>
                    <a:pt x="1398381" y="482196"/>
                  </a:cubicBezTo>
                  <a:cubicBezTo>
                    <a:pt x="1359615" y="425713"/>
                    <a:pt x="1371235" y="360847"/>
                    <a:pt x="1368759" y="295696"/>
                  </a:cubicBezTo>
                  <a:cubicBezTo>
                    <a:pt x="1280462" y="315604"/>
                    <a:pt x="1196356" y="341321"/>
                    <a:pt x="1121395" y="390184"/>
                  </a:cubicBezTo>
                  <a:cubicBezTo>
                    <a:pt x="1012905" y="460860"/>
                    <a:pt x="974900" y="568778"/>
                    <a:pt x="970614" y="691174"/>
                  </a:cubicBezTo>
                  <a:cubicBezTo>
                    <a:pt x="964232" y="873007"/>
                    <a:pt x="1004808" y="1049314"/>
                    <a:pt x="1040813" y="1225813"/>
                  </a:cubicBezTo>
                  <a:cubicBezTo>
                    <a:pt x="1088152" y="1457842"/>
                    <a:pt x="1148731" y="1687394"/>
                    <a:pt x="1174925" y="1923233"/>
                  </a:cubicBezTo>
                  <a:cubicBezTo>
                    <a:pt x="1186450" y="2027246"/>
                    <a:pt x="1188831" y="2131926"/>
                    <a:pt x="1150160" y="2232510"/>
                  </a:cubicBezTo>
                  <a:cubicBezTo>
                    <a:pt x="1113108" y="2329189"/>
                    <a:pt x="1048528" y="2397673"/>
                    <a:pt x="943277" y="2414342"/>
                  </a:cubicBezTo>
                  <a:cubicBezTo>
                    <a:pt x="830025" y="2432249"/>
                    <a:pt x="732870" y="2398436"/>
                    <a:pt x="662956" y="2303757"/>
                  </a:cubicBezTo>
                  <a:cubicBezTo>
                    <a:pt x="638668" y="2270800"/>
                    <a:pt x="616379" y="2235653"/>
                    <a:pt x="598377" y="2198982"/>
                  </a:cubicBezTo>
                  <a:cubicBezTo>
                    <a:pt x="556657" y="2113733"/>
                    <a:pt x="484458" y="2080205"/>
                    <a:pt x="395494" y="2073633"/>
                  </a:cubicBezTo>
                  <a:cubicBezTo>
                    <a:pt x="365586" y="2071442"/>
                    <a:pt x="335391" y="2073061"/>
                    <a:pt x="305293" y="2072966"/>
                  </a:cubicBezTo>
                  <a:cubicBezTo>
                    <a:pt x="277003" y="2073633"/>
                    <a:pt x="248714" y="2074204"/>
                    <a:pt x="220329" y="2074871"/>
                  </a:cubicBezTo>
                  <a:cubicBezTo>
                    <a:pt x="169466" y="2095636"/>
                    <a:pt x="116126" y="2100017"/>
                    <a:pt x="62214" y="2095445"/>
                  </a:cubicBezTo>
                  <a:cubicBezTo>
                    <a:pt x="29163" y="2092683"/>
                    <a:pt x="4493" y="2074395"/>
                    <a:pt x="492" y="2039819"/>
                  </a:cubicBezTo>
                  <a:cubicBezTo>
                    <a:pt x="-3699" y="2003815"/>
                    <a:pt x="19352" y="1984479"/>
                    <a:pt x="51070" y="1974954"/>
                  </a:cubicBezTo>
                  <a:cubicBezTo>
                    <a:pt x="97266" y="1961047"/>
                    <a:pt x="144510" y="1958380"/>
                    <a:pt x="191754" y="1968763"/>
                  </a:cubicBezTo>
                  <a:cubicBezTo>
                    <a:pt x="204232" y="1971525"/>
                    <a:pt x="216043" y="1976002"/>
                    <a:pt x="228711" y="1971430"/>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0" name="자유형: 도형 39">
              <a:extLst>
                <a:ext uri="{FF2B5EF4-FFF2-40B4-BE49-F238E27FC236}">
                  <a16:creationId xmlns:a16="http://schemas.microsoft.com/office/drawing/2014/main" id="{A84CE23B-39EF-4CE9-93C4-DDC78F8F64C5}"/>
                </a:ext>
              </a:extLst>
            </p:cNvPr>
            <p:cNvSpPr/>
            <p:nvPr/>
          </p:nvSpPr>
          <p:spPr>
            <a:xfrm>
              <a:off x="3280919" y="3873939"/>
              <a:ext cx="932294" cy="213477"/>
            </a:xfrm>
            <a:custGeom>
              <a:avLst/>
              <a:gdLst>
                <a:gd name="connsiteX0" fmla="*/ 607030 w 932294"/>
                <a:gd name="connsiteY0" fmla="*/ 130927 h 213477"/>
                <a:gd name="connsiteX1" fmla="*/ 629298 w 932294"/>
                <a:gd name="connsiteY1" fmla="*/ 131004 h 213477"/>
                <a:gd name="connsiteX2" fmla="*/ 630527 w 932294"/>
                <a:gd name="connsiteY2" fmla="*/ 150431 h 213477"/>
                <a:gd name="connsiteX3" fmla="*/ 615322 w 932294"/>
                <a:gd name="connsiteY3" fmla="*/ 197042 h 213477"/>
                <a:gd name="connsiteX4" fmla="*/ 586297 w 932294"/>
                <a:gd name="connsiteY4" fmla="*/ 213398 h 213477"/>
                <a:gd name="connsiteX5" fmla="*/ 573243 w 932294"/>
                <a:gd name="connsiteY5" fmla="*/ 207178 h 213477"/>
                <a:gd name="connsiteX6" fmla="*/ 607030 w 932294"/>
                <a:gd name="connsiteY6" fmla="*/ 130927 h 213477"/>
                <a:gd name="connsiteX7" fmla="*/ 805375 w 932294"/>
                <a:gd name="connsiteY7" fmla="*/ 127932 h 213477"/>
                <a:gd name="connsiteX8" fmla="*/ 827643 w 932294"/>
                <a:gd name="connsiteY8" fmla="*/ 128009 h 213477"/>
                <a:gd name="connsiteX9" fmla="*/ 828872 w 932294"/>
                <a:gd name="connsiteY9" fmla="*/ 147436 h 213477"/>
                <a:gd name="connsiteX10" fmla="*/ 813668 w 932294"/>
                <a:gd name="connsiteY10" fmla="*/ 194047 h 213477"/>
                <a:gd name="connsiteX11" fmla="*/ 784642 w 932294"/>
                <a:gd name="connsiteY11" fmla="*/ 210403 h 213477"/>
                <a:gd name="connsiteX12" fmla="*/ 771588 w 932294"/>
                <a:gd name="connsiteY12" fmla="*/ 204183 h 213477"/>
                <a:gd name="connsiteX13" fmla="*/ 805375 w 932294"/>
                <a:gd name="connsiteY13" fmla="*/ 127932 h 213477"/>
                <a:gd name="connsiteX14" fmla="*/ 720235 w 932294"/>
                <a:gd name="connsiteY14" fmla="*/ 126013 h 213477"/>
                <a:gd name="connsiteX15" fmla="*/ 732426 w 932294"/>
                <a:gd name="connsiteY15" fmla="*/ 130543 h 213477"/>
                <a:gd name="connsiteX16" fmla="*/ 730352 w 932294"/>
                <a:gd name="connsiteY16" fmla="*/ 151352 h 213477"/>
                <a:gd name="connsiteX17" fmla="*/ 716146 w 932294"/>
                <a:gd name="connsiteY17" fmla="*/ 194508 h 213477"/>
                <a:gd name="connsiteX18" fmla="*/ 687504 w 932294"/>
                <a:gd name="connsiteY18" fmla="*/ 210557 h 213477"/>
                <a:gd name="connsiteX19" fmla="*/ 674527 w 932294"/>
                <a:gd name="connsiteY19" fmla="*/ 205182 h 213477"/>
                <a:gd name="connsiteX20" fmla="*/ 707008 w 932294"/>
                <a:gd name="connsiteY20" fmla="*/ 127932 h 213477"/>
                <a:gd name="connsiteX21" fmla="*/ 720235 w 932294"/>
                <a:gd name="connsiteY21" fmla="*/ 126013 h 213477"/>
                <a:gd name="connsiteX22" fmla="*/ 904739 w 932294"/>
                <a:gd name="connsiteY22" fmla="*/ 121482 h 213477"/>
                <a:gd name="connsiteX23" fmla="*/ 927008 w 932294"/>
                <a:gd name="connsiteY23" fmla="*/ 121559 h 213477"/>
                <a:gd name="connsiteX24" fmla="*/ 928236 w 932294"/>
                <a:gd name="connsiteY24" fmla="*/ 140987 h 213477"/>
                <a:gd name="connsiteX25" fmla="*/ 913032 w 932294"/>
                <a:gd name="connsiteY25" fmla="*/ 187597 h 213477"/>
                <a:gd name="connsiteX26" fmla="*/ 884006 w 932294"/>
                <a:gd name="connsiteY26" fmla="*/ 203953 h 213477"/>
                <a:gd name="connsiteX27" fmla="*/ 870952 w 932294"/>
                <a:gd name="connsiteY27" fmla="*/ 197733 h 213477"/>
                <a:gd name="connsiteX28" fmla="*/ 904739 w 932294"/>
                <a:gd name="connsiteY28" fmla="*/ 121482 h 213477"/>
                <a:gd name="connsiteX29" fmla="*/ 508587 w 932294"/>
                <a:gd name="connsiteY29" fmla="*/ 121482 h 213477"/>
                <a:gd name="connsiteX30" fmla="*/ 530855 w 932294"/>
                <a:gd name="connsiteY30" fmla="*/ 121559 h 213477"/>
                <a:gd name="connsiteX31" fmla="*/ 532084 w 932294"/>
                <a:gd name="connsiteY31" fmla="*/ 140987 h 213477"/>
                <a:gd name="connsiteX32" fmla="*/ 516879 w 932294"/>
                <a:gd name="connsiteY32" fmla="*/ 187597 h 213477"/>
                <a:gd name="connsiteX33" fmla="*/ 487854 w 932294"/>
                <a:gd name="connsiteY33" fmla="*/ 203953 h 213477"/>
                <a:gd name="connsiteX34" fmla="*/ 474800 w 932294"/>
                <a:gd name="connsiteY34" fmla="*/ 197733 h 213477"/>
                <a:gd name="connsiteX35" fmla="*/ 508587 w 932294"/>
                <a:gd name="connsiteY35" fmla="*/ 121482 h 213477"/>
                <a:gd name="connsiteX36" fmla="*/ 426673 w 932294"/>
                <a:gd name="connsiteY36" fmla="*/ 104820 h 213477"/>
                <a:gd name="connsiteX37" fmla="*/ 438863 w 932294"/>
                <a:gd name="connsiteY37" fmla="*/ 109350 h 213477"/>
                <a:gd name="connsiteX38" fmla="*/ 436789 w 932294"/>
                <a:gd name="connsiteY38" fmla="*/ 130160 h 213477"/>
                <a:gd name="connsiteX39" fmla="*/ 422583 w 932294"/>
                <a:gd name="connsiteY39" fmla="*/ 173315 h 213477"/>
                <a:gd name="connsiteX40" fmla="*/ 393941 w 932294"/>
                <a:gd name="connsiteY40" fmla="*/ 189364 h 213477"/>
                <a:gd name="connsiteX41" fmla="*/ 380964 w 932294"/>
                <a:gd name="connsiteY41" fmla="*/ 183989 h 213477"/>
                <a:gd name="connsiteX42" fmla="*/ 413446 w 932294"/>
                <a:gd name="connsiteY42" fmla="*/ 106739 h 213477"/>
                <a:gd name="connsiteX43" fmla="*/ 426673 w 932294"/>
                <a:gd name="connsiteY43" fmla="*/ 104820 h 213477"/>
                <a:gd name="connsiteX44" fmla="*/ 323775 w 932294"/>
                <a:gd name="connsiteY44" fmla="*/ 86928 h 213477"/>
                <a:gd name="connsiteX45" fmla="*/ 335966 w 932294"/>
                <a:gd name="connsiteY45" fmla="*/ 91458 h 213477"/>
                <a:gd name="connsiteX46" fmla="*/ 333892 w 932294"/>
                <a:gd name="connsiteY46" fmla="*/ 112268 h 213477"/>
                <a:gd name="connsiteX47" fmla="*/ 319686 w 932294"/>
                <a:gd name="connsiteY47" fmla="*/ 155423 h 213477"/>
                <a:gd name="connsiteX48" fmla="*/ 291044 w 932294"/>
                <a:gd name="connsiteY48" fmla="*/ 171472 h 213477"/>
                <a:gd name="connsiteX49" fmla="*/ 278067 w 932294"/>
                <a:gd name="connsiteY49" fmla="*/ 166097 h 213477"/>
                <a:gd name="connsiteX50" fmla="*/ 310548 w 932294"/>
                <a:gd name="connsiteY50" fmla="*/ 88847 h 213477"/>
                <a:gd name="connsiteX51" fmla="*/ 323775 w 932294"/>
                <a:gd name="connsiteY51" fmla="*/ 86928 h 213477"/>
                <a:gd name="connsiteX52" fmla="*/ 214870 w 932294"/>
                <a:gd name="connsiteY52" fmla="*/ 64351 h 213477"/>
                <a:gd name="connsiteX53" fmla="*/ 237138 w 932294"/>
                <a:gd name="connsiteY53" fmla="*/ 64428 h 213477"/>
                <a:gd name="connsiteX54" fmla="*/ 238367 w 932294"/>
                <a:gd name="connsiteY54" fmla="*/ 83856 h 213477"/>
                <a:gd name="connsiteX55" fmla="*/ 223162 w 932294"/>
                <a:gd name="connsiteY55" fmla="*/ 130466 h 213477"/>
                <a:gd name="connsiteX56" fmla="*/ 194137 w 932294"/>
                <a:gd name="connsiteY56" fmla="*/ 146823 h 213477"/>
                <a:gd name="connsiteX57" fmla="*/ 181083 w 932294"/>
                <a:gd name="connsiteY57" fmla="*/ 140603 h 213477"/>
                <a:gd name="connsiteX58" fmla="*/ 214870 w 932294"/>
                <a:gd name="connsiteY58" fmla="*/ 64351 h 213477"/>
                <a:gd name="connsiteX59" fmla="*/ 120728 w 932294"/>
                <a:gd name="connsiteY59" fmla="*/ 31640 h 213477"/>
                <a:gd name="connsiteX60" fmla="*/ 142996 w 932294"/>
                <a:gd name="connsiteY60" fmla="*/ 31717 h 213477"/>
                <a:gd name="connsiteX61" fmla="*/ 144225 w 932294"/>
                <a:gd name="connsiteY61" fmla="*/ 51145 h 213477"/>
                <a:gd name="connsiteX62" fmla="*/ 129021 w 932294"/>
                <a:gd name="connsiteY62" fmla="*/ 97755 h 213477"/>
                <a:gd name="connsiteX63" fmla="*/ 99994 w 932294"/>
                <a:gd name="connsiteY63" fmla="*/ 114112 h 213477"/>
                <a:gd name="connsiteX64" fmla="*/ 86941 w 932294"/>
                <a:gd name="connsiteY64" fmla="*/ 107892 h 213477"/>
                <a:gd name="connsiteX65" fmla="*/ 120728 w 932294"/>
                <a:gd name="connsiteY65" fmla="*/ 31640 h 213477"/>
                <a:gd name="connsiteX66" fmla="*/ 46031 w 932294"/>
                <a:gd name="connsiteY66" fmla="*/ 2 h 213477"/>
                <a:gd name="connsiteX67" fmla="*/ 58222 w 932294"/>
                <a:gd name="connsiteY67" fmla="*/ 4533 h 213477"/>
                <a:gd name="connsiteX68" fmla="*/ 56148 w 932294"/>
                <a:gd name="connsiteY68" fmla="*/ 25342 h 213477"/>
                <a:gd name="connsiteX69" fmla="*/ 41942 w 932294"/>
                <a:gd name="connsiteY69" fmla="*/ 68498 h 213477"/>
                <a:gd name="connsiteX70" fmla="*/ 13300 w 932294"/>
                <a:gd name="connsiteY70" fmla="*/ 84547 h 213477"/>
                <a:gd name="connsiteX71" fmla="*/ 323 w 932294"/>
                <a:gd name="connsiteY71" fmla="*/ 79172 h 213477"/>
                <a:gd name="connsiteX72" fmla="*/ 32805 w 932294"/>
                <a:gd name="connsiteY72" fmla="*/ 1922 h 213477"/>
                <a:gd name="connsiteX73" fmla="*/ 46031 w 932294"/>
                <a:gd name="connsiteY73" fmla="*/ 2 h 213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932294" h="213477">
                  <a:moveTo>
                    <a:pt x="607030" y="130927"/>
                  </a:moveTo>
                  <a:cubicBezTo>
                    <a:pt x="614171" y="129315"/>
                    <a:pt x="622925" y="128317"/>
                    <a:pt x="629298" y="131004"/>
                  </a:cubicBezTo>
                  <a:cubicBezTo>
                    <a:pt x="639358" y="135151"/>
                    <a:pt x="632293" y="144212"/>
                    <a:pt x="630527" y="150431"/>
                  </a:cubicBezTo>
                  <a:cubicBezTo>
                    <a:pt x="626227" y="166174"/>
                    <a:pt x="620084" y="181377"/>
                    <a:pt x="615322" y="197042"/>
                  </a:cubicBezTo>
                  <a:cubicBezTo>
                    <a:pt x="611253" y="210404"/>
                    <a:pt x="601654" y="214090"/>
                    <a:pt x="586297" y="213398"/>
                  </a:cubicBezTo>
                  <a:cubicBezTo>
                    <a:pt x="583302" y="213014"/>
                    <a:pt x="576314" y="214704"/>
                    <a:pt x="573243" y="207178"/>
                  </a:cubicBezTo>
                  <a:cubicBezTo>
                    <a:pt x="569634" y="198501"/>
                    <a:pt x="597892" y="132923"/>
                    <a:pt x="607030" y="130927"/>
                  </a:cubicBezTo>
                  <a:close/>
                  <a:moveTo>
                    <a:pt x="805375" y="127932"/>
                  </a:moveTo>
                  <a:cubicBezTo>
                    <a:pt x="812516" y="126320"/>
                    <a:pt x="821270" y="125322"/>
                    <a:pt x="827643" y="128009"/>
                  </a:cubicBezTo>
                  <a:cubicBezTo>
                    <a:pt x="837703" y="132156"/>
                    <a:pt x="830638" y="141217"/>
                    <a:pt x="828872" y="147436"/>
                  </a:cubicBezTo>
                  <a:cubicBezTo>
                    <a:pt x="824572" y="163179"/>
                    <a:pt x="818429" y="178382"/>
                    <a:pt x="813668" y="194047"/>
                  </a:cubicBezTo>
                  <a:cubicBezTo>
                    <a:pt x="809598" y="207409"/>
                    <a:pt x="800076" y="211095"/>
                    <a:pt x="784642" y="210403"/>
                  </a:cubicBezTo>
                  <a:cubicBezTo>
                    <a:pt x="781647" y="210019"/>
                    <a:pt x="774659" y="211709"/>
                    <a:pt x="771588" y="204183"/>
                  </a:cubicBezTo>
                  <a:cubicBezTo>
                    <a:pt x="767979" y="195506"/>
                    <a:pt x="796237" y="129928"/>
                    <a:pt x="805375" y="127932"/>
                  </a:cubicBezTo>
                  <a:close/>
                  <a:moveTo>
                    <a:pt x="720235" y="126013"/>
                  </a:moveTo>
                  <a:cubicBezTo>
                    <a:pt x="724651" y="126070"/>
                    <a:pt x="728893" y="127203"/>
                    <a:pt x="732426" y="130543"/>
                  </a:cubicBezTo>
                  <a:cubicBezTo>
                    <a:pt x="739414" y="137223"/>
                    <a:pt x="732349" y="144672"/>
                    <a:pt x="730352" y="151352"/>
                  </a:cubicBezTo>
                  <a:cubicBezTo>
                    <a:pt x="725975" y="165866"/>
                    <a:pt x="719832" y="179841"/>
                    <a:pt x="716146" y="194508"/>
                  </a:cubicBezTo>
                  <a:cubicBezTo>
                    <a:pt x="712537" y="208791"/>
                    <a:pt x="703476" y="212016"/>
                    <a:pt x="687504" y="210557"/>
                  </a:cubicBezTo>
                  <a:cubicBezTo>
                    <a:pt x="684970" y="210173"/>
                    <a:pt x="677983" y="212707"/>
                    <a:pt x="674527" y="205182"/>
                  </a:cubicBezTo>
                  <a:cubicBezTo>
                    <a:pt x="670918" y="197196"/>
                    <a:pt x="698485" y="129852"/>
                    <a:pt x="707008" y="127932"/>
                  </a:cubicBezTo>
                  <a:cubicBezTo>
                    <a:pt x="711232" y="126972"/>
                    <a:pt x="715820" y="125955"/>
                    <a:pt x="720235" y="126013"/>
                  </a:cubicBezTo>
                  <a:close/>
                  <a:moveTo>
                    <a:pt x="904739" y="121482"/>
                  </a:moveTo>
                  <a:cubicBezTo>
                    <a:pt x="911880" y="119870"/>
                    <a:pt x="920634" y="118871"/>
                    <a:pt x="927008" y="121559"/>
                  </a:cubicBezTo>
                  <a:cubicBezTo>
                    <a:pt x="937067" y="125706"/>
                    <a:pt x="930002" y="134766"/>
                    <a:pt x="928236" y="140987"/>
                  </a:cubicBezTo>
                  <a:cubicBezTo>
                    <a:pt x="923936" y="156728"/>
                    <a:pt x="917793" y="171932"/>
                    <a:pt x="913032" y="187597"/>
                  </a:cubicBezTo>
                  <a:cubicBezTo>
                    <a:pt x="908962" y="201035"/>
                    <a:pt x="899441" y="204644"/>
                    <a:pt x="884006" y="203953"/>
                  </a:cubicBezTo>
                  <a:cubicBezTo>
                    <a:pt x="881011" y="203569"/>
                    <a:pt x="874023" y="205259"/>
                    <a:pt x="870952" y="197733"/>
                  </a:cubicBezTo>
                  <a:cubicBezTo>
                    <a:pt x="867343" y="189056"/>
                    <a:pt x="895601" y="123479"/>
                    <a:pt x="904739" y="121482"/>
                  </a:cubicBezTo>
                  <a:close/>
                  <a:moveTo>
                    <a:pt x="508587" y="121482"/>
                  </a:moveTo>
                  <a:cubicBezTo>
                    <a:pt x="515728" y="119870"/>
                    <a:pt x="524482" y="118871"/>
                    <a:pt x="530855" y="121559"/>
                  </a:cubicBezTo>
                  <a:cubicBezTo>
                    <a:pt x="540915" y="125706"/>
                    <a:pt x="533850" y="134766"/>
                    <a:pt x="532084" y="140987"/>
                  </a:cubicBezTo>
                  <a:cubicBezTo>
                    <a:pt x="527784" y="156728"/>
                    <a:pt x="521641" y="171932"/>
                    <a:pt x="516879" y="187597"/>
                  </a:cubicBezTo>
                  <a:cubicBezTo>
                    <a:pt x="512810" y="201035"/>
                    <a:pt x="503288" y="204644"/>
                    <a:pt x="487854" y="203953"/>
                  </a:cubicBezTo>
                  <a:cubicBezTo>
                    <a:pt x="484859" y="203569"/>
                    <a:pt x="477871" y="205259"/>
                    <a:pt x="474800" y="197733"/>
                  </a:cubicBezTo>
                  <a:cubicBezTo>
                    <a:pt x="471191" y="189056"/>
                    <a:pt x="499449" y="123479"/>
                    <a:pt x="508587" y="121482"/>
                  </a:cubicBezTo>
                  <a:close/>
                  <a:moveTo>
                    <a:pt x="426673" y="104820"/>
                  </a:moveTo>
                  <a:cubicBezTo>
                    <a:pt x="431088" y="104877"/>
                    <a:pt x="435330" y="106010"/>
                    <a:pt x="438863" y="109350"/>
                  </a:cubicBezTo>
                  <a:cubicBezTo>
                    <a:pt x="445851" y="116030"/>
                    <a:pt x="438786" y="123479"/>
                    <a:pt x="436789" y="130160"/>
                  </a:cubicBezTo>
                  <a:cubicBezTo>
                    <a:pt x="432412" y="144673"/>
                    <a:pt x="426269" y="158648"/>
                    <a:pt x="422583" y="173315"/>
                  </a:cubicBezTo>
                  <a:cubicBezTo>
                    <a:pt x="418974" y="187599"/>
                    <a:pt x="409913" y="190823"/>
                    <a:pt x="393941" y="189364"/>
                  </a:cubicBezTo>
                  <a:cubicBezTo>
                    <a:pt x="391407" y="188980"/>
                    <a:pt x="384420" y="191514"/>
                    <a:pt x="380964" y="183989"/>
                  </a:cubicBezTo>
                  <a:cubicBezTo>
                    <a:pt x="377355" y="176003"/>
                    <a:pt x="404922" y="108659"/>
                    <a:pt x="413446" y="106739"/>
                  </a:cubicBezTo>
                  <a:cubicBezTo>
                    <a:pt x="417669" y="105779"/>
                    <a:pt x="422257" y="104762"/>
                    <a:pt x="426673" y="104820"/>
                  </a:cubicBezTo>
                  <a:close/>
                  <a:moveTo>
                    <a:pt x="323775" y="86928"/>
                  </a:moveTo>
                  <a:cubicBezTo>
                    <a:pt x="328191" y="86985"/>
                    <a:pt x="332433" y="88118"/>
                    <a:pt x="335966" y="91458"/>
                  </a:cubicBezTo>
                  <a:cubicBezTo>
                    <a:pt x="342954" y="98138"/>
                    <a:pt x="335889" y="105587"/>
                    <a:pt x="333892" y="112268"/>
                  </a:cubicBezTo>
                  <a:cubicBezTo>
                    <a:pt x="329515" y="126781"/>
                    <a:pt x="323372" y="140756"/>
                    <a:pt x="319686" y="155423"/>
                  </a:cubicBezTo>
                  <a:cubicBezTo>
                    <a:pt x="316077" y="169706"/>
                    <a:pt x="307016" y="172931"/>
                    <a:pt x="291044" y="171472"/>
                  </a:cubicBezTo>
                  <a:cubicBezTo>
                    <a:pt x="288510" y="171088"/>
                    <a:pt x="281523" y="173622"/>
                    <a:pt x="278067" y="166097"/>
                  </a:cubicBezTo>
                  <a:cubicBezTo>
                    <a:pt x="274458" y="158111"/>
                    <a:pt x="302025" y="90767"/>
                    <a:pt x="310548" y="88847"/>
                  </a:cubicBezTo>
                  <a:cubicBezTo>
                    <a:pt x="314772" y="87887"/>
                    <a:pt x="319360" y="86870"/>
                    <a:pt x="323775" y="86928"/>
                  </a:cubicBezTo>
                  <a:close/>
                  <a:moveTo>
                    <a:pt x="214870" y="64351"/>
                  </a:moveTo>
                  <a:cubicBezTo>
                    <a:pt x="222011" y="62739"/>
                    <a:pt x="230765" y="61740"/>
                    <a:pt x="237138" y="64428"/>
                  </a:cubicBezTo>
                  <a:cubicBezTo>
                    <a:pt x="247198" y="68575"/>
                    <a:pt x="240133" y="77636"/>
                    <a:pt x="238367" y="83856"/>
                  </a:cubicBezTo>
                  <a:cubicBezTo>
                    <a:pt x="234067" y="99598"/>
                    <a:pt x="227924" y="114802"/>
                    <a:pt x="223162" y="130466"/>
                  </a:cubicBezTo>
                  <a:cubicBezTo>
                    <a:pt x="219093" y="143828"/>
                    <a:pt x="209571" y="147514"/>
                    <a:pt x="194137" y="146823"/>
                  </a:cubicBezTo>
                  <a:cubicBezTo>
                    <a:pt x="191142" y="146439"/>
                    <a:pt x="184154" y="148128"/>
                    <a:pt x="181083" y="140603"/>
                  </a:cubicBezTo>
                  <a:cubicBezTo>
                    <a:pt x="177473" y="131926"/>
                    <a:pt x="205732" y="66348"/>
                    <a:pt x="214870" y="64351"/>
                  </a:cubicBezTo>
                  <a:close/>
                  <a:moveTo>
                    <a:pt x="120728" y="31640"/>
                  </a:moveTo>
                  <a:cubicBezTo>
                    <a:pt x="127869" y="30028"/>
                    <a:pt x="136622" y="29030"/>
                    <a:pt x="142996" y="31717"/>
                  </a:cubicBezTo>
                  <a:cubicBezTo>
                    <a:pt x="153055" y="35864"/>
                    <a:pt x="145991" y="44924"/>
                    <a:pt x="144225" y="51145"/>
                  </a:cubicBezTo>
                  <a:cubicBezTo>
                    <a:pt x="139924" y="66887"/>
                    <a:pt x="133781" y="82091"/>
                    <a:pt x="129021" y="97755"/>
                  </a:cubicBezTo>
                  <a:cubicBezTo>
                    <a:pt x="125028" y="111117"/>
                    <a:pt x="115429" y="114803"/>
                    <a:pt x="99994" y="114112"/>
                  </a:cubicBezTo>
                  <a:cubicBezTo>
                    <a:pt x="96999" y="113728"/>
                    <a:pt x="90012" y="115417"/>
                    <a:pt x="86941" y="107892"/>
                  </a:cubicBezTo>
                  <a:cubicBezTo>
                    <a:pt x="83331" y="99215"/>
                    <a:pt x="111590" y="33637"/>
                    <a:pt x="120728" y="31640"/>
                  </a:cubicBezTo>
                  <a:close/>
                  <a:moveTo>
                    <a:pt x="46031" y="2"/>
                  </a:moveTo>
                  <a:cubicBezTo>
                    <a:pt x="50447" y="60"/>
                    <a:pt x="54689" y="1193"/>
                    <a:pt x="58222" y="4533"/>
                  </a:cubicBezTo>
                  <a:cubicBezTo>
                    <a:pt x="65210" y="11213"/>
                    <a:pt x="58145" y="18662"/>
                    <a:pt x="56148" y="25342"/>
                  </a:cubicBezTo>
                  <a:cubicBezTo>
                    <a:pt x="51771" y="39856"/>
                    <a:pt x="45628" y="53831"/>
                    <a:pt x="41942" y="68498"/>
                  </a:cubicBezTo>
                  <a:cubicBezTo>
                    <a:pt x="38410" y="82781"/>
                    <a:pt x="29272" y="86006"/>
                    <a:pt x="13300" y="84547"/>
                  </a:cubicBezTo>
                  <a:cubicBezTo>
                    <a:pt x="10766" y="84163"/>
                    <a:pt x="3778" y="86697"/>
                    <a:pt x="323" y="79172"/>
                  </a:cubicBezTo>
                  <a:cubicBezTo>
                    <a:pt x="-3286" y="71186"/>
                    <a:pt x="24281" y="3841"/>
                    <a:pt x="32805" y="1922"/>
                  </a:cubicBezTo>
                  <a:cubicBezTo>
                    <a:pt x="37028" y="962"/>
                    <a:pt x="41616" y="-55"/>
                    <a:pt x="46031" y="2"/>
                  </a:cubicBezTo>
                  <a:close/>
                </a:path>
              </a:pathLst>
            </a:custGeom>
            <a:solidFill>
              <a:schemeClr val="accent1"/>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nvGrpSpPr>
            <p:cNvPr id="42" name="그룹 41">
              <a:extLst>
                <a:ext uri="{FF2B5EF4-FFF2-40B4-BE49-F238E27FC236}">
                  <a16:creationId xmlns:a16="http://schemas.microsoft.com/office/drawing/2014/main" id="{04D90FE7-BE16-43C7-9DE9-C07ED498A71A}"/>
                </a:ext>
              </a:extLst>
            </p:cNvPr>
            <p:cNvGrpSpPr/>
            <p:nvPr/>
          </p:nvGrpSpPr>
          <p:grpSpPr>
            <a:xfrm>
              <a:off x="3581615" y="3556550"/>
              <a:ext cx="319559" cy="332398"/>
              <a:chOff x="3581615" y="3556550"/>
              <a:chExt cx="319559" cy="332398"/>
            </a:xfrm>
          </p:grpSpPr>
          <p:sp>
            <p:nvSpPr>
              <p:cNvPr id="5" name="Freeform: Shape 4">
                <a:extLst>
                  <a:ext uri="{FF2B5EF4-FFF2-40B4-BE49-F238E27FC236}">
                    <a16:creationId xmlns:a16="http://schemas.microsoft.com/office/drawing/2014/main" id="{3C516D41-38FC-4549-AA22-4695E0DA5A30}"/>
                  </a:ext>
                </a:extLst>
              </p:cNvPr>
              <p:cNvSpPr/>
              <p:nvPr/>
            </p:nvSpPr>
            <p:spPr>
              <a:xfrm>
                <a:off x="3581615" y="3556550"/>
                <a:ext cx="319559" cy="332398"/>
              </a:xfrm>
              <a:custGeom>
                <a:avLst/>
                <a:gdLst>
                  <a:gd name="connsiteX0" fmla="*/ 357981 w 396387"/>
                  <a:gd name="connsiteY0" fmla="*/ 412273 h 412313"/>
                  <a:gd name="connsiteX1" fmla="*/ 16605 w 396387"/>
                  <a:gd name="connsiteY1" fmla="*/ 389889 h 412313"/>
                  <a:gd name="connsiteX2" fmla="*/ 31 w 396387"/>
                  <a:gd name="connsiteY2" fmla="*/ 371125 h 412313"/>
                  <a:gd name="connsiteX3" fmla="*/ 21748 w 396387"/>
                  <a:gd name="connsiteY3" fmla="*/ 16604 h 412313"/>
                  <a:gd name="connsiteX4" fmla="*/ 40512 w 396387"/>
                  <a:gd name="connsiteY4" fmla="*/ 31 h 412313"/>
                  <a:gd name="connsiteX5" fmla="*/ 379698 w 396387"/>
                  <a:gd name="connsiteY5" fmla="*/ 20033 h 412313"/>
                  <a:gd name="connsiteX6" fmla="*/ 396366 w 396387"/>
                  <a:gd name="connsiteY6" fmla="*/ 38702 h 412313"/>
                  <a:gd name="connsiteX7" fmla="*/ 376840 w 396387"/>
                  <a:gd name="connsiteY7" fmla="*/ 395604 h 412313"/>
                  <a:gd name="connsiteX8" fmla="*/ 357981 w 396387"/>
                  <a:gd name="connsiteY8" fmla="*/ 412273 h 412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387" h="412313">
                    <a:moveTo>
                      <a:pt x="357981" y="412273"/>
                    </a:moveTo>
                    <a:lnTo>
                      <a:pt x="16605" y="389889"/>
                    </a:lnTo>
                    <a:cubicBezTo>
                      <a:pt x="6889" y="389222"/>
                      <a:pt x="-541" y="380840"/>
                      <a:pt x="31" y="371125"/>
                    </a:cubicBezTo>
                    <a:lnTo>
                      <a:pt x="21748" y="16604"/>
                    </a:lnTo>
                    <a:cubicBezTo>
                      <a:pt x="22319" y="6889"/>
                      <a:pt x="30701" y="-541"/>
                      <a:pt x="40512" y="31"/>
                    </a:cubicBezTo>
                    <a:lnTo>
                      <a:pt x="379698" y="20033"/>
                    </a:lnTo>
                    <a:cubicBezTo>
                      <a:pt x="389413" y="20605"/>
                      <a:pt x="396842" y="28987"/>
                      <a:pt x="396366" y="38702"/>
                    </a:cubicBezTo>
                    <a:lnTo>
                      <a:pt x="376840" y="395604"/>
                    </a:lnTo>
                    <a:cubicBezTo>
                      <a:pt x="376268" y="405415"/>
                      <a:pt x="367791" y="412940"/>
                      <a:pt x="357981" y="412273"/>
                    </a:cubicBezTo>
                    <a:close/>
                  </a:path>
                </a:pathLst>
              </a:custGeom>
              <a:solidFill>
                <a:srgbClr val="ED1C2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6" name="Freeform: Shape 5">
                <a:extLst>
                  <a:ext uri="{FF2B5EF4-FFF2-40B4-BE49-F238E27FC236}">
                    <a16:creationId xmlns:a16="http://schemas.microsoft.com/office/drawing/2014/main" id="{A83F4C91-097B-4740-B98E-B61CB98BB889}"/>
                  </a:ext>
                </a:extLst>
              </p:cNvPr>
              <p:cNvSpPr/>
              <p:nvPr/>
            </p:nvSpPr>
            <p:spPr>
              <a:xfrm>
                <a:off x="3594282" y="3570830"/>
                <a:ext cx="291236" cy="303138"/>
              </a:xfrm>
              <a:custGeom>
                <a:avLst/>
                <a:gdLst>
                  <a:gd name="connsiteX0" fmla="*/ 326265 w 361255"/>
                  <a:gd name="connsiteY0" fmla="*/ 375985 h 376018"/>
                  <a:gd name="connsiteX1" fmla="*/ 15083 w 361255"/>
                  <a:gd name="connsiteY1" fmla="*/ 355602 h 376018"/>
                  <a:gd name="connsiteX2" fmla="*/ 34 w 361255"/>
                  <a:gd name="connsiteY2" fmla="*/ 338457 h 376018"/>
                  <a:gd name="connsiteX3" fmla="*/ 19846 w 361255"/>
                  <a:gd name="connsiteY3" fmla="*/ 15178 h 376018"/>
                  <a:gd name="connsiteX4" fmla="*/ 36896 w 361255"/>
                  <a:gd name="connsiteY4" fmla="*/ 33 h 376018"/>
                  <a:gd name="connsiteX5" fmla="*/ 346077 w 361255"/>
                  <a:gd name="connsiteY5" fmla="*/ 18321 h 376018"/>
                  <a:gd name="connsiteX6" fmla="*/ 361222 w 361255"/>
                  <a:gd name="connsiteY6" fmla="*/ 35371 h 376018"/>
                  <a:gd name="connsiteX7" fmla="*/ 343410 w 361255"/>
                  <a:gd name="connsiteY7" fmla="*/ 360745 h 376018"/>
                  <a:gd name="connsiteX8" fmla="*/ 326265 w 361255"/>
                  <a:gd name="connsiteY8" fmla="*/ 375985 h 376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255" h="376018">
                    <a:moveTo>
                      <a:pt x="326265" y="375985"/>
                    </a:moveTo>
                    <a:lnTo>
                      <a:pt x="15083" y="355602"/>
                    </a:lnTo>
                    <a:cubicBezTo>
                      <a:pt x="6225" y="355030"/>
                      <a:pt x="-538" y="347410"/>
                      <a:pt x="34" y="338457"/>
                    </a:cubicBezTo>
                    <a:lnTo>
                      <a:pt x="19846" y="15178"/>
                    </a:lnTo>
                    <a:cubicBezTo>
                      <a:pt x="20417" y="6320"/>
                      <a:pt x="28037" y="-538"/>
                      <a:pt x="36896" y="33"/>
                    </a:cubicBezTo>
                    <a:lnTo>
                      <a:pt x="346077" y="18321"/>
                    </a:lnTo>
                    <a:cubicBezTo>
                      <a:pt x="354935" y="18893"/>
                      <a:pt x="361793" y="26418"/>
                      <a:pt x="361222" y="35371"/>
                    </a:cubicBezTo>
                    <a:lnTo>
                      <a:pt x="343410" y="360745"/>
                    </a:lnTo>
                    <a:cubicBezTo>
                      <a:pt x="342934" y="369699"/>
                      <a:pt x="335219" y="376557"/>
                      <a:pt x="326265" y="375985"/>
                    </a:cubicBezTo>
                    <a:close/>
                  </a:path>
                </a:pathLst>
              </a:custGeom>
              <a:solidFill>
                <a:srgbClr val="3C241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7" name="Freeform: Shape 6">
                <a:extLst>
                  <a:ext uri="{FF2B5EF4-FFF2-40B4-BE49-F238E27FC236}">
                    <a16:creationId xmlns:a16="http://schemas.microsoft.com/office/drawing/2014/main" id="{2C4493AA-AA55-4422-B2B3-644837472F3C}"/>
                  </a:ext>
                </a:extLst>
              </p:cNvPr>
              <p:cNvSpPr/>
              <p:nvPr/>
            </p:nvSpPr>
            <p:spPr>
              <a:xfrm>
                <a:off x="3702351" y="3575388"/>
                <a:ext cx="80704" cy="293562"/>
              </a:xfrm>
              <a:custGeom>
                <a:avLst/>
                <a:gdLst>
                  <a:gd name="connsiteX0" fmla="*/ 77819 w 100107"/>
                  <a:gd name="connsiteY0" fmla="*/ 364141 h 364140"/>
                  <a:gd name="connsiteX1" fmla="*/ 0 w 100107"/>
                  <a:gd name="connsiteY1" fmla="*/ 356902 h 364140"/>
                  <a:gd name="connsiteX2" fmla="*/ 21241 w 100107"/>
                  <a:gd name="connsiteY2" fmla="*/ 0 h 364140"/>
                  <a:gd name="connsiteX3" fmla="*/ 100108 w 100107"/>
                  <a:gd name="connsiteY3" fmla="*/ 5334 h 364140"/>
                </a:gdLst>
                <a:ahLst/>
                <a:cxnLst>
                  <a:cxn ang="0">
                    <a:pos x="connsiteX0" y="connsiteY0"/>
                  </a:cxn>
                  <a:cxn ang="0">
                    <a:pos x="connsiteX1" y="connsiteY1"/>
                  </a:cxn>
                  <a:cxn ang="0">
                    <a:pos x="connsiteX2" y="connsiteY2"/>
                  </a:cxn>
                  <a:cxn ang="0">
                    <a:pos x="connsiteX3" y="connsiteY3"/>
                  </a:cxn>
                </a:cxnLst>
                <a:rect l="l" t="t" r="r" b="b"/>
                <a:pathLst>
                  <a:path w="100107" h="364140">
                    <a:moveTo>
                      <a:pt x="77819" y="364141"/>
                    </a:moveTo>
                    <a:lnTo>
                      <a:pt x="0" y="356902"/>
                    </a:lnTo>
                    <a:lnTo>
                      <a:pt x="21241" y="0"/>
                    </a:lnTo>
                    <a:lnTo>
                      <a:pt x="100108" y="5334"/>
                    </a:lnTo>
                    <a:close/>
                  </a:path>
                </a:pathLst>
              </a:custGeom>
              <a:solidFill>
                <a:srgbClr val="FCEBE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sp>
            <p:nvSpPr>
              <p:cNvPr id="41" name="자유형: 도형 40">
                <a:extLst>
                  <a:ext uri="{FF2B5EF4-FFF2-40B4-BE49-F238E27FC236}">
                    <a16:creationId xmlns:a16="http://schemas.microsoft.com/office/drawing/2014/main" id="{F0B56BFB-66C2-474F-A45D-C64E36ECF671}"/>
                  </a:ext>
                </a:extLst>
              </p:cNvPr>
              <p:cNvSpPr/>
              <p:nvPr/>
            </p:nvSpPr>
            <p:spPr>
              <a:xfrm>
                <a:off x="3656864" y="3613063"/>
                <a:ext cx="169836" cy="223281"/>
              </a:xfrm>
              <a:custGeom>
                <a:avLst/>
                <a:gdLst>
                  <a:gd name="connsiteX0" fmla="*/ 19302 w 169836"/>
                  <a:gd name="connsiteY0" fmla="*/ 163128 h 223281"/>
                  <a:gd name="connsiteX1" fmla="*/ 145004 w 169836"/>
                  <a:gd name="connsiteY1" fmla="*/ 169962 h 223281"/>
                  <a:gd name="connsiteX2" fmla="*/ 161438 w 169836"/>
                  <a:gd name="connsiteY2" fmla="*/ 188238 h 223281"/>
                  <a:gd name="connsiteX3" fmla="*/ 160439 w 169836"/>
                  <a:gd name="connsiteY3" fmla="*/ 206821 h 223281"/>
                  <a:gd name="connsiteX4" fmla="*/ 142163 w 169836"/>
                  <a:gd name="connsiteY4" fmla="*/ 223254 h 223281"/>
                  <a:gd name="connsiteX5" fmla="*/ 16461 w 169836"/>
                  <a:gd name="connsiteY5" fmla="*/ 216420 h 223281"/>
                  <a:gd name="connsiteX6" fmla="*/ 27 w 169836"/>
                  <a:gd name="connsiteY6" fmla="*/ 198143 h 223281"/>
                  <a:gd name="connsiteX7" fmla="*/ 1026 w 169836"/>
                  <a:gd name="connsiteY7" fmla="*/ 179561 h 223281"/>
                  <a:gd name="connsiteX8" fmla="*/ 19302 w 169836"/>
                  <a:gd name="connsiteY8" fmla="*/ 163128 h 223281"/>
                  <a:gd name="connsiteX9" fmla="*/ 23065 w 169836"/>
                  <a:gd name="connsiteY9" fmla="*/ 81501 h 223281"/>
                  <a:gd name="connsiteX10" fmla="*/ 148767 w 169836"/>
                  <a:gd name="connsiteY10" fmla="*/ 88335 h 223281"/>
                  <a:gd name="connsiteX11" fmla="*/ 165201 w 169836"/>
                  <a:gd name="connsiteY11" fmla="*/ 106611 h 223281"/>
                  <a:gd name="connsiteX12" fmla="*/ 164202 w 169836"/>
                  <a:gd name="connsiteY12" fmla="*/ 125194 h 223281"/>
                  <a:gd name="connsiteX13" fmla="*/ 145926 w 169836"/>
                  <a:gd name="connsiteY13" fmla="*/ 141627 h 223281"/>
                  <a:gd name="connsiteX14" fmla="*/ 20224 w 169836"/>
                  <a:gd name="connsiteY14" fmla="*/ 134793 h 223281"/>
                  <a:gd name="connsiteX15" fmla="*/ 3790 w 169836"/>
                  <a:gd name="connsiteY15" fmla="*/ 116516 h 223281"/>
                  <a:gd name="connsiteX16" fmla="*/ 4789 w 169836"/>
                  <a:gd name="connsiteY16" fmla="*/ 97934 h 223281"/>
                  <a:gd name="connsiteX17" fmla="*/ 23065 w 169836"/>
                  <a:gd name="connsiteY17" fmla="*/ 81501 h 223281"/>
                  <a:gd name="connsiteX18" fmla="*/ 27673 w 169836"/>
                  <a:gd name="connsiteY18" fmla="*/ 28 h 223281"/>
                  <a:gd name="connsiteX19" fmla="*/ 153375 w 169836"/>
                  <a:gd name="connsiteY19" fmla="*/ 6862 h 223281"/>
                  <a:gd name="connsiteX20" fmla="*/ 169809 w 169836"/>
                  <a:gd name="connsiteY20" fmla="*/ 25138 h 223281"/>
                  <a:gd name="connsiteX21" fmla="*/ 168810 w 169836"/>
                  <a:gd name="connsiteY21" fmla="*/ 43721 h 223281"/>
                  <a:gd name="connsiteX22" fmla="*/ 150534 w 169836"/>
                  <a:gd name="connsiteY22" fmla="*/ 60154 h 223281"/>
                  <a:gd name="connsiteX23" fmla="*/ 24832 w 169836"/>
                  <a:gd name="connsiteY23" fmla="*/ 53320 h 223281"/>
                  <a:gd name="connsiteX24" fmla="*/ 8399 w 169836"/>
                  <a:gd name="connsiteY24" fmla="*/ 35043 h 223281"/>
                  <a:gd name="connsiteX25" fmla="*/ 9397 w 169836"/>
                  <a:gd name="connsiteY25" fmla="*/ 16461 h 223281"/>
                  <a:gd name="connsiteX26" fmla="*/ 27673 w 169836"/>
                  <a:gd name="connsiteY26" fmla="*/ 28 h 223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9836" h="223281">
                    <a:moveTo>
                      <a:pt x="19302" y="163128"/>
                    </a:moveTo>
                    <a:lnTo>
                      <a:pt x="145004" y="169962"/>
                    </a:lnTo>
                    <a:cubicBezTo>
                      <a:pt x="154604" y="170499"/>
                      <a:pt x="161974" y="178716"/>
                      <a:pt x="161438" y="188238"/>
                    </a:cubicBezTo>
                    <a:lnTo>
                      <a:pt x="160439" y="206821"/>
                    </a:lnTo>
                    <a:cubicBezTo>
                      <a:pt x="159978" y="216420"/>
                      <a:pt x="151762" y="223791"/>
                      <a:pt x="142163" y="223254"/>
                    </a:cubicBezTo>
                    <a:lnTo>
                      <a:pt x="16461" y="216420"/>
                    </a:lnTo>
                    <a:cubicBezTo>
                      <a:pt x="6861" y="215882"/>
                      <a:pt x="-510" y="207665"/>
                      <a:pt x="27" y="198143"/>
                    </a:cubicBezTo>
                    <a:lnTo>
                      <a:pt x="1026" y="179561"/>
                    </a:lnTo>
                    <a:cubicBezTo>
                      <a:pt x="1563" y="169962"/>
                      <a:pt x="9780" y="162590"/>
                      <a:pt x="19302" y="163128"/>
                    </a:cubicBezTo>
                    <a:close/>
                    <a:moveTo>
                      <a:pt x="23065" y="81501"/>
                    </a:moveTo>
                    <a:lnTo>
                      <a:pt x="148767" y="88335"/>
                    </a:lnTo>
                    <a:cubicBezTo>
                      <a:pt x="158367" y="88872"/>
                      <a:pt x="165737" y="97089"/>
                      <a:pt x="165201" y="106611"/>
                    </a:cubicBezTo>
                    <a:lnTo>
                      <a:pt x="164202" y="125194"/>
                    </a:lnTo>
                    <a:cubicBezTo>
                      <a:pt x="163665" y="134793"/>
                      <a:pt x="155525" y="142164"/>
                      <a:pt x="145926" y="141627"/>
                    </a:cubicBezTo>
                    <a:lnTo>
                      <a:pt x="20224" y="134793"/>
                    </a:lnTo>
                    <a:cubicBezTo>
                      <a:pt x="10625" y="134255"/>
                      <a:pt x="3253" y="126038"/>
                      <a:pt x="3790" y="116516"/>
                    </a:cubicBezTo>
                    <a:lnTo>
                      <a:pt x="4789" y="97934"/>
                    </a:lnTo>
                    <a:cubicBezTo>
                      <a:pt x="5326" y="88335"/>
                      <a:pt x="13543" y="80964"/>
                      <a:pt x="23065" y="81501"/>
                    </a:cubicBezTo>
                    <a:close/>
                    <a:moveTo>
                      <a:pt x="27673" y="28"/>
                    </a:moveTo>
                    <a:lnTo>
                      <a:pt x="153375" y="6862"/>
                    </a:lnTo>
                    <a:cubicBezTo>
                      <a:pt x="162975" y="7399"/>
                      <a:pt x="170345" y="15616"/>
                      <a:pt x="169809" y="25138"/>
                    </a:cubicBezTo>
                    <a:lnTo>
                      <a:pt x="168810" y="43721"/>
                    </a:lnTo>
                    <a:cubicBezTo>
                      <a:pt x="168273" y="53320"/>
                      <a:pt x="160133" y="60691"/>
                      <a:pt x="150534" y="60154"/>
                    </a:cubicBezTo>
                    <a:lnTo>
                      <a:pt x="24832" y="53320"/>
                    </a:lnTo>
                    <a:cubicBezTo>
                      <a:pt x="15233" y="52782"/>
                      <a:pt x="7861" y="44565"/>
                      <a:pt x="8399" y="35043"/>
                    </a:cubicBezTo>
                    <a:lnTo>
                      <a:pt x="9397" y="16461"/>
                    </a:lnTo>
                    <a:cubicBezTo>
                      <a:pt x="9934" y="6862"/>
                      <a:pt x="18151" y="-510"/>
                      <a:pt x="27673" y="28"/>
                    </a:cubicBezTo>
                    <a:close/>
                  </a:path>
                </a:pathLst>
              </a:custGeom>
              <a:solidFill>
                <a:schemeClr val="accent2"/>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cs typeface="+mn-cs"/>
                </a:endParaRPr>
              </a:p>
            </p:txBody>
          </p:sp>
        </p:grpSp>
      </p:grpSp>
      <p:sp>
        <p:nvSpPr>
          <p:cNvPr id="51" name="Rounded Rectangle 11">
            <a:extLst>
              <a:ext uri="{FF2B5EF4-FFF2-40B4-BE49-F238E27FC236}">
                <a16:creationId xmlns:a16="http://schemas.microsoft.com/office/drawing/2014/main" id="{6E5A9E86-5151-4D3B-90A7-A7B882FD2FE6}"/>
              </a:ext>
            </a:extLst>
          </p:cNvPr>
          <p:cNvSpPr/>
          <p:nvPr/>
        </p:nvSpPr>
        <p:spPr>
          <a:xfrm>
            <a:off x="6256750" y="1742115"/>
            <a:ext cx="5141817" cy="928423"/>
          </a:xfrm>
          <a:prstGeom prst="roundRect">
            <a:avLst>
              <a:gd name="adj" fmla="val 888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52" name="Rounded Rectangle 13">
            <a:extLst>
              <a:ext uri="{FF2B5EF4-FFF2-40B4-BE49-F238E27FC236}">
                <a16:creationId xmlns:a16="http://schemas.microsoft.com/office/drawing/2014/main" id="{24DAE9BB-1E19-4E51-A2E9-741465DF8FC6}"/>
              </a:ext>
            </a:extLst>
          </p:cNvPr>
          <p:cNvSpPr/>
          <p:nvPr/>
        </p:nvSpPr>
        <p:spPr>
          <a:xfrm>
            <a:off x="6258730" y="2830413"/>
            <a:ext cx="5141817" cy="928423"/>
          </a:xfrm>
          <a:prstGeom prst="roundRect">
            <a:avLst>
              <a:gd name="adj" fmla="val 888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53" name="Rounded Rectangle 14">
            <a:extLst>
              <a:ext uri="{FF2B5EF4-FFF2-40B4-BE49-F238E27FC236}">
                <a16:creationId xmlns:a16="http://schemas.microsoft.com/office/drawing/2014/main" id="{28D896FD-5346-4FE7-8E66-F3CDF7684DE4}"/>
              </a:ext>
            </a:extLst>
          </p:cNvPr>
          <p:cNvSpPr/>
          <p:nvPr/>
        </p:nvSpPr>
        <p:spPr>
          <a:xfrm>
            <a:off x="6260710" y="3918711"/>
            <a:ext cx="5141817" cy="928423"/>
          </a:xfrm>
          <a:prstGeom prst="roundRect">
            <a:avLst>
              <a:gd name="adj" fmla="val 888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sp>
        <p:nvSpPr>
          <p:cNvPr id="54" name="Rounded Rectangle 15">
            <a:extLst>
              <a:ext uri="{FF2B5EF4-FFF2-40B4-BE49-F238E27FC236}">
                <a16:creationId xmlns:a16="http://schemas.microsoft.com/office/drawing/2014/main" id="{99697155-ECD3-4D0F-AD96-4AC77196F741}"/>
              </a:ext>
            </a:extLst>
          </p:cNvPr>
          <p:cNvSpPr/>
          <p:nvPr/>
        </p:nvSpPr>
        <p:spPr>
          <a:xfrm>
            <a:off x="6262690" y="5007010"/>
            <a:ext cx="5141817" cy="928423"/>
          </a:xfrm>
          <a:prstGeom prst="roundRect">
            <a:avLst>
              <a:gd name="adj" fmla="val 888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prstClr val="white"/>
              </a:solidFill>
              <a:effectLst/>
              <a:uLnTx/>
              <a:uFillTx/>
              <a:latin typeface="Arial"/>
              <a:cs typeface="+mn-cs"/>
            </a:endParaRPr>
          </a:p>
        </p:txBody>
      </p:sp>
      <p:grpSp>
        <p:nvGrpSpPr>
          <p:cNvPr id="55" name="Group 14">
            <a:extLst>
              <a:ext uri="{FF2B5EF4-FFF2-40B4-BE49-F238E27FC236}">
                <a16:creationId xmlns:a16="http://schemas.microsoft.com/office/drawing/2014/main" id="{C684C6E1-5276-445F-BCA5-3AAE2E503DD8}"/>
              </a:ext>
            </a:extLst>
          </p:cNvPr>
          <p:cNvGrpSpPr/>
          <p:nvPr/>
        </p:nvGrpSpPr>
        <p:grpSpPr>
          <a:xfrm>
            <a:off x="6608249" y="1798111"/>
            <a:ext cx="4444761" cy="743989"/>
            <a:chOff x="6413625" y="1947538"/>
            <a:chExt cx="2956279" cy="712509"/>
          </a:xfrm>
        </p:grpSpPr>
        <p:sp>
          <p:nvSpPr>
            <p:cNvPr id="56" name="TextBox 55">
              <a:extLst>
                <a:ext uri="{FF2B5EF4-FFF2-40B4-BE49-F238E27FC236}">
                  <a16:creationId xmlns:a16="http://schemas.microsoft.com/office/drawing/2014/main" id="{E9F441CD-C547-410D-826A-9920406E0007}"/>
                </a:ext>
              </a:extLst>
            </p:cNvPr>
            <p:cNvSpPr txBox="1"/>
            <p:nvPr/>
          </p:nvSpPr>
          <p:spPr>
            <a:xfrm>
              <a:off x="6417576" y="2217916"/>
              <a:ext cx="2952328" cy="442131"/>
            </a:xfrm>
            <a:prstGeom prst="rect">
              <a:avLst/>
            </a:prstGeom>
            <a:noFill/>
          </p:spPr>
          <p:txBody>
            <a:bodyPr wrap="square" rtlCol="0">
              <a:spAutoFit/>
            </a:bodyPr>
            <a:lstStyle/>
            <a:p>
              <a:pPr marL="171450" lvl="0" indent="-171450">
                <a:buFont typeface="Wingdings" panose="05000000000000000000" pitchFamily="2" charset="2"/>
                <a:buChar char="ü"/>
                <a:defRPr/>
              </a:pPr>
              <a:r>
                <a:rPr lang="en-US" altLang="ko-KR" sz="1200" dirty="0">
                  <a:solidFill>
                    <a:schemeClr val="bg1"/>
                  </a:solidFill>
                  <a:latin typeface="Tahoma" panose="020B0604030504040204" pitchFamily="34" charset="0"/>
                  <a:ea typeface="Tahoma" panose="020B0604030504040204" pitchFamily="34" charset="0"/>
                  <a:cs typeface="Tahoma" panose="020B0604030504040204" pitchFamily="34" charset="0"/>
                </a:rPr>
                <a:t>Source: www.</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Coursera.com</a:t>
              </a:r>
            </a:p>
            <a:p>
              <a:pPr marL="171450" indent="-171450">
                <a:buFont typeface="Wingdings" panose="05000000000000000000" pitchFamily="2" charset="2"/>
                <a:buChar char="ü"/>
                <a:defRPr/>
              </a:pPr>
              <a:r>
                <a:rPr lang="en-US" altLang="ko-KR"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Skills gain: </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R, </a:t>
              </a:r>
              <a:r>
                <a:rPr lang="en-US"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SQL, Spreadsheet</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Tableau</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7" name="TextBox 56">
              <a:extLst>
                <a:ext uri="{FF2B5EF4-FFF2-40B4-BE49-F238E27FC236}">
                  <a16:creationId xmlns:a16="http://schemas.microsoft.com/office/drawing/2014/main" id="{76ADA202-4A3D-45D5-8EFB-E65648A8D22F}"/>
                </a:ext>
              </a:extLst>
            </p:cNvPr>
            <p:cNvSpPr txBox="1"/>
            <p:nvPr/>
          </p:nvSpPr>
          <p:spPr>
            <a:xfrm>
              <a:off x="6413625" y="1947538"/>
              <a:ext cx="2952328" cy="294755"/>
            </a:xfrm>
            <a:prstGeom prst="rect">
              <a:avLst/>
            </a:prstGeom>
            <a:noFill/>
          </p:spPr>
          <p:txBody>
            <a:bodyPr wrap="square" rtlCol="0">
              <a:spAutoFit/>
            </a:bodyPr>
            <a:lstStyle/>
            <a:p>
              <a:pPr lvl="0">
                <a:defRPr/>
              </a:pPr>
              <a:r>
                <a:rPr lang="en-US" sz="1400" dirty="0">
                  <a:solidFill>
                    <a:schemeClr val="bg1"/>
                  </a:solidFill>
                  <a:latin typeface="Tahoma" panose="020B0604030504040204" pitchFamily="34" charset="0"/>
                  <a:ea typeface="Tahoma" panose="020B0604030504040204" pitchFamily="34" charset="0"/>
                  <a:cs typeface="Tahoma" panose="020B0604030504040204" pitchFamily="34" charset="0"/>
                </a:rPr>
                <a:t>Google Data Analytics Professional Certificate</a:t>
              </a:r>
              <a:endParaRPr kumimoji="0" lang="ko-KR" altLang="en-US" sz="1400" b="1" i="0" u="none" strike="noStrike" kern="1200" cap="none" spc="0" normalizeH="0" baseline="0" noProof="0" dirty="0">
                <a:ln>
                  <a:noFill/>
                </a:ln>
                <a:solidFill>
                  <a:schemeClr val="bg1"/>
                </a:solidFill>
                <a:effectLst/>
                <a:uLnTx/>
                <a:uFillTx/>
                <a:latin typeface="Arial"/>
              </a:endParaRPr>
            </a:p>
          </p:txBody>
        </p:sp>
      </p:grpSp>
      <p:grpSp>
        <p:nvGrpSpPr>
          <p:cNvPr id="61" name="Group 20">
            <a:extLst>
              <a:ext uri="{FF2B5EF4-FFF2-40B4-BE49-F238E27FC236}">
                <a16:creationId xmlns:a16="http://schemas.microsoft.com/office/drawing/2014/main" id="{BA1180CC-9E96-4FB9-8000-9B5FA9F4C3C0}"/>
              </a:ext>
            </a:extLst>
          </p:cNvPr>
          <p:cNvGrpSpPr/>
          <p:nvPr/>
        </p:nvGrpSpPr>
        <p:grpSpPr>
          <a:xfrm>
            <a:off x="6602310" y="3985548"/>
            <a:ext cx="4450698" cy="738573"/>
            <a:chOff x="6409675" y="1952726"/>
            <a:chExt cx="2960228" cy="707322"/>
          </a:xfrm>
        </p:grpSpPr>
        <p:sp>
          <p:nvSpPr>
            <p:cNvPr id="62" name="TextBox 61">
              <a:extLst>
                <a:ext uri="{FF2B5EF4-FFF2-40B4-BE49-F238E27FC236}">
                  <a16:creationId xmlns:a16="http://schemas.microsoft.com/office/drawing/2014/main" id="{5D9D0039-B9CC-4BB1-9B9D-69966E568C42}"/>
                </a:ext>
              </a:extLst>
            </p:cNvPr>
            <p:cNvSpPr txBox="1"/>
            <p:nvPr/>
          </p:nvSpPr>
          <p:spPr>
            <a:xfrm>
              <a:off x="6417576" y="2217917"/>
              <a:ext cx="2952327" cy="442131"/>
            </a:xfrm>
            <a:prstGeom prst="rect">
              <a:avLst/>
            </a:prstGeom>
            <a:noFill/>
          </p:spPr>
          <p:txBody>
            <a:bodyPr wrap="square" rtlCol="0">
              <a:spAutoFit/>
            </a:bodyPr>
            <a:lstStyle/>
            <a:p>
              <a:pPr marL="171450" lvl="0" indent="-171450">
                <a:buFont typeface="Wingdings" panose="05000000000000000000" pitchFamily="2" charset="2"/>
                <a:buChar char="ü"/>
                <a:defRPr/>
              </a:pPr>
              <a:r>
                <a:rPr lang="en-US" altLang="ko-KR" sz="1200" dirty="0">
                  <a:solidFill>
                    <a:schemeClr val="bg1"/>
                  </a:solidFill>
                  <a:latin typeface="Tahoma" panose="020B0604030504040204" pitchFamily="34" charset="0"/>
                  <a:ea typeface="Tahoma" panose="020B0604030504040204" pitchFamily="34" charset="0"/>
                  <a:cs typeface="Tahoma" panose="020B0604030504040204" pitchFamily="34" charset="0"/>
                </a:rPr>
                <a:t>Source: </a:t>
              </a:r>
              <a:r>
                <a:rPr lang="en-US" altLang="ko-KR" sz="1200" dirty="0" smtClean="0">
                  <a:solidFill>
                    <a:prstClr val="white"/>
                  </a:solidFill>
                  <a:latin typeface="Arial" pitchFamily="34" charset="0"/>
                  <a:cs typeface="Arial" pitchFamily="34" charset="0"/>
                  <a:hlinkClick r:id="rId2"/>
                </a:rPr>
                <a:t>www.Udemy.com</a:t>
              </a:r>
              <a:endParaRPr lang="en-US" altLang="ko-KR" sz="1200" dirty="0" smtClean="0">
                <a:solidFill>
                  <a:prstClr val="white"/>
                </a:solidFill>
                <a:latin typeface="Arial" pitchFamily="34" charset="0"/>
                <a:cs typeface="Arial" pitchFamily="34" charset="0"/>
              </a:endParaRPr>
            </a:p>
            <a:p>
              <a:pPr marL="171450" lvl="0" indent="-171450">
                <a:buFont typeface="Wingdings" panose="05000000000000000000" pitchFamily="2" charset="2"/>
                <a:buChar char="ü"/>
                <a:defRPr/>
              </a:pPr>
              <a:r>
                <a:rPr kumimoji="0" lang="en-US" altLang="ko-KR" sz="1200" b="0" i="0" u="none" strike="noStrike" kern="1200" cap="none" spc="0" normalizeH="0" baseline="0" noProof="0" dirty="0" smtClean="0">
                  <a:ln>
                    <a:noFill/>
                  </a:ln>
                  <a:solidFill>
                    <a:prstClr val="white"/>
                  </a:solidFill>
                  <a:effectLst/>
                  <a:uLnTx/>
                  <a:uFillTx/>
                  <a:latin typeface="Arial" pitchFamily="34" charset="0"/>
                  <a:cs typeface="Arial" pitchFamily="34" charset="0"/>
                </a:rPr>
                <a:t>Skill gain:</a:t>
              </a:r>
              <a:r>
                <a:rPr kumimoji="0" lang="en-US" altLang="ko-KR" sz="1200" b="0" i="0" u="none" strike="noStrike" kern="1200" cap="none" spc="0" normalizeH="0" noProof="0" dirty="0" smtClean="0">
                  <a:ln>
                    <a:noFill/>
                  </a:ln>
                  <a:solidFill>
                    <a:prstClr val="white"/>
                  </a:solidFill>
                  <a:effectLst/>
                  <a:uLnTx/>
                  <a:uFillTx/>
                  <a:latin typeface="Arial" pitchFamily="34" charset="0"/>
                  <a:cs typeface="Arial" pitchFamily="34" charset="0"/>
                </a:rPr>
                <a:t> Tableau software knowledge</a:t>
              </a:r>
              <a:endParaRPr kumimoji="0" lang="en-US" altLang="ko-KR" sz="1200" b="0" i="0" u="none" strike="noStrike" kern="1200" cap="none" spc="0" normalizeH="0" baseline="0" noProof="0" dirty="0">
                <a:ln>
                  <a:noFill/>
                </a:ln>
                <a:solidFill>
                  <a:prstClr val="white"/>
                </a:solidFill>
                <a:effectLst/>
                <a:uLnTx/>
                <a:uFillTx/>
                <a:latin typeface="Arial" pitchFamily="34" charset="0"/>
                <a:cs typeface="Arial" pitchFamily="34" charset="0"/>
              </a:endParaRPr>
            </a:p>
          </p:txBody>
        </p:sp>
        <p:sp>
          <p:nvSpPr>
            <p:cNvPr id="63" name="TextBox 62">
              <a:extLst>
                <a:ext uri="{FF2B5EF4-FFF2-40B4-BE49-F238E27FC236}">
                  <a16:creationId xmlns:a16="http://schemas.microsoft.com/office/drawing/2014/main" id="{62F4858B-053F-480F-9769-B0767F76DD3F}"/>
                </a:ext>
              </a:extLst>
            </p:cNvPr>
            <p:cNvSpPr txBox="1"/>
            <p:nvPr/>
          </p:nvSpPr>
          <p:spPr>
            <a:xfrm>
              <a:off x="6409675" y="1952726"/>
              <a:ext cx="2952327" cy="294755"/>
            </a:xfrm>
            <a:prstGeom prst="rect">
              <a:avLst/>
            </a:prstGeom>
            <a:noFill/>
          </p:spPr>
          <p:txBody>
            <a:bodyPr wrap="square" rtlCol="0">
              <a:spAutoFit/>
            </a:bodyPr>
            <a:lstStyle/>
            <a:p>
              <a:pPr lvl="0">
                <a:defRPr/>
              </a:pPr>
              <a:r>
                <a:rPr lang="en-US" altLang="ko-KR" sz="1400" dirty="0">
                  <a:solidFill>
                    <a:prstClr val="white"/>
                  </a:solidFill>
                  <a:latin typeface="Tahoma" panose="020B0604030504040204" pitchFamily="34" charset="0"/>
                  <a:ea typeface="Tahoma" panose="020B0604030504040204" pitchFamily="34" charset="0"/>
                  <a:cs typeface="Tahoma" panose="020B0604030504040204" pitchFamily="34" charset="0"/>
                </a:rPr>
                <a:t>Tableau Course </a:t>
              </a:r>
              <a:endParaRPr kumimoji="0" lang="ko-KR" altLang="en-US" sz="140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grpSp>
      <p:grpSp>
        <p:nvGrpSpPr>
          <p:cNvPr id="64" name="Group 23">
            <a:extLst>
              <a:ext uri="{FF2B5EF4-FFF2-40B4-BE49-F238E27FC236}">
                <a16:creationId xmlns:a16="http://schemas.microsoft.com/office/drawing/2014/main" id="{6401DF33-EB54-4622-B24D-CA2828AA084A}"/>
              </a:ext>
            </a:extLst>
          </p:cNvPr>
          <p:cNvGrpSpPr/>
          <p:nvPr/>
        </p:nvGrpSpPr>
        <p:grpSpPr>
          <a:xfrm>
            <a:off x="6602310" y="5045690"/>
            <a:ext cx="4450698" cy="1066979"/>
            <a:chOff x="6409675" y="1923163"/>
            <a:chExt cx="2960228" cy="1021832"/>
          </a:xfrm>
        </p:grpSpPr>
        <p:sp>
          <p:nvSpPr>
            <p:cNvPr id="65" name="TextBox 64">
              <a:extLst>
                <a:ext uri="{FF2B5EF4-FFF2-40B4-BE49-F238E27FC236}">
                  <a16:creationId xmlns:a16="http://schemas.microsoft.com/office/drawing/2014/main" id="{B7D8EADD-34D3-43C2-8023-4D100B8F7E76}"/>
                </a:ext>
              </a:extLst>
            </p:cNvPr>
            <p:cNvSpPr txBox="1"/>
            <p:nvPr/>
          </p:nvSpPr>
          <p:spPr>
            <a:xfrm>
              <a:off x="6417576" y="2149160"/>
              <a:ext cx="2952327" cy="795835"/>
            </a:xfrm>
            <a:prstGeom prst="rect">
              <a:avLst/>
            </a:prstGeom>
            <a:noFill/>
          </p:spPr>
          <p:txBody>
            <a:bodyPr wrap="square" rtlCol="0">
              <a:spAutoFit/>
            </a:bodyPr>
            <a:lstStyle/>
            <a:p>
              <a:pPr marL="171450" indent="-171450">
                <a:buFont typeface="Wingdings" panose="05000000000000000000" pitchFamily="2" charset="2"/>
                <a:buChar char="ü"/>
                <a:defRPr/>
              </a:pPr>
              <a:r>
                <a:rPr lang="en-US" altLang="ko-KR" sz="1200" dirty="0">
                  <a:solidFill>
                    <a:schemeClr val="bg1"/>
                  </a:solidFill>
                  <a:latin typeface="Tahoma" panose="020B0604030504040204" pitchFamily="34" charset="0"/>
                  <a:ea typeface="Tahoma" panose="020B0604030504040204" pitchFamily="34" charset="0"/>
                  <a:cs typeface="Tahoma" panose="020B0604030504040204" pitchFamily="34" charset="0"/>
                </a:rPr>
                <a:t>Source: </a:t>
              </a:r>
              <a:r>
                <a:rPr lang="en-US" altLang="ko-KR" sz="1200" dirty="0" smtClean="0">
                  <a:solidFill>
                    <a:schemeClr val="bg1"/>
                  </a:solidFill>
                  <a:latin typeface="Tahoma" panose="020B0604030504040204" pitchFamily="34" charset="0"/>
                  <a:ea typeface="Tahoma" panose="020B0604030504040204" pitchFamily="34" charset="0"/>
                  <a:cs typeface="Tahoma" panose="020B0604030504040204" pitchFamily="34" charset="0"/>
                  <a:hlinkClick r:id="rId3"/>
                </a:rPr>
                <a:t>www.</a:t>
              </a:r>
              <a:r>
                <a:rPr lang="en-US" sz="1200" dirty="0" smtClean="0">
                  <a:solidFill>
                    <a:schemeClr val="bg1"/>
                  </a:solidFill>
                  <a:latin typeface="Tahoma" panose="020B0604030504040204" pitchFamily="34" charset="0"/>
                  <a:ea typeface="Tahoma" panose="020B0604030504040204" pitchFamily="34" charset="0"/>
                  <a:cs typeface="Tahoma" panose="020B0604030504040204" pitchFamily="34" charset="0"/>
                  <a:hlinkClick r:id="rId3"/>
                </a:rPr>
                <a:t>Coursera.com</a:t>
              </a:r>
              <a:endParaRPr lang="en-US" sz="1200" dirty="0" smtClean="0">
                <a:solidFill>
                  <a:schemeClr val="bg1"/>
                </a:solidFill>
                <a:latin typeface="Tahoma" panose="020B0604030504040204" pitchFamily="34" charset="0"/>
                <a:ea typeface="Tahoma" panose="020B0604030504040204" pitchFamily="34" charset="0"/>
                <a:cs typeface="Tahoma" panose="020B0604030504040204" pitchFamily="34" charset="0"/>
              </a:endParaRPr>
            </a:p>
            <a:p>
              <a:pPr marL="171450" lvl="0" indent="-171450">
                <a:buFont typeface="Wingdings" panose="05000000000000000000" pitchFamily="2" charset="2"/>
                <a:buChar char="ü"/>
                <a:defRPr/>
              </a:pPr>
              <a:r>
                <a:rPr lang="en-US" altLang="ko-KR" sz="1200" dirty="0">
                  <a:solidFill>
                    <a:prstClr val="white"/>
                  </a:solidFill>
                  <a:latin typeface="Arial" pitchFamily="34" charset="0"/>
                  <a:cs typeface="Arial" pitchFamily="34" charset="0"/>
                </a:rPr>
                <a:t>Skill gain: Tableau software </a:t>
              </a:r>
              <a:r>
                <a:rPr lang="en-US" altLang="ko-KR" sz="1200" dirty="0" smtClean="0">
                  <a:solidFill>
                    <a:prstClr val="white"/>
                  </a:solidFill>
                  <a:latin typeface="Arial" pitchFamily="34" charset="0"/>
                  <a:cs typeface="Arial" pitchFamily="34" charset="0"/>
                </a:rPr>
                <a:t>knowledge (PCA), calculus, linear algebra</a:t>
              </a:r>
              <a:endParaRPr lang="en-US" sz="1200" dirty="0">
                <a:solidFill>
                  <a:prstClr val="white"/>
                </a:solidFill>
                <a:latin typeface="Arial" pitchFamily="34" charset="0"/>
                <a:cs typeface="Arial" pitchFamily="34" charset="0"/>
              </a:endParaRPr>
            </a:p>
            <a:p>
              <a:pPr marL="171450" indent="-171450">
                <a:buFont typeface="Wingdings" panose="05000000000000000000" pitchFamily="2" charset="2"/>
                <a:buChar char="ü"/>
                <a:defRPr/>
              </a:pP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66" name="TextBox 65">
              <a:extLst>
                <a:ext uri="{FF2B5EF4-FFF2-40B4-BE49-F238E27FC236}">
                  <a16:creationId xmlns:a16="http://schemas.microsoft.com/office/drawing/2014/main" id="{42BD17C6-8656-493D-801C-0DA802681C1A}"/>
                </a:ext>
              </a:extLst>
            </p:cNvPr>
            <p:cNvSpPr txBox="1"/>
            <p:nvPr/>
          </p:nvSpPr>
          <p:spPr>
            <a:xfrm>
              <a:off x="6409675" y="1923163"/>
              <a:ext cx="2952327" cy="294755"/>
            </a:xfrm>
            <a:prstGeom prst="rect">
              <a:avLst/>
            </a:prstGeom>
            <a:noFill/>
          </p:spPr>
          <p:txBody>
            <a:bodyPr wrap="square" rtlCol="0">
              <a:spAutoFit/>
            </a:bodyPr>
            <a:lstStyle/>
            <a:p>
              <a:pPr lvl="0">
                <a:defRPr/>
              </a:pPr>
              <a:r>
                <a:rPr lang="en-US" altLang="ko-KR" sz="1400" dirty="0">
                  <a:solidFill>
                    <a:prstClr val="white"/>
                  </a:solidFill>
                </a:rPr>
                <a:t>Mathematics for Machine Learning Specialization</a:t>
              </a:r>
              <a:endParaRPr kumimoji="0" lang="ko-KR" altLang="en-US" sz="1400" i="0" u="none" strike="noStrike" kern="1200" cap="none" spc="0" normalizeH="0" baseline="0" noProof="0" dirty="0">
                <a:ln>
                  <a:noFill/>
                </a:ln>
                <a:solidFill>
                  <a:prstClr val="white"/>
                </a:solidFill>
                <a:effectLst/>
                <a:uLnTx/>
                <a:uFillTx/>
                <a:latin typeface="Arial"/>
                <a:cs typeface="+mn-cs"/>
              </a:endParaRPr>
            </a:p>
          </p:txBody>
        </p:sp>
      </p:grpSp>
      <p:grpSp>
        <p:nvGrpSpPr>
          <p:cNvPr id="68" name="Group 14">
            <a:extLst>
              <a:ext uri="{FF2B5EF4-FFF2-40B4-BE49-F238E27FC236}">
                <a16:creationId xmlns:a16="http://schemas.microsoft.com/office/drawing/2014/main" id="{C684C6E1-5276-445F-BCA5-3AAE2E503DD8}"/>
              </a:ext>
            </a:extLst>
          </p:cNvPr>
          <p:cNvGrpSpPr/>
          <p:nvPr/>
        </p:nvGrpSpPr>
        <p:grpSpPr>
          <a:xfrm>
            <a:off x="6602309" y="2919724"/>
            <a:ext cx="4444761" cy="743991"/>
            <a:chOff x="6413625" y="1947538"/>
            <a:chExt cx="2956279" cy="712511"/>
          </a:xfrm>
        </p:grpSpPr>
        <p:sp>
          <p:nvSpPr>
            <p:cNvPr id="69" name="TextBox 68">
              <a:extLst>
                <a:ext uri="{FF2B5EF4-FFF2-40B4-BE49-F238E27FC236}">
                  <a16:creationId xmlns:a16="http://schemas.microsoft.com/office/drawing/2014/main" id="{E9F441CD-C547-410D-826A-9920406E0007}"/>
                </a:ext>
              </a:extLst>
            </p:cNvPr>
            <p:cNvSpPr txBox="1"/>
            <p:nvPr/>
          </p:nvSpPr>
          <p:spPr>
            <a:xfrm>
              <a:off x="6417576" y="2217918"/>
              <a:ext cx="2952328" cy="442131"/>
            </a:xfrm>
            <a:prstGeom prst="rect">
              <a:avLst/>
            </a:prstGeom>
            <a:noFill/>
          </p:spPr>
          <p:txBody>
            <a:bodyPr wrap="square" rtlCol="0">
              <a:spAutoFit/>
            </a:bodyPr>
            <a:lstStyle/>
            <a:p>
              <a:pPr marL="171450" lvl="0" indent="-171450">
                <a:buFont typeface="Wingdings" panose="05000000000000000000" pitchFamily="2" charset="2"/>
                <a:buChar char="ü"/>
                <a:defRPr/>
              </a:pPr>
              <a:r>
                <a:rPr lang="en-US" altLang="ko-KR" sz="1200" dirty="0">
                  <a:solidFill>
                    <a:schemeClr val="bg1"/>
                  </a:solidFill>
                  <a:latin typeface="Tahoma" panose="020B0604030504040204" pitchFamily="34" charset="0"/>
                  <a:ea typeface="Tahoma" panose="020B0604030504040204" pitchFamily="34" charset="0"/>
                  <a:cs typeface="Tahoma" panose="020B0604030504040204" pitchFamily="34" charset="0"/>
                </a:rPr>
                <a:t>Source: </a:t>
              </a:r>
              <a:r>
                <a:rPr lang="en-US" altLang="ko-KR"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www.</a:t>
              </a:r>
              <a:r>
                <a:rPr lang="en-US"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Coursera.com</a:t>
              </a:r>
            </a:p>
            <a:p>
              <a:pPr marL="171450" indent="-171450">
                <a:buFont typeface="Wingdings" panose="05000000000000000000" pitchFamily="2" charset="2"/>
                <a:buChar char="ü"/>
                <a:defRPr/>
              </a:pPr>
              <a:r>
                <a:rPr lang="en-US" altLang="ko-KR"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Skills gain: Python</a:t>
              </a:r>
              <a:r>
                <a:rPr lang="en-US"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 SQL, Spreadsheet</a:t>
              </a:r>
              <a:r>
                <a:rPr lang="en-US" sz="1200"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200" dirty="0" smtClean="0">
                  <a:solidFill>
                    <a:schemeClr val="bg1"/>
                  </a:solidFill>
                  <a:latin typeface="Tahoma" panose="020B0604030504040204" pitchFamily="34" charset="0"/>
                  <a:ea typeface="Tahoma" panose="020B0604030504040204" pitchFamily="34" charset="0"/>
                  <a:cs typeface="Tahoma" panose="020B0604030504040204" pitchFamily="34" charset="0"/>
                </a:rPr>
                <a:t>Tableau</a:t>
              </a:r>
              <a:endParaRPr lang="en-US" sz="12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0" name="TextBox 69">
              <a:extLst>
                <a:ext uri="{FF2B5EF4-FFF2-40B4-BE49-F238E27FC236}">
                  <a16:creationId xmlns:a16="http://schemas.microsoft.com/office/drawing/2014/main" id="{76ADA202-4A3D-45D5-8EFB-E65648A8D22F}"/>
                </a:ext>
              </a:extLst>
            </p:cNvPr>
            <p:cNvSpPr txBox="1"/>
            <p:nvPr/>
          </p:nvSpPr>
          <p:spPr>
            <a:xfrm>
              <a:off x="6413625" y="1947538"/>
              <a:ext cx="2952328" cy="294754"/>
            </a:xfrm>
            <a:prstGeom prst="rect">
              <a:avLst/>
            </a:prstGeom>
            <a:noFill/>
          </p:spPr>
          <p:txBody>
            <a:bodyPr wrap="square" rtlCol="0">
              <a:spAutoFit/>
            </a:bodyPr>
            <a:lstStyle/>
            <a:p>
              <a:pPr lvl="0">
                <a:defRPr/>
              </a:pPr>
              <a:r>
                <a:rPr lang="en-US" sz="1400" dirty="0">
                  <a:solidFill>
                    <a:schemeClr val="bg1"/>
                  </a:solidFill>
                  <a:ea typeface="Tahoma" panose="020B0604030504040204" pitchFamily="34" charset="0"/>
                  <a:cs typeface="Tahoma" panose="020B0604030504040204" pitchFamily="34" charset="0"/>
                </a:rPr>
                <a:t>IBM Data Analyst Professional Certificate</a:t>
              </a:r>
              <a:endParaRPr kumimoji="0" lang="ko-KR" altLang="en-US" sz="1400" b="1" i="0" u="none" strike="noStrike" kern="1200" cap="none" spc="0" normalizeH="0" baseline="0" noProof="0" dirty="0">
                <a:ln>
                  <a:noFill/>
                </a:ln>
                <a:solidFill>
                  <a:schemeClr val="bg1"/>
                </a:solidFill>
                <a:effectLst/>
                <a:uLnTx/>
                <a:uFillTx/>
              </a:endParaRPr>
            </a:p>
          </p:txBody>
        </p:sp>
      </p:grpSp>
      <p:pic>
        <p:nvPicPr>
          <p:cNvPr id="47" name="Google Shape;124;p17"/>
          <p:cNvPicPr preferRelativeResize="0"/>
          <p:nvPr/>
        </p:nvPicPr>
        <p:blipFill rotWithShape="1">
          <a:blip r:embed="rId4">
            <a:alphaModFix/>
          </a:blip>
          <a:srcRect/>
          <a:stretch/>
        </p:blipFill>
        <p:spPr>
          <a:xfrm>
            <a:off x="99417" y="189303"/>
            <a:ext cx="1638825" cy="485039"/>
          </a:xfrm>
          <a:prstGeom prst="rect">
            <a:avLst/>
          </a:prstGeom>
          <a:noFill/>
          <a:ln>
            <a:noFill/>
          </a:ln>
        </p:spPr>
      </p:pic>
      <p:pic>
        <p:nvPicPr>
          <p:cNvPr id="48" name="Picture 47"/>
          <p:cNvPicPr>
            <a:picLocks noChangeAspect="1"/>
          </p:cNvPicPr>
          <p:nvPr/>
        </p:nvPicPr>
        <p:blipFill>
          <a:blip r:embed="rId5">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20565354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3499E92-50A7-4680-90CB-41532F4FC718}"/>
              </a:ext>
            </a:extLst>
          </p:cNvPr>
          <p:cNvSpPr/>
          <p:nvPr/>
        </p:nvSpPr>
        <p:spPr>
          <a:xfrm>
            <a:off x="5295723" y="236240"/>
            <a:ext cx="6629400" cy="6577078"/>
          </a:xfrm>
          <a:prstGeom prst="roundRect">
            <a:avLst>
              <a:gd name="adj" fmla="val 1286"/>
            </a:avLst>
          </a:prstGeom>
          <a:solidFill>
            <a:srgbClr val="93C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0" hangingPunct="1">
              <a:lnSpc>
                <a:spcPct val="15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9" name="TextBox 18">
            <a:extLst>
              <a:ext uri="{FF2B5EF4-FFF2-40B4-BE49-F238E27FC236}">
                <a16:creationId xmlns:a16="http://schemas.microsoft.com/office/drawing/2014/main" id="{042C12F7-AE9B-40D2-A6C4-2F1B6BC860EE}"/>
              </a:ext>
            </a:extLst>
          </p:cNvPr>
          <p:cNvSpPr txBox="1"/>
          <p:nvPr/>
        </p:nvSpPr>
        <p:spPr>
          <a:xfrm>
            <a:off x="5803299" y="194600"/>
            <a:ext cx="5614248" cy="584775"/>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ko-KR" sz="3200" dirty="0" smtClean="0">
                <a:latin typeface="Arial"/>
                <a:cs typeface="Arial" pitchFamily="34" charset="0"/>
              </a:rPr>
              <a:t>Content</a:t>
            </a:r>
            <a:endParaRPr kumimoji="0" lang="ko-KR" altLang="en-US" sz="3200" i="0" u="none" strike="noStrike" kern="1200" cap="none" spc="0" normalizeH="0" baseline="0" noProof="0" dirty="0">
              <a:ln>
                <a:noFill/>
              </a:ln>
              <a:effectLst/>
              <a:uLnTx/>
              <a:uFillTx/>
              <a:latin typeface="Arial"/>
              <a:cs typeface="Arial" pitchFamily="34" charset="0"/>
            </a:endParaRPr>
          </a:p>
        </p:txBody>
      </p:sp>
      <p:grpSp>
        <p:nvGrpSpPr>
          <p:cNvPr id="344" name="Group 343"/>
          <p:cNvGrpSpPr/>
          <p:nvPr/>
        </p:nvGrpSpPr>
        <p:grpSpPr>
          <a:xfrm>
            <a:off x="6006926" y="832872"/>
            <a:ext cx="5318683" cy="466069"/>
            <a:chOff x="3414539" y="1203598"/>
            <a:chExt cx="5318683" cy="755873"/>
          </a:xfrm>
        </p:grpSpPr>
        <p:grpSp>
          <p:nvGrpSpPr>
            <p:cNvPr id="345" name="Group 344"/>
            <p:cNvGrpSpPr/>
            <p:nvPr/>
          </p:nvGrpSpPr>
          <p:grpSpPr>
            <a:xfrm>
              <a:off x="3414539" y="1203598"/>
              <a:ext cx="3816400" cy="576064"/>
              <a:chOff x="4572000" y="1743933"/>
              <a:chExt cx="3816400" cy="576064"/>
            </a:xfrm>
            <a:solidFill>
              <a:srgbClr val="FFC000"/>
            </a:solidFill>
          </p:grpSpPr>
          <p:sp>
            <p:nvSpPr>
              <p:cNvPr id="349" name="Rectangle 348"/>
              <p:cNvSpPr/>
              <p:nvPr/>
            </p:nvSpPr>
            <p:spPr>
              <a:xfrm>
                <a:off x="4788024" y="1743933"/>
                <a:ext cx="3384376" cy="576064"/>
              </a:xfrm>
              <a:prstGeom prst="rect">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350" name="Isosceles Triangle 349"/>
              <p:cNvSpPr/>
              <p:nvPr/>
            </p:nvSpPr>
            <p:spPr>
              <a:xfrm rot="16200000">
                <a:off x="4392000" y="1923934"/>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351" name="Isosceles Triangle 350"/>
              <p:cNvSpPr/>
              <p:nvPr/>
            </p:nvSpPr>
            <p:spPr>
              <a:xfrm rot="5400000">
                <a:off x="7992400" y="1923933"/>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nvGrpSpPr>
            <p:cNvPr id="346" name="Group 345"/>
            <p:cNvGrpSpPr/>
            <p:nvPr/>
          </p:nvGrpSpPr>
          <p:grpSpPr>
            <a:xfrm>
              <a:off x="4314639" y="1383406"/>
              <a:ext cx="4418583" cy="576065"/>
              <a:chOff x="4572000" y="1743869"/>
              <a:chExt cx="4418583" cy="576065"/>
            </a:xfrm>
            <a:solidFill>
              <a:sysClr val="window" lastClr="FFFFFF">
                <a:lumMod val="95000"/>
              </a:sysClr>
            </a:solidFill>
          </p:grpSpPr>
          <p:sp>
            <p:nvSpPr>
              <p:cNvPr id="347" name="Rectangle 346"/>
              <p:cNvSpPr/>
              <p:nvPr/>
            </p:nvSpPr>
            <p:spPr>
              <a:xfrm>
                <a:off x="4778115" y="1743869"/>
                <a:ext cx="4212468" cy="576064"/>
              </a:xfrm>
              <a:prstGeom prst="rect">
                <a:avLst/>
              </a:prstGeom>
              <a:grp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altLang="ko-KR" b="0" i="0" u="none" strike="noStrike" kern="0" cap="none" spc="0" normalizeH="0" baseline="0" noProof="0" dirty="0" smtClean="0">
                    <a:ln>
                      <a:noFill/>
                    </a:ln>
                    <a:solidFill>
                      <a:prstClr val="black"/>
                    </a:solidFill>
                    <a:effectLst/>
                    <a:uLnTx/>
                    <a:uFillTx/>
                    <a:latin typeface="Arial"/>
                    <a:cs typeface="+mn-cs"/>
                  </a:rPr>
                  <a:t>What Is</a:t>
                </a:r>
                <a:r>
                  <a:rPr kumimoji="0" lang="en-GB" altLang="ko-KR" b="0" i="0" u="none" strike="noStrike" kern="0" cap="none" spc="0" normalizeH="0" noProof="0" dirty="0" smtClean="0">
                    <a:ln>
                      <a:noFill/>
                    </a:ln>
                    <a:solidFill>
                      <a:prstClr val="black"/>
                    </a:solidFill>
                    <a:effectLst/>
                    <a:uLnTx/>
                    <a:uFillTx/>
                    <a:latin typeface="Arial"/>
                    <a:cs typeface="+mn-cs"/>
                  </a:rPr>
                  <a:t> Data Analysis?</a:t>
                </a:r>
                <a:endParaRPr kumimoji="0" lang="en-GB" altLang="ko-KR" b="0" i="0" u="none" strike="noStrike" kern="0" cap="none" spc="0" normalizeH="0" baseline="0" noProof="0" dirty="0" smtClean="0">
                  <a:ln>
                    <a:noFill/>
                  </a:ln>
                  <a:solidFill>
                    <a:prstClr val="black"/>
                  </a:solidFill>
                  <a:effectLst/>
                  <a:uLnTx/>
                  <a:uFillTx/>
                  <a:latin typeface="Arial"/>
                  <a:cs typeface="+mn-cs"/>
                </a:endParaRPr>
              </a:p>
            </p:txBody>
          </p:sp>
          <p:sp>
            <p:nvSpPr>
              <p:cNvPr id="348" name="Isosceles Triangle 347"/>
              <p:cNvSpPr/>
              <p:nvPr/>
            </p:nvSpPr>
            <p:spPr>
              <a:xfrm rot="16200000">
                <a:off x="4392000" y="1923934"/>
                <a:ext cx="576000" cy="216000"/>
              </a:xfrm>
              <a:prstGeom prst="triangle">
                <a:avLst>
                  <a:gd name="adj"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grpSp>
        <p:nvGrpSpPr>
          <p:cNvPr id="352" name="Group 351"/>
          <p:cNvGrpSpPr/>
          <p:nvPr/>
        </p:nvGrpSpPr>
        <p:grpSpPr>
          <a:xfrm>
            <a:off x="6002218" y="1358697"/>
            <a:ext cx="5328592" cy="466109"/>
            <a:chOff x="3414539" y="1203598"/>
            <a:chExt cx="5328592" cy="755937"/>
          </a:xfrm>
        </p:grpSpPr>
        <p:grpSp>
          <p:nvGrpSpPr>
            <p:cNvPr id="353" name="Group 352"/>
            <p:cNvGrpSpPr/>
            <p:nvPr/>
          </p:nvGrpSpPr>
          <p:grpSpPr>
            <a:xfrm>
              <a:off x="3414539" y="1203598"/>
              <a:ext cx="3816400" cy="576064"/>
              <a:chOff x="4572000" y="1743933"/>
              <a:chExt cx="3816400" cy="576064"/>
            </a:xfrm>
            <a:solidFill>
              <a:srgbClr val="FFC000"/>
            </a:solidFill>
          </p:grpSpPr>
          <p:sp>
            <p:nvSpPr>
              <p:cNvPr id="357" name="Rectangle 356"/>
              <p:cNvSpPr/>
              <p:nvPr/>
            </p:nvSpPr>
            <p:spPr>
              <a:xfrm>
                <a:off x="4788024" y="1743933"/>
                <a:ext cx="3384376" cy="576064"/>
              </a:xfrm>
              <a:prstGeom prst="rect">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358" name="Isosceles Triangle 357"/>
              <p:cNvSpPr/>
              <p:nvPr/>
            </p:nvSpPr>
            <p:spPr>
              <a:xfrm rot="16200000">
                <a:off x="4392000" y="1923934"/>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359" name="Isosceles Triangle 358"/>
              <p:cNvSpPr/>
              <p:nvPr/>
            </p:nvSpPr>
            <p:spPr>
              <a:xfrm rot="5400000">
                <a:off x="7992400" y="1923933"/>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nvGrpSpPr>
            <p:cNvPr id="354" name="Group 353"/>
            <p:cNvGrpSpPr/>
            <p:nvPr/>
          </p:nvGrpSpPr>
          <p:grpSpPr>
            <a:xfrm>
              <a:off x="4314639" y="1383471"/>
              <a:ext cx="4428492" cy="576064"/>
              <a:chOff x="4572000" y="1743934"/>
              <a:chExt cx="4428492" cy="576064"/>
            </a:xfrm>
            <a:solidFill>
              <a:sysClr val="window" lastClr="FFFFFF">
                <a:lumMod val="95000"/>
              </a:sysClr>
            </a:solidFill>
          </p:grpSpPr>
          <p:sp>
            <p:nvSpPr>
              <p:cNvPr id="355" name="Rectangle 354"/>
              <p:cNvSpPr/>
              <p:nvPr/>
            </p:nvSpPr>
            <p:spPr>
              <a:xfrm>
                <a:off x="4788024" y="1743934"/>
                <a:ext cx="4212468" cy="576064"/>
              </a:xfrm>
              <a:prstGeom prst="rect">
                <a:avLst/>
              </a:prstGeom>
              <a:grp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smtClean="0">
                    <a:ln>
                      <a:noFill/>
                    </a:ln>
                    <a:solidFill>
                      <a:prstClr val="black"/>
                    </a:solidFill>
                    <a:effectLst/>
                    <a:uLnTx/>
                    <a:uFillTx/>
                    <a:latin typeface="Arial"/>
                    <a:cs typeface="+mn-cs"/>
                  </a:rPr>
                  <a:t>Types of Data</a:t>
                </a:r>
                <a:r>
                  <a:rPr kumimoji="0" lang="en-US" altLang="ko-KR" sz="1800" b="0" i="0" u="none" strike="noStrike" kern="0" cap="none" spc="0" normalizeH="0" noProof="0" dirty="0" smtClean="0">
                    <a:ln>
                      <a:noFill/>
                    </a:ln>
                    <a:solidFill>
                      <a:prstClr val="black"/>
                    </a:solidFill>
                    <a:effectLst/>
                    <a:uLnTx/>
                    <a:uFillTx/>
                    <a:latin typeface="Arial"/>
                    <a:cs typeface="+mn-cs"/>
                  </a:rPr>
                  <a:t> Analysis</a:t>
                </a:r>
                <a:r>
                  <a:rPr kumimoji="0" lang="en-US" altLang="ko-KR" sz="1800" b="0" i="0" u="none" strike="noStrike" kern="0" cap="none" spc="0" normalizeH="0" baseline="0" noProof="0" dirty="0" smtClean="0">
                    <a:ln>
                      <a:noFill/>
                    </a:ln>
                    <a:solidFill>
                      <a:prstClr val="black"/>
                    </a:solidFill>
                    <a:effectLst/>
                    <a:uLnTx/>
                    <a:uFillTx/>
                    <a:latin typeface="Arial"/>
                    <a:cs typeface="+mn-cs"/>
                  </a:rPr>
                  <a:t> </a:t>
                </a: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356" name="Isosceles Triangle 355"/>
              <p:cNvSpPr/>
              <p:nvPr/>
            </p:nvSpPr>
            <p:spPr>
              <a:xfrm rot="16200000">
                <a:off x="4392000" y="1923934"/>
                <a:ext cx="576000" cy="216000"/>
              </a:xfrm>
              <a:prstGeom prst="triangle">
                <a:avLst>
                  <a:gd name="adj"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grpSp>
        <p:nvGrpSpPr>
          <p:cNvPr id="360" name="Group 359"/>
          <p:cNvGrpSpPr/>
          <p:nvPr/>
        </p:nvGrpSpPr>
        <p:grpSpPr>
          <a:xfrm>
            <a:off x="6011890" y="1898534"/>
            <a:ext cx="5328592" cy="466109"/>
            <a:chOff x="3414539" y="1203598"/>
            <a:chExt cx="5328592" cy="755937"/>
          </a:xfrm>
        </p:grpSpPr>
        <p:grpSp>
          <p:nvGrpSpPr>
            <p:cNvPr id="361" name="Group 360"/>
            <p:cNvGrpSpPr/>
            <p:nvPr/>
          </p:nvGrpSpPr>
          <p:grpSpPr>
            <a:xfrm>
              <a:off x="3414539" y="1203598"/>
              <a:ext cx="3816400" cy="576064"/>
              <a:chOff x="4572000" y="1743933"/>
              <a:chExt cx="3816400" cy="576064"/>
            </a:xfrm>
            <a:solidFill>
              <a:srgbClr val="FFC000"/>
            </a:solidFill>
          </p:grpSpPr>
          <p:sp>
            <p:nvSpPr>
              <p:cNvPr id="365" name="Rectangle 364"/>
              <p:cNvSpPr/>
              <p:nvPr/>
            </p:nvSpPr>
            <p:spPr>
              <a:xfrm>
                <a:off x="4788024" y="1743933"/>
                <a:ext cx="3384376" cy="576064"/>
              </a:xfrm>
              <a:prstGeom prst="rect">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366" name="Isosceles Triangle 365"/>
              <p:cNvSpPr/>
              <p:nvPr/>
            </p:nvSpPr>
            <p:spPr>
              <a:xfrm rot="16200000">
                <a:off x="4392000" y="1923934"/>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367" name="Isosceles Triangle 366"/>
              <p:cNvSpPr/>
              <p:nvPr/>
            </p:nvSpPr>
            <p:spPr>
              <a:xfrm rot="5400000">
                <a:off x="7992400" y="1923933"/>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nvGrpSpPr>
            <p:cNvPr id="362" name="Group 361"/>
            <p:cNvGrpSpPr/>
            <p:nvPr/>
          </p:nvGrpSpPr>
          <p:grpSpPr>
            <a:xfrm>
              <a:off x="4314639" y="1383471"/>
              <a:ext cx="4428492" cy="576064"/>
              <a:chOff x="4572000" y="1743934"/>
              <a:chExt cx="4428492" cy="576064"/>
            </a:xfrm>
            <a:solidFill>
              <a:sysClr val="window" lastClr="FFFFFF">
                <a:lumMod val="95000"/>
              </a:sysClr>
            </a:solidFill>
          </p:grpSpPr>
          <p:sp>
            <p:nvSpPr>
              <p:cNvPr id="363" name="Rectangle 362"/>
              <p:cNvSpPr/>
              <p:nvPr/>
            </p:nvSpPr>
            <p:spPr>
              <a:xfrm>
                <a:off x="4788024" y="1743934"/>
                <a:ext cx="4212468" cy="576064"/>
              </a:xfrm>
              <a:prstGeom prst="rect">
                <a:avLst/>
              </a:prstGeom>
              <a:grp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smtClean="0">
                    <a:ln>
                      <a:noFill/>
                    </a:ln>
                    <a:solidFill>
                      <a:prstClr val="black"/>
                    </a:solidFill>
                    <a:effectLst/>
                    <a:uLnTx/>
                    <a:uFillTx/>
                    <a:latin typeface="Arial"/>
                    <a:cs typeface="+mn-cs"/>
                  </a:rPr>
                  <a:t>Benefits of</a:t>
                </a:r>
                <a:r>
                  <a:rPr kumimoji="0" lang="en-US" altLang="ko-KR" sz="1800" b="0" i="0" u="none" strike="noStrike" kern="0" cap="none" spc="0" normalizeH="0" noProof="0" dirty="0" smtClean="0">
                    <a:ln>
                      <a:noFill/>
                    </a:ln>
                    <a:solidFill>
                      <a:prstClr val="black"/>
                    </a:solidFill>
                    <a:effectLst/>
                    <a:uLnTx/>
                    <a:uFillTx/>
                    <a:latin typeface="Arial"/>
                    <a:cs typeface="+mn-cs"/>
                  </a:rPr>
                  <a:t> Data Analysis</a:t>
                </a: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364" name="Isosceles Triangle 363"/>
              <p:cNvSpPr/>
              <p:nvPr/>
            </p:nvSpPr>
            <p:spPr>
              <a:xfrm rot="16200000">
                <a:off x="4392000" y="1923934"/>
                <a:ext cx="576000" cy="216000"/>
              </a:xfrm>
              <a:prstGeom prst="triangle">
                <a:avLst>
                  <a:gd name="adj"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grpSp>
        <p:nvGrpSpPr>
          <p:cNvPr id="368" name="Group 367"/>
          <p:cNvGrpSpPr/>
          <p:nvPr/>
        </p:nvGrpSpPr>
        <p:grpSpPr>
          <a:xfrm>
            <a:off x="6025455" y="2429491"/>
            <a:ext cx="5328592" cy="466109"/>
            <a:chOff x="3414539" y="1203598"/>
            <a:chExt cx="5328592" cy="755937"/>
          </a:xfrm>
        </p:grpSpPr>
        <p:grpSp>
          <p:nvGrpSpPr>
            <p:cNvPr id="369" name="Group 368"/>
            <p:cNvGrpSpPr/>
            <p:nvPr/>
          </p:nvGrpSpPr>
          <p:grpSpPr>
            <a:xfrm>
              <a:off x="3414539" y="1203598"/>
              <a:ext cx="3816400" cy="576064"/>
              <a:chOff x="4572000" y="1743933"/>
              <a:chExt cx="3816400" cy="576064"/>
            </a:xfrm>
            <a:solidFill>
              <a:srgbClr val="FFC000"/>
            </a:solidFill>
          </p:grpSpPr>
          <p:sp>
            <p:nvSpPr>
              <p:cNvPr id="373" name="Rectangle 372"/>
              <p:cNvSpPr/>
              <p:nvPr/>
            </p:nvSpPr>
            <p:spPr>
              <a:xfrm>
                <a:off x="4788024" y="1743933"/>
                <a:ext cx="3384376" cy="576064"/>
              </a:xfrm>
              <a:prstGeom prst="rect">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374" name="Isosceles Triangle 373"/>
              <p:cNvSpPr/>
              <p:nvPr/>
            </p:nvSpPr>
            <p:spPr>
              <a:xfrm rot="16200000">
                <a:off x="4392000" y="1923934"/>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375" name="Isosceles Triangle 374"/>
              <p:cNvSpPr/>
              <p:nvPr/>
            </p:nvSpPr>
            <p:spPr>
              <a:xfrm rot="5400000">
                <a:off x="7992400" y="1923933"/>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nvGrpSpPr>
            <p:cNvPr id="370" name="Group 369"/>
            <p:cNvGrpSpPr/>
            <p:nvPr/>
          </p:nvGrpSpPr>
          <p:grpSpPr>
            <a:xfrm>
              <a:off x="4314639" y="1383471"/>
              <a:ext cx="4428492" cy="576064"/>
              <a:chOff x="4572000" y="1743934"/>
              <a:chExt cx="4428492" cy="576064"/>
            </a:xfrm>
            <a:solidFill>
              <a:sysClr val="window" lastClr="FFFFFF">
                <a:lumMod val="95000"/>
              </a:sysClr>
            </a:solidFill>
          </p:grpSpPr>
          <p:sp>
            <p:nvSpPr>
              <p:cNvPr id="371" name="Rectangle 370"/>
              <p:cNvSpPr/>
              <p:nvPr/>
            </p:nvSpPr>
            <p:spPr>
              <a:xfrm>
                <a:off x="4788024" y="1743934"/>
                <a:ext cx="4212468" cy="576064"/>
              </a:xfrm>
              <a:prstGeom prst="rect">
                <a:avLst/>
              </a:prstGeom>
              <a:grp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smtClean="0">
                    <a:ln>
                      <a:noFill/>
                    </a:ln>
                    <a:solidFill>
                      <a:prstClr val="black"/>
                    </a:solidFill>
                    <a:effectLst/>
                    <a:uLnTx/>
                    <a:uFillTx/>
                    <a:latin typeface="Arial"/>
                    <a:cs typeface="+mn-cs"/>
                  </a:rPr>
                  <a:t>Challenges Of Data Analytics</a:t>
                </a: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372" name="Isosceles Triangle 371"/>
              <p:cNvSpPr/>
              <p:nvPr/>
            </p:nvSpPr>
            <p:spPr>
              <a:xfrm rot="16200000">
                <a:off x="4392000" y="1923934"/>
                <a:ext cx="576000" cy="216000"/>
              </a:xfrm>
              <a:prstGeom prst="triangle">
                <a:avLst>
                  <a:gd name="adj"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grpSp>
        <p:nvGrpSpPr>
          <p:cNvPr id="376" name="Group 375"/>
          <p:cNvGrpSpPr/>
          <p:nvPr/>
        </p:nvGrpSpPr>
        <p:grpSpPr>
          <a:xfrm>
            <a:off x="6025455" y="2953010"/>
            <a:ext cx="5328592" cy="466109"/>
            <a:chOff x="3414539" y="1203598"/>
            <a:chExt cx="5328592" cy="755937"/>
          </a:xfrm>
        </p:grpSpPr>
        <p:grpSp>
          <p:nvGrpSpPr>
            <p:cNvPr id="377" name="Group 376"/>
            <p:cNvGrpSpPr/>
            <p:nvPr/>
          </p:nvGrpSpPr>
          <p:grpSpPr>
            <a:xfrm>
              <a:off x="3414539" y="1203598"/>
              <a:ext cx="3816400" cy="576064"/>
              <a:chOff x="4572000" y="1743933"/>
              <a:chExt cx="3816400" cy="576064"/>
            </a:xfrm>
            <a:solidFill>
              <a:srgbClr val="FFC000"/>
            </a:solidFill>
          </p:grpSpPr>
          <p:sp>
            <p:nvSpPr>
              <p:cNvPr id="381" name="Rectangle 380"/>
              <p:cNvSpPr/>
              <p:nvPr/>
            </p:nvSpPr>
            <p:spPr>
              <a:xfrm>
                <a:off x="4788024" y="1743933"/>
                <a:ext cx="3384376" cy="576064"/>
              </a:xfrm>
              <a:prstGeom prst="rect">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382" name="Isosceles Triangle 381"/>
              <p:cNvSpPr/>
              <p:nvPr/>
            </p:nvSpPr>
            <p:spPr>
              <a:xfrm rot="16200000">
                <a:off x="4392000" y="1923934"/>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383" name="Isosceles Triangle 382"/>
              <p:cNvSpPr/>
              <p:nvPr/>
            </p:nvSpPr>
            <p:spPr>
              <a:xfrm rot="5400000">
                <a:off x="7992400" y="1923933"/>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nvGrpSpPr>
            <p:cNvPr id="378" name="Group 377"/>
            <p:cNvGrpSpPr/>
            <p:nvPr/>
          </p:nvGrpSpPr>
          <p:grpSpPr>
            <a:xfrm>
              <a:off x="4314639" y="1383471"/>
              <a:ext cx="4428492" cy="576064"/>
              <a:chOff x="4572000" y="1743934"/>
              <a:chExt cx="4428492" cy="576064"/>
            </a:xfrm>
            <a:solidFill>
              <a:sysClr val="window" lastClr="FFFFFF">
                <a:lumMod val="95000"/>
              </a:sysClr>
            </a:solidFill>
          </p:grpSpPr>
          <p:sp>
            <p:nvSpPr>
              <p:cNvPr id="379" name="Rectangle 378"/>
              <p:cNvSpPr/>
              <p:nvPr/>
            </p:nvSpPr>
            <p:spPr>
              <a:xfrm>
                <a:off x="4788024" y="1743934"/>
                <a:ext cx="4212468" cy="576064"/>
              </a:xfrm>
              <a:prstGeom prst="rect">
                <a:avLst/>
              </a:prstGeom>
              <a:grp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altLang="ko-KR" kern="0" dirty="0" smtClean="0">
                    <a:solidFill>
                      <a:prstClr val="black"/>
                    </a:solidFill>
                    <a:latin typeface="Arial"/>
                  </a:rPr>
                  <a:t>Data Analysis Process</a:t>
                </a: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380" name="Isosceles Triangle 379"/>
              <p:cNvSpPr/>
              <p:nvPr/>
            </p:nvSpPr>
            <p:spPr>
              <a:xfrm rot="16200000">
                <a:off x="4392000" y="1923934"/>
                <a:ext cx="576000" cy="216000"/>
              </a:xfrm>
              <a:prstGeom prst="triangle">
                <a:avLst>
                  <a:gd name="adj"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grpSp>
        <p:nvGrpSpPr>
          <p:cNvPr id="384" name="Group 383"/>
          <p:cNvGrpSpPr/>
          <p:nvPr/>
        </p:nvGrpSpPr>
        <p:grpSpPr>
          <a:xfrm>
            <a:off x="6036944" y="3474885"/>
            <a:ext cx="5328592" cy="466109"/>
            <a:chOff x="3414539" y="1203598"/>
            <a:chExt cx="5328592" cy="755937"/>
          </a:xfrm>
        </p:grpSpPr>
        <p:grpSp>
          <p:nvGrpSpPr>
            <p:cNvPr id="385" name="Group 384"/>
            <p:cNvGrpSpPr/>
            <p:nvPr/>
          </p:nvGrpSpPr>
          <p:grpSpPr>
            <a:xfrm>
              <a:off x="3414539" y="1203598"/>
              <a:ext cx="3816400" cy="576064"/>
              <a:chOff x="4572000" y="1743933"/>
              <a:chExt cx="3816400" cy="576064"/>
            </a:xfrm>
            <a:solidFill>
              <a:srgbClr val="FFC000"/>
            </a:solidFill>
          </p:grpSpPr>
          <p:sp>
            <p:nvSpPr>
              <p:cNvPr id="389" name="Rectangle 388"/>
              <p:cNvSpPr/>
              <p:nvPr/>
            </p:nvSpPr>
            <p:spPr>
              <a:xfrm>
                <a:off x="4788024" y="1743933"/>
                <a:ext cx="3384376" cy="576064"/>
              </a:xfrm>
              <a:prstGeom prst="rect">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390" name="Isosceles Triangle 389"/>
              <p:cNvSpPr/>
              <p:nvPr/>
            </p:nvSpPr>
            <p:spPr>
              <a:xfrm rot="16200000">
                <a:off x="4392000" y="1923934"/>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391" name="Isosceles Triangle 390"/>
              <p:cNvSpPr/>
              <p:nvPr/>
            </p:nvSpPr>
            <p:spPr>
              <a:xfrm rot="5400000">
                <a:off x="7992400" y="1923933"/>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nvGrpSpPr>
            <p:cNvPr id="386" name="Group 385"/>
            <p:cNvGrpSpPr/>
            <p:nvPr/>
          </p:nvGrpSpPr>
          <p:grpSpPr>
            <a:xfrm>
              <a:off x="4314639" y="1383471"/>
              <a:ext cx="4428492" cy="576064"/>
              <a:chOff x="4572000" y="1743934"/>
              <a:chExt cx="4428492" cy="576064"/>
            </a:xfrm>
            <a:solidFill>
              <a:sysClr val="window" lastClr="FFFFFF">
                <a:lumMod val="95000"/>
              </a:sysClr>
            </a:solidFill>
          </p:grpSpPr>
          <p:sp>
            <p:nvSpPr>
              <p:cNvPr id="387" name="Rectangle 386"/>
              <p:cNvSpPr/>
              <p:nvPr/>
            </p:nvSpPr>
            <p:spPr>
              <a:xfrm>
                <a:off x="4788024" y="1743934"/>
                <a:ext cx="4212468" cy="576064"/>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388" name="Isosceles Triangle 387"/>
              <p:cNvSpPr/>
              <p:nvPr/>
            </p:nvSpPr>
            <p:spPr>
              <a:xfrm rot="16200000">
                <a:off x="4392000" y="1923934"/>
                <a:ext cx="576000" cy="216000"/>
              </a:xfrm>
              <a:prstGeom prst="triangle">
                <a:avLst>
                  <a:gd name="adj"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grpSp>
        <p:nvGrpSpPr>
          <p:cNvPr id="392" name="Group 391"/>
          <p:cNvGrpSpPr/>
          <p:nvPr/>
        </p:nvGrpSpPr>
        <p:grpSpPr>
          <a:xfrm>
            <a:off x="6053018" y="4000297"/>
            <a:ext cx="5328592" cy="466109"/>
            <a:chOff x="3414539" y="1203598"/>
            <a:chExt cx="5328592" cy="755937"/>
          </a:xfrm>
        </p:grpSpPr>
        <p:grpSp>
          <p:nvGrpSpPr>
            <p:cNvPr id="393" name="Group 392"/>
            <p:cNvGrpSpPr/>
            <p:nvPr/>
          </p:nvGrpSpPr>
          <p:grpSpPr>
            <a:xfrm>
              <a:off x="3414539" y="1203598"/>
              <a:ext cx="3816400" cy="576064"/>
              <a:chOff x="4572000" y="1743933"/>
              <a:chExt cx="3816400" cy="576064"/>
            </a:xfrm>
            <a:solidFill>
              <a:srgbClr val="FFC000"/>
            </a:solidFill>
          </p:grpSpPr>
          <p:sp>
            <p:nvSpPr>
              <p:cNvPr id="397" name="Rectangle 396"/>
              <p:cNvSpPr/>
              <p:nvPr/>
            </p:nvSpPr>
            <p:spPr>
              <a:xfrm>
                <a:off x="4788024" y="1743933"/>
                <a:ext cx="3384376" cy="576064"/>
              </a:xfrm>
              <a:prstGeom prst="rect">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398" name="Isosceles Triangle 397"/>
              <p:cNvSpPr/>
              <p:nvPr/>
            </p:nvSpPr>
            <p:spPr>
              <a:xfrm rot="16200000">
                <a:off x="4392000" y="1923934"/>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399" name="Isosceles Triangle 398"/>
              <p:cNvSpPr/>
              <p:nvPr/>
            </p:nvSpPr>
            <p:spPr>
              <a:xfrm rot="5400000">
                <a:off x="7992400" y="1923933"/>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nvGrpSpPr>
            <p:cNvPr id="394" name="Group 393"/>
            <p:cNvGrpSpPr/>
            <p:nvPr/>
          </p:nvGrpSpPr>
          <p:grpSpPr>
            <a:xfrm>
              <a:off x="4314639" y="1383471"/>
              <a:ext cx="4428492" cy="576064"/>
              <a:chOff x="4572000" y="1743934"/>
              <a:chExt cx="4428492" cy="576064"/>
            </a:xfrm>
            <a:solidFill>
              <a:sysClr val="window" lastClr="FFFFFF">
                <a:lumMod val="95000"/>
              </a:sysClr>
            </a:solidFill>
          </p:grpSpPr>
          <p:sp>
            <p:nvSpPr>
              <p:cNvPr id="395" name="Rectangle 394"/>
              <p:cNvSpPr/>
              <p:nvPr/>
            </p:nvSpPr>
            <p:spPr>
              <a:xfrm>
                <a:off x="4788024" y="1743934"/>
                <a:ext cx="4212468" cy="576064"/>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396" name="Isosceles Triangle 395"/>
              <p:cNvSpPr/>
              <p:nvPr/>
            </p:nvSpPr>
            <p:spPr>
              <a:xfrm rot="16200000">
                <a:off x="4392000" y="1923934"/>
                <a:ext cx="576000" cy="216000"/>
              </a:xfrm>
              <a:prstGeom prst="triangle">
                <a:avLst>
                  <a:gd name="adj"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grpSp>
        <p:nvGrpSpPr>
          <p:cNvPr id="400" name="Group 399"/>
          <p:cNvGrpSpPr/>
          <p:nvPr/>
        </p:nvGrpSpPr>
        <p:grpSpPr>
          <a:xfrm>
            <a:off x="6062690" y="4540134"/>
            <a:ext cx="5328592" cy="466109"/>
            <a:chOff x="3414539" y="1203598"/>
            <a:chExt cx="5328592" cy="755937"/>
          </a:xfrm>
        </p:grpSpPr>
        <p:grpSp>
          <p:nvGrpSpPr>
            <p:cNvPr id="401" name="Group 400"/>
            <p:cNvGrpSpPr/>
            <p:nvPr/>
          </p:nvGrpSpPr>
          <p:grpSpPr>
            <a:xfrm>
              <a:off x="3414539" y="1203598"/>
              <a:ext cx="3816400" cy="576064"/>
              <a:chOff x="4572000" y="1743933"/>
              <a:chExt cx="3816400" cy="576064"/>
            </a:xfrm>
            <a:solidFill>
              <a:srgbClr val="FFC000"/>
            </a:solidFill>
          </p:grpSpPr>
          <p:sp>
            <p:nvSpPr>
              <p:cNvPr id="405" name="Rectangle 404"/>
              <p:cNvSpPr/>
              <p:nvPr/>
            </p:nvSpPr>
            <p:spPr>
              <a:xfrm>
                <a:off x="4788024" y="1743933"/>
                <a:ext cx="3384376" cy="576064"/>
              </a:xfrm>
              <a:prstGeom prst="rect">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406" name="Isosceles Triangle 405"/>
              <p:cNvSpPr/>
              <p:nvPr/>
            </p:nvSpPr>
            <p:spPr>
              <a:xfrm rot="16200000">
                <a:off x="4392000" y="1923934"/>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407" name="Isosceles Triangle 406"/>
              <p:cNvSpPr/>
              <p:nvPr/>
            </p:nvSpPr>
            <p:spPr>
              <a:xfrm rot="5400000">
                <a:off x="7992400" y="1923933"/>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nvGrpSpPr>
            <p:cNvPr id="402" name="Group 401"/>
            <p:cNvGrpSpPr/>
            <p:nvPr/>
          </p:nvGrpSpPr>
          <p:grpSpPr>
            <a:xfrm>
              <a:off x="4314639" y="1383471"/>
              <a:ext cx="4428492" cy="576064"/>
              <a:chOff x="4572000" y="1743934"/>
              <a:chExt cx="4428492" cy="576064"/>
            </a:xfrm>
            <a:solidFill>
              <a:sysClr val="window" lastClr="FFFFFF">
                <a:lumMod val="95000"/>
              </a:sysClr>
            </a:solidFill>
          </p:grpSpPr>
          <p:sp>
            <p:nvSpPr>
              <p:cNvPr id="403" name="Rectangle 402"/>
              <p:cNvSpPr/>
              <p:nvPr/>
            </p:nvSpPr>
            <p:spPr>
              <a:xfrm>
                <a:off x="4788024" y="1743934"/>
                <a:ext cx="4212468" cy="576064"/>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404" name="Isosceles Triangle 403"/>
              <p:cNvSpPr/>
              <p:nvPr/>
            </p:nvSpPr>
            <p:spPr>
              <a:xfrm rot="16200000">
                <a:off x="4392000" y="1923934"/>
                <a:ext cx="576000" cy="216000"/>
              </a:xfrm>
              <a:prstGeom prst="triangle">
                <a:avLst>
                  <a:gd name="adj"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grpSp>
        <p:nvGrpSpPr>
          <p:cNvPr id="408" name="Group 407"/>
          <p:cNvGrpSpPr/>
          <p:nvPr/>
        </p:nvGrpSpPr>
        <p:grpSpPr>
          <a:xfrm>
            <a:off x="6076255" y="5071091"/>
            <a:ext cx="5328592" cy="466109"/>
            <a:chOff x="3414539" y="1203598"/>
            <a:chExt cx="5328592" cy="755937"/>
          </a:xfrm>
        </p:grpSpPr>
        <p:grpSp>
          <p:nvGrpSpPr>
            <p:cNvPr id="409" name="Group 408"/>
            <p:cNvGrpSpPr/>
            <p:nvPr/>
          </p:nvGrpSpPr>
          <p:grpSpPr>
            <a:xfrm>
              <a:off x="3414539" y="1203598"/>
              <a:ext cx="3816400" cy="576064"/>
              <a:chOff x="4572000" y="1743933"/>
              <a:chExt cx="3816400" cy="576064"/>
            </a:xfrm>
            <a:solidFill>
              <a:srgbClr val="FFC000"/>
            </a:solidFill>
          </p:grpSpPr>
          <p:sp>
            <p:nvSpPr>
              <p:cNvPr id="413" name="Rectangle 412"/>
              <p:cNvSpPr/>
              <p:nvPr/>
            </p:nvSpPr>
            <p:spPr>
              <a:xfrm>
                <a:off x="4788024" y="1743933"/>
                <a:ext cx="3384376" cy="576064"/>
              </a:xfrm>
              <a:prstGeom prst="rect">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414" name="Isosceles Triangle 413"/>
              <p:cNvSpPr/>
              <p:nvPr/>
            </p:nvSpPr>
            <p:spPr>
              <a:xfrm rot="16200000">
                <a:off x="4392000" y="1923934"/>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415" name="Isosceles Triangle 414"/>
              <p:cNvSpPr/>
              <p:nvPr/>
            </p:nvSpPr>
            <p:spPr>
              <a:xfrm rot="5400000">
                <a:off x="7992400" y="1923933"/>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nvGrpSpPr>
            <p:cNvPr id="410" name="Group 409"/>
            <p:cNvGrpSpPr/>
            <p:nvPr/>
          </p:nvGrpSpPr>
          <p:grpSpPr>
            <a:xfrm>
              <a:off x="4314639" y="1383471"/>
              <a:ext cx="4428492" cy="576064"/>
              <a:chOff x="4572000" y="1743934"/>
              <a:chExt cx="4428492" cy="576064"/>
            </a:xfrm>
            <a:solidFill>
              <a:sysClr val="window" lastClr="FFFFFF">
                <a:lumMod val="95000"/>
              </a:sysClr>
            </a:solidFill>
          </p:grpSpPr>
          <p:sp>
            <p:nvSpPr>
              <p:cNvPr id="411" name="Rectangle 410"/>
              <p:cNvSpPr/>
              <p:nvPr/>
            </p:nvSpPr>
            <p:spPr>
              <a:xfrm>
                <a:off x="4788024" y="1743934"/>
                <a:ext cx="4212468" cy="576064"/>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412" name="Isosceles Triangle 411"/>
              <p:cNvSpPr/>
              <p:nvPr/>
            </p:nvSpPr>
            <p:spPr>
              <a:xfrm rot="16200000">
                <a:off x="4392000" y="1923934"/>
                <a:ext cx="576000" cy="216000"/>
              </a:xfrm>
              <a:prstGeom prst="triangle">
                <a:avLst>
                  <a:gd name="adj"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grpSp>
        <p:nvGrpSpPr>
          <p:cNvPr id="416" name="Group 415"/>
          <p:cNvGrpSpPr/>
          <p:nvPr/>
        </p:nvGrpSpPr>
        <p:grpSpPr>
          <a:xfrm>
            <a:off x="6075390" y="5606934"/>
            <a:ext cx="5328592" cy="466109"/>
            <a:chOff x="3414539" y="1203598"/>
            <a:chExt cx="5328592" cy="755937"/>
          </a:xfrm>
        </p:grpSpPr>
        <p:grpSp>
          <p:nvGrpSpPr>
            <p:cNvPr id="417" name="Group 416"/>
            <p:cNvGrpSpPr/>
            <p:nvPr/>
          </p:nvGrpSpPr>
          <p:grpSpPr>
            <a:xfrm>
              <a:off x="3414539" y="1203598"/>
              <a:ext cx="3816400" cy="576064"/>
              <a:chOff x="4572000" y="1743933"/>
              <a:chExt cx="3816400" cy="576064"/>
            </a:xfrm>
            <a:solidFill>
              <a:srgbClr val="FFC000"/>
            </a:solidFill>
          </p:grpSpPr>
          <p:sp>
            <p:nvSpPr>
              <p:cNvPr id="421" name="Rectangle 420"/>
              <p:cNvSpPr/>
              <p:nvPr/>
            </p:nvSpPr>
            <p:spPr>
              <a:xfrm>
                <a:off x="4788024" y="1743933"/>
                <a:ext cx="3384376" cy="576064"/>
              </a:xfrm>
              <a:prstGeom prst="rect">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422" name="Isosceles Triangle 421"/>
              <p:cNvSpPr/>
              <p:nvPr/>
            </p:nvSpPr>
            <p:spPr>
              <a:xfrm rot="16200000">
                <a:off x="4392000" y="1923934"/>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423" name="Isosceles Triangle 422"/>
              <p:cNvSpPr/>
              <p:nvPr/>
            </p:nvSpPr>
            <p:spPr>
              <a:xfrm rot="5400000">
                <a:off x="7992400" y="1923933"/>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nvGrpSpPr>
            <p:cNvPr id="418" name="Group 417"/>
            <p:cNvGrpSpPr/>
            <p:nvPr/>
          </p:nvGrpSpPr>
          <p:grpSpPr>
            <a:xfrm>
              <a:off x="4314639" y="1383471"/>
              <a:ext cx="4428492" cy="576064"/>
              <a:chOff x="4572000" y="1743934"/>
              <a:chExt cx="4428492" cy="576064"/>
            </a:xfrm>
            <a:solidFill>
              <a:sysClr val="window" lastClr="FFFFFF">
                <a:lumMod val="95000"/>
              </a:sysClr>
            </a:solidFill>
          </p:grpSpPr>
          <p:sp>
            <p:nvSpPr>
              <p:cNvPr id="419" name="Rectangle 418"/>
              <p:cNvSpPr/>
              <p:nvPr/>
            </p:nvSpPr>
            <p:spPr>
              <a:xfrm>
                <a:off x="4788024" y="1743934"/>
                <a:ext cx="4212468" cy="576064"/>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420" name="Isosceles Triangle 419"/>
              <p:cNvSpPr/>
              <p:nvPr/>
            </p:nvSpPr>
            <p:spPr>
              <a:xfrm rot="16200000">
                <a:off x="4392000" y="1923934"/>
                <a:ext cx="576000" cy="216000"/>
              </a:xfrm>
              <a:prstGeom prst="triangle">
                <a:avLst>
                  <a:gd name="adj"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grpSp>
        <p:nvGrpSpPr>
          <p:cNvPr id="424" name="Group 423"/>
          <p:cNvGrpSpPr/>
          <p:nvPr/>
        </p:nvGrpSpPr>
        <p:grpSpPr>
          <a:xfrm>
            <a:off x="6088955" y="6137891"/>
            <a:ext cx="5328592" cy="466109"/>
            <a:chOff x="3414539" y="1203598"/>
            <a:chExt cx="5328592" cy="755937"/>
          </a:xfrm>
        </p:grpSpPr>
        <p:grpSp>
          <p:nvGrpSpPr>
            <p:cNvPr id="425" name="Group 424"/>
            <p:cNvGrpSpPr/>
            <p:nvPr/>
          </p:nvGrpSpPr>
          <p:grpSpPr>
            <a:xfrm>
              <a:off x="3414539" y="1203598"/>
              <a:ext cx="3816400" cy="576064"/>
              <a:chOff x="4572000" y="1743933"/>
              <a:chExt cx="3816400" cy="576064"/>
            </a:xfrm>
            <a:solidFill>
              <a:srgbClr val="FFC000"/>
            </a:solidFill>
          </p:grpSpPr>
          <p:sp>
            <p:nvSpPr>
              <p:cNvPr id="429" name="Rectangle 428"/>
              <p:cNvSpPr/>
              <p:nvPr/>
            </p:nvSpPr>
            <p:spPr>
              <a:xfrm>
                <a:off x="4788024" y="1743933"/>
                <a:ext cx="3384376" cy="576064"/>
              </a:xfrm>
              <a:prstGeom prst="rect">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430" name="Isosceles Triangle 429"/>
              <p:cNvSpPr/>
              <p:nvPr/>
            </p:nvSpPr>
            <p:spPr>
              <a:xfrm rot="16200000">
                <a:off x="4392000" y="1923934"/>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dirty="0" smtClean="0">
                  <a:ln>
                    <a:noFill/>
                  </a:ln>
                  <a:solidFill>
                    <a:prstClr val="black"/>
                  </a:solidFill>
                  <a:effectLst/>
                  <a:uLnTx/>
                  <a:uFillTx/>
                  <a:latin typeface="Arial"/>
                  <a:cs typeface="+mn-cs"/>
                </a:endParaRPr>
              </a:p>
            </p:txBody>
          </p:sp>
          <p:sp>
            <p:nvSpPr>
              <p:cNvPr id="431" name="Isosceles Triangle 430"/>
              <p:cNvSpPr/>
              <p:nvPr/>
            </p:nvSpPr>
            <p:spPr>
              <a:xfrm rot="5400000">
                <a:off x="7992400" y="1923933"/>
                <a:ext cx="576000" cy="216000"/>
              </a:xfrm>
              <a:prstGeom prst="triangle">
                <a:avLst>
                  <a:gd name="adj" fmla="val 0"/>
                </a:avLst>
              </a:prstGeom>
              <a:solidFill>
                <a:srgbClr val="5A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nvGrpSpPr>
            <p:cNvPr id="426" name="Group 425"/>
            <p:cNvGrpSpPr/>
            <p:nvPr/>
          </p:nvGrpSpPr>
          <p:grpSpPr>
            <a:xfrm>
              <a:off x="4314639" y="1383471"/>
              <a:ext cx="4428492" cy="576064"/>
              <a:chOff x="4572000" y="1743934"/>
              <a:chExt cx="4428492" cy="576064"/>
            </a:xfrm>
            <a:solidFill>
              <a:sysClr val="window" lastClr="FFFFFF">
                <a:lumMod val="95000"/>
              </a:sysClr>
            </a:solidFill>
          </p:grpSpPr>
          <p:sp>
            <p:nvSpPr>
              <p:cNvPr id="427" name="Rectangle 426"/>
              <p:cNvSpPr/>
              <p:nvPr/>
            </p:nvSpPr>
            <p:spPr>
              <a:xfrm>
                <a:off x="4788024" y="1743934"/>
                <a:ext cx="4212468" cy="576064"/>
              </a:xfrm>
              <a:prstGeom prst="rect">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sp>
            <p:nvSpPr>
              <p:cNvPr id="428" name="Isosceles Triangle 427"/>
              <p:cNvSpPr/>
              <p:nvPr/>
            </p:nvSpPr>
            <p:spPr>
              <a:xfrm rot="16200000">
                <a:off x="4392000" y="1923934"/>
                <a:ext cx="576000" cy="216000"/>
              </a:xfrm>
              <a:prstGeom prst="triangle">
                <a:avLst>
                  <a:gd name="adj" fmla="val 0"/>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smtClean="0">
                  <a:ln>
                    <a:noFill/>
                  </a:ln>
                  <a:solidFill>
                    <a:prstClr val="black"/>
                  </a:solidFill>
                  <a:effectLst/>
                  <a:uLnTx/>
                  <a:uFillTx/>
                  <a:latin typeface="Arial"/>
                  <a:cs typeface="+mn-cs"/>
                </a:endParaRPr>
              </a:p>
            </p:txBody>
          </p:sp>
        </p:grpSp>
      </p:grpSp>
      <p:sp>
        <p:nvSpPr>
          <p:cNvPr id="4" name="Rectangle 3"/>
          <p:cNvSpPr/>
          <p:nvPr/>
        </p:nvSpPr>
        <p:spPr>
          <a:xfrm>
            <a:off x="7153045" y="3575509"/>
            <a:ext cx="3552713" cy="369332"/>
          </a:xfrm>
          <a:prstGeom prst="rect">
            <a:avLst/>
          </a:prstGeom>
        </p:spPr>
        <p:txBody>
          <a:bodyPr wrap="square">
            <a:spAutoFit/>
          </a:bodyPr>
          <a:lstStyle/>
          <a:p>
            <a:r>
              <a:rPr lang="en-GB" dirty="0"/>
              <a:t>Skills Needed for Data Analysis</a:t>
            </a:r>
          </a:p>
        </p:txBody>
      </p:sp>
      <p:sp>
        <p:nvSpPr>
          <p:cNvPr id="6" name="Rectangle 5"/>
          <p:cNvSpPr/>
          <p:nvPr/>
        </p:nvSpPr>
        <p:spPr>
          <a:xfrm>
            <a:off x="7141556" y="4080461"/>
            <a:ext cx="3546985" cy="369332"/>
          </a:xfrm>
          <a:prstGeom prst="rect">
            <a:avLst/>
          </a:prstGeom>
        </p:spPr>
        <p:txBody>
          <a:bodyPr wrap="square">
            <a:spAutoFit/>
          </a:bodyPr>
          <a:lstStyle/>
          <a:p>
            <a:r>
              <a:rPr lang="en-GB" dirty="0" smtClean="0"/>
              <a:t>Tools </a:t>
            </a:r>
            <a:r>
              <a:rPr lang="en-GB" dirty="0"/>
              <a:t>Needed for Data Analysis</a:t>
            </a:r>
          </a:p>
        </p:txBody>
      </p:sp>
      <p:sp>
        <p:nvSpPr>
          <p:cNvPr id="8" name="Rectangle 7"/>
          <p:cNvSpPr/>
          <p:nvPr/>
        </p:nvSpPr>
        <p:spPr>
          <a:xfrm>
            <a:off x="7205056" y="4641534"/>
            <a:ext cx="3105305" cy="369332"/>
          </a:xfrm>
          <a:prstGeom prst="rect">
            <a:avLst/>
          </a:prstGeom>
        </p:spPr>
        <p:txBody>
          <a:bodyPr wrap="square">
            <a:spAutoFit/>
          </a:bodyPr>
          <a:lstStyle/>
          <a:p>
            <a:r>
              <a:rPr lang="en-US" dirty="0"/>
              <a:t>Banks Using Data analysis</a:t>
            </a:r>
          </a:p>
        </p:txBody>
      </p:sp>
      <p:sp>
        <p:nvSpPr>
          <p:cNvPr id="10" name="Rectangle 9"/>
          <p:cNvSpPr/>
          <p:nvPr/>
        </p:nvSpPr>
        <p:spPr>
          <a:xfrm>
            <a:off x="7190544" y="5174914"/>
            <a:ext cx="3634393" cy="369332"/>
          </a:xfrm>
          <a:prstGeom prst="rect">
            <a:avLst/>
          </a:prstGeom>
        </p:spPr>
        <p:txBody>
          <a:bodyPr wrap="none">
            <a:spAutoFit/>
          </a:bodyPr>
          <a:lstStyle/>
          <a:p>
            <a:r>
              <a:rPr lang="en-US" dirty="0"/>
              <a:t>Teams Roles and Responsibilities</a:t>
            </a:r>
          </a:p>
        </p:txBody>
      </p:sp>
      <p:sp>
        <p:nvSpPr>
          <p:cNvPr id="12" name="Rectangle 11"/>
          <p:cNvSpPr/>
          <p:nvPr/>
        </p:nvSpPr>
        <p:spPr>
          <a:xfrm>
            <a:off x="7205057" y="5722466"/>
            <a:ext cx="2731304" cy="369332"/>
          </a:xfrm>
          <a:prstGeom prst="rect">
            <a:avLst/>
          </a:prstGeom>
        </p:spPr>
        <p:txBody>
          <a:bodyPr wrap="square">
            <a:spAutoFit/>
          </a:bodyPr>
          <a:lstStyle/>
          <a:p>
            <a:r>
              <a:rPr lang="en-US" dirty="0"/>
              <a:t>Courses and Trainings</a:t>
            </a:r>
          </a:p>
        </p:txBody>
      </p:sp>
      <p:sp>
        <p:nvSpPr>
          <p:cNvPr id="14" name="Rectangle 13"/>
          <p:cNvSpPr/>
          <p:nvPr/>
        </p:nvSpPr>
        <p:spPr>
          <a:xfrm>
            <a:off x="7276112" y="6225538"/>
            <a:ext cx="2427290" cy="369332"/>
          </a:xfrm>
          <a:prstGeom prst="rect">
            <a:avLst/>
          </a:prstGeom>
        </p:spPr>
        <p:txBody>
          <a:bodyPr wrap="square">
            <a:spAutoFit/>
          </a:bodyPr>
          <a:lstStyle/>
          <a:p>
            <a:r>
              <a:rPr lang="en-US" dirty="0"/>
              <a:t>Implementation plan</a:t>
            </a:r>
          </a:p>
        </p:txBody>
      </p:sp>
    </p:spTree>
    <p:extLst>
      <p:ext uri="{BB962C8B-B14F-4D97-AF65-F5344CB8AC3E}">
        <p14:creationId xmlns:p14="http://schemas.microsoft.com/office/powerpoint/2010/main" val="13308514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prstGeom prst="rect">
            <a:avLst/>
          </a:prstGeom>
        </p:spPr>
        <p:txBody>
          <a:bodyPr/>
          <a:lstStyle/>
          <a:p>
            <a:r>
              <a:rPr lang="en-US" sz="2800" dirty="0" smtClean="0">
                <a:latin typeface="+mn-lt"/>
                <a:ea typeface="Tahoma" panose="020B0604030504040204" pitchFamily="34" charset="0"/>
                <a:cs typeface="Tahoma" panose="020B0604030504040204" pitchFamily="34" charset="0"/>
              </a:rPr>
              <a:t>Implementation plan</a:t>
            </a:r>
            <a:endParaRPr lang="en-US" sz="2800" dirty="0">
              <a:latin typeface="+mn-lt"/>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08461215-73BE-40FB-A801-36EFFD46890B}"/>
              </a:ext>
            </a:extLst>
          </p:cNvPr>
          <p:cNvSpPr/>
          <p:nvPr/>
        </p:nvSpPr>
        <p:spPr>
          <a:xfrm>
            <a:off x="9168095" y="2803896"/>
            <a:ext cx="2105076" cy="3263520"/>
          </a:xfrm>
          <a:prstGeom prst="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sp>
        <p:nvSpPr>
          <p:cNvPr id="4" name="Chevron 3">
            <a:extLst>
              <a:ext uri="{FF2B5EF4-FFF2-40B4-BE49-F238E27FC236}">
                <a16:creationId xmlns:a16="http://schemas.microsoft.com/office/drawing/2014/main" id="{0D271BF9-713B-41D0-90E0-5CC8311DE6E4}"/>
              </a:ext>
            </a:extLst>
          </p:cNvPr>
          <p:cNvSpPr/>
          <p:nvPr/>
        </p:nvSpPr>
        <p:spPr>
          <a:xfrm>
            <a:off x="918830" y="3542172"/>
            <a:ext cx="2042102" cy="893484"/>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Tahoma" panose="020B0604030504040204" pitchFamily="34" charset="0"/>
              <a:cs typeface="Tahoma" panose="020B0604030504040204" pitchFamily="34" charset="0"/>
            </a:endParaRPr>
          </a:p>
        </p:txBody>
      </p:sp>
      <p:sp>
        <p:nvSpPr>
          <p:cNvPr id="5" name="Chevron 4">
            <a:extLst>
              <a:ext uri="{FF2B5EF4-FFF2-40B4-BE49-F238E27FC236}">
                <a16:creationId xmlns:a16="http://schemas.microsoft.com/office/drawing/2014/main" id="{01E0273A-B459-4CD0-8435-5CF254BFE226}"/>
              </a:ext>
            </a:extLst>
          </p:cNvPr>
          <p:cNvSpPr/>
          <p:nvPr/>
        </p:nvSpPr>
        <p:spPr>
          <a:xfrm>
            <a:off x="2987884" y="3114722"/>
            <a:ext cx="2042102" cy="893484"/>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Tahoma" panose="020B0604030504040204" pitchFamily="34" charset="0"/>
              <a:cs typeface="Tahoma" panose="020B0604030504040204" pitchFamily="34" charset="0"/>
            </a:endParaRPr>
          </a:p>
        </p:txBody>
      </p:sp>
      <p:sp>
        <p:nvSpPr>
          <p:cNvPr id="6" name="Chevron 5">
            <a:extLst>
              <a:ext uri="{FF2B5EF4-FFF2-40B4-BE49-F238E27FC236}">
                <a16:creationId xmlns:a16="http://schemas.microsoft.com/office/drawing/2014/main" id="{53E938E4-B903-4E78-890B-D2C0B4A4A281}"/>
              </a:ext>
            </a:extLst>
          </p:cNvPr>
          <p:cNvSpPr/>
          <p:nvPr/>
        </p:nvSpPr>
        <p:spPr>
          <a:xfrm>
            <a:off x="5056938" y="2687274"/>
            <a:ext cx="2042102" cy="89348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Tahoma" panose="020B0604030504040204" pitchFamily="34" charset="0"/>
              <a:cs typeface="Tahoma" panose="020B0604030504040204" pitchFamily="34" charset="0"/>
            </a:endParaRPr>
          </a:p>
        </p:txBody>
      </p:sp>
      <p:sp>
        <p:nvSpPr>
          <p:cNvPr id="7" name="Chevron 6">
            <a:extLst>
              <a:ext uri="{FF2B5EF4-FFF2-40B4-BE49-F238E27FC236}">
                <a16:creationId xmlns:a16="http://schemas.microsoft.com/office/drawing/2014/main" id="{B4CBDB40-14D8-445F-AAA2-A37966BF7CB8}"/>
              </a:ext>
            </a:extLst>
          </p:cNvPr>
          <p:cNvSpPr/>
          <p:nvPr/>
        </p:nvSpPr>
        <p:spPr>
          <a:xfrm>
            <a:off x="7125992" y="2259825"/>
            <a:ext cx="2042102" cy="893484"/>
          </a:xfrm>
          <a:prstGeom prst="chevr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Tahoma" panose="020B0604030504040204" pitchFamily="34" charset="0"/>
              <a:cs typeface="Tahoma" panose="020B0604030504040204" pitchFamily="34" charset="0"/>
            </a:endParaRPr>
          </a:p>
        </p:txBody>
      </p:sp>
      <p:sp>
        <p:nvSpPr>
          <p:cNvPr id="8" name="Chevron 7">
            <a:extLst>
              <a:ext uri="{FF2B5EF4-FFF2-40B4-BE49-F238E27FC236}">
                <a16:creationId xmlns:a16="http://schemas.microsoft.com/office/drawing/2014/main" id="{29863FB2-BB9F-4CEE-A775-3AF41CCCB421}"/>
              </a:ext>
            </a:extLst>
          </p:cNvPr>
          <p:cNvSpPr/>
          <p:nvPr/>
        </p:nvSpPr>
        <p:spPr>
          <a:xfrm>
            <a:off x="9195048" y="1832376"/>
            <a:ext cx="2042102" cy="893484"/>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black"/>
              </a:solidFill>
              <a:effectLst/>
              <a:uLnTx/>
              <a:uFillTx/>
              <a:latin typeface="Tahoma" panose="020B0604030504040204" pitchFamily="34" charset="0"/>
              <a:cs typeface="Tahoma" panose="020B0604030504040204" pitchFamily="34" charset="0"/>
            </a:endParaRPr>
          </a:p>
        </p:txBody>
      </p:sp>
      <p:sp>
        <p:nvSpPr>
          <p:cNvPr id="9" name="Rectangle 8">
            <a:extLst>
              <a:ext uri="{FF2B5EF4-FFF2-40B4-BE49-F238E27FC236}">
                <a16:creationId xmlns:a16="http://schemas.microsoft.com/office/drawing/2014/main" id="{243275C8-BCE5-4258-AD9C-4BE1B63BF8B8}"/>
              </a:ext>
            </a:extLst>
          </p:cNvPr>
          <p:cNvSpPr/>
          <p:nvPr/>
        </p:nvSpPr>
        <p:spPr>
          <a:xfrm>
            <a:off x="7099041" y="3246640"/>
            <a:ext cx="2069053" cy="2820777"/>
          </a:xfrm>
          <a:prstGeom prst="rect">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sp>
        <p:nvSpPr>
          <p:cNvPr id="10" name="Rectangle 9">
            <a:extLst>
              <a:ext uri="{FF2B5EF4-FFF2-40B4-BE49-F238E27FC236}">
                <a16:creationId xmlns:a16="http://schemas.microsoft.com/office/drawing/2014/main" id="{9455025A-0387-4B0E-A1A6-AC0967700908}"/>
              </a:ext>
            </a:extLst>
          </p:cNvPr>
          <p:cNvSpPr/>
          <p:nvPr/>
        </p:nvSpPr>
        <p:spPr>
          <a:xfrm>
            <a:off x="5029988" y="3688604"/>
            <a:ext cx="2069054" cy="2378812"/>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sp>
        <p:nvSpPr>
          <p:cNvPr id="11" name="Rectangle 10">
            <a:extLst>
              <a:ext uri="{FF2B5EF4-FFF2-40B4-BE49-F238E27FC236}">
                <a16:creationId xmlns:a16="http://schemas.microsoft.com/office/drawing/2014/main" id="{979DF2F2-2AAF-423B-9C1A-E3CA37AC6BBB}"/>
              </a:ext>
            </a:extLst>
          </p:cNvPr>
          <p:cNvSpPr/>
          <p:nvPr/>
        </p:nvSpPr>
        <p:spPr>
          <a:xfrm>
            <a:off x="2987884" y="4084563"/>
            <a:ext cx="2042102" cy="198285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12" name="Rectangle 11">
            <a:extLst>
              <a:ext uri="{FF2B5EF4-FFF2-40B4-BE49-F238E27FC236}">
                <a16:creationId xmlns:a16="http://schemas.microsoft.com/office/drawing/2014/main" id="{D8FAC203-2011-4453-B617-FFB3DD1E00E9}"/>
              </a:ext>
            </a:extLst>
          </p:cNvPr>
          <p:cNvSpPr/>
          <p:nvPr/>
        </p:nvSpPr>
        <p:spPr>
          <a:xfrm>
            <a:off x="932387" y="4495694"/>
            <a:ext cx="2055497" cy="157172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sp>
        <p:nvSpPr>
          <p:cNvPr id="13" name="TextBox 12">
            <a:extLst>
              <a:ext uri="{FF2B5EF4-FFF2-40B4-BE49-F238E27FC236}">
                <a16:creationId xmlns:a16="http://schemas.microsoft.com/office/drawing/2014/main" id="{314082F2-4BAD-44A6-AF6A-9285015585DB}"/>
              </a:ext>
            </a:extLst>
          </p:cNvPr>
          <p:cNvSpPr txBox="1"/>
          <p:nvPr/>
        </p:nvSpPr>
        <p:spPr>
          <a:xfrm>
            <a:off x="1345497" y="3626379"/>
            <a:ext cx="1094924" cy="738664"/>
          </a:xfrm>
          <a:prstGeom prst="rect">
            <a:avLst/>
          </a:prstGeom>
          <a:noFill/>
        </p:spPr>
        <p:txBody>
          <a:bodyPr wrap="square" rtlCol="0">
            <a:spAutoFit/>
          </a:bodyPr>
          <a:lstStyle/>
          <a:p>
            <a:pPr lvl="0" algn="ctr"/>
            <a:r>
              <a:rPr lang="en-US" altLang="ko-KR" sz="1400" b="1" dirty="0" smtClean="0">
                <a:solidFill>
                  <a:srgbClr val="FFC000"/>
                </a:solidFill>
                <a:latin typeface="Tahoma" panose="020B0604030504040204" pitchFamily="34" charset="0"/>
                <a:ea typeface="Tahoma" panose="020B0604030504040204" pitchFamily="34" charset="0"/>
                <a:cs typeface="Tahoma" panose="020B0604030504040204" pitchFamily="34" charset="0"/>
              </a:rPr>
              <a:t>Identify The Data Needed</a:t>
            </a:r>
            <a:endParaRPr kumimoji="0" lang="ko-KR" altLang="en-US" sz="1400" b="1" i="0" u="none" strike="noStrike" kern="1200" cap="none" spc="0" normalizeH="0" baseline="0" noProof="0" dirty="0">
              <a:ln>
                <a:noFill/>
              </a:ln>
              <a:solidFill>
                <a:srgbClr val="FFC000"/>
              </a:solidFill>
              <a:effectLst/>
              <a:uLnTx/>
              <a:uFillTx/>
              <a:latin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A01A7B38-9CD0-43B0-BBE2-116116D27F63}"/>
              </a:ext>
            </a:extLst>
          </p:cNvPr>
          <p:cNvSpPr txBox="1"/>
          <p:nvPr/>
        </p:nvSpPr>
        <p:spPr>
          <a:xfrm>
            <a:off x="3326325" y="3095421"/>
            <a:ext cx="1327012" cy="954107"/>
          </a:xfrm>
          <a:prstGeom prst="rect">
            <a:avLst/>
          </a:prstGeom>
          <a:noFill/>
        </p:spPr>
        <p:txBody>
          <a:bodyPr wrap="square" rtlCol="0">
            <a:spAutoFit/>
          </a:bodyPr>
          <a:lstStyle/>
          <a:p>
            <a:pPr lvl="0" algn="ctr"/>
            <a:r>
              <a:rPr lang="en-GB" altLang="ko-KR" sz="1400" b="1" dirty="0" smtClean="0">
                <a:solidFill>
                  <a:srgbClr val="FFC000"/>
                </a:solidFill>
                <a:latin typeface="Tahoma" panose="020B0604030504040204" pitchFamily="34" charset="0"/>
                <a:ea typeface="Tahoma" panose="020B0604030504040204" pitchFamily="34" charset="0"/>
                <a:cs typeface="Tahoma" panose="020B0604030504040204" pitchFamily="34" charset="0"/>
              </a:rPr>
              <a:t>Choose The Right Analytics Tools</a:t>
            </a:r>
            <a:endParaRPr kumimoji="0" lang="ko-KR" altLang="en-US" sz="1400" b="1" i="0" u="none" strike="noStrike" kern="1200" cap="none" spc="0" normalizeH="0" baseline="0" noProof="0" dirty="0">
              <a:ln>
                <a:noFill/>
              </a:ln>
              <a:solidFill>
                <a:srgbClr val="FFC000"/>
              </a:solidFill>
              <a:effectLst/>
              <a:uLnTx/>
              <a:uFillTx/>
              <a:latin typeface="Tahoma" panose="020B0604030504040204" pitchFamily="34" charset="0"/>
              <a:cs typeface="Tahoma" panose="020B0604030504040204" pitchFamily="34" charset="0"/>
            </a:endParaRPr>
          </a:p>
        </p:txBody>
      </p:sp>
      <p:sp>
        <p:nvSpPr>
          <p:cNvPr id="15" name="TextBox 14">
            <a:extLst>
              <a:ext uri="{FF2B5EF4-FFF2-40B4-BE49-F238E27FC236}">
                <a16:creationId xmlns:a16="http://schemas.microsoft.com/office/drawing/2014/main" id="{CF0B5A58-2E50-4E36-9C18-683C49ADB133}"/>
              </a:ext>
            </a:extLst>
          </p:cNvPr>
          <p:cNvSpPr txBox="1"/>
          <p:nvPr/>
        </p:nvSpPr>
        <p:spPr>
          <a:xfrm>
            <a:off x="5519515" y="2833811"/>
            <a:ext cx="1181223" cy="523220"/>
          </a:xfrm>
          <a:prstGeom prst="rect">
            <a:avLst/>
          </a:prstGeom>
          <a:noFill/>
        </p:spPr>
        <p:txBody>
          <a:bodyPr wrap="square" rtlCol="0">
            <a:spAutoFit/>
          </a:bodyPr>
          <a:lstStyle/>
          <a:p>
            <a:pPr lvl="0" algn="ctr"/>
            <a:r>
              <a:rPr lang="en-US" altLang="ko-KR" sz="1400" b="1" dirty="0">
                <a:solidFill>
                  <a:srgbClr val="FFC000"/>
                </a:solidFill>
                <a:latin typeface="Tahoma" panose="020B0604030504040204" pitchFamily="34" charset="0"/>
                <a:ea typeface="Tahoma" panose="020B0604030504040204" pitchFamily="34" charset="0"/>
                <a:cs typeface="Tahoma" panose="020B0604030504040204" pitchFamily="34" charset="0"/>
              </a:rPr>
              <a:t>Train </a:t>
            </a:r>
            <a:r>
              <a:rPr lang="en-US" altLang="ko-KR" sz="1400" b="1" dirty="0" smtClean="0">
                <a:solidFill>
                  <a:srgbClr val="FFC000"/>
                </a:solidFill>
                <a:latin typeface="Tahoma" panose="020B0604030504040204" pitchFamily="34" charset="0"/>
                <a:ea typeface="Tahoma" panose="020B0604030504040204" pitchFamily="34" charset="0"/>
                <a:cs typeface="Tahoma" panose="020B0604030504040204" pitchFamily="34" charset="0"/>
              </a:rPr>
              <a:t>Employees</a:t>
            </a:r>
            <a:endParaRPr kumimoji="0" lang="ko-KR" altLang="en-US" sz="1400" b="1" i="0" u="none" strike="noStrike" kern="1200" cap="none" spc="0" normalizeH="0" baseline="0" noProof="0" dirty="0">
              <a:ln>
                <a:noFill/>
              </a:ln>
              <a:solidFill>
                <a:srgbClr val="FFC000"/>
              </a:solidFill>
              <a:effectLst/>
              <a:uLnTx/>
              <a:uFillTx/>
              <a:latin typeface="Tahoma" panose="020B0604030504040204" pitchFamily="34" charset="0"/>
              <a:cs typeface="Tahoma" panose="020B0604030504040204" pitchFamily="34" charset="0"/>
            </a:endParaRPr>
          </a:p>
        </p:txBody>
      </p:sp>
      <p:sp>
        <p:nvSpPr>
          <p:cNvPr id="16" name="TextBox 15">
            <a:extLst>
              <a:ext uri="{FF2B5EF4-FFF2-40B4-BE49-F238E27FC236}">
                <a16:creationId xmlns:a16="http://schemas.microsoft.com/office/drawing/2014/main" id="{92B1FE9C-E64F-4162-9D3C-92C1C5F8837A}"/>
              </a:ext>
            </a:extLst>
          </p:cNvPr>
          <p:cNvSpPr txBox="1"/>
          <p:nvPr/>
        </p:nvSpPr>
        <p:spPr>
          <a:xfrm>
            <a:off x="7645801" y="2444958"/>
            <a:ext cx="1029439" cy="523220"/>
          </a:xfrm>
          <a:prstGeom prst="rect">
            <a:avLst/>
          </a:prstGeom>
          <a:noFill/>
        </p:spPr>
        <p:txBody>
          <a:bodyPr wrap="square" rtlCol="0">
            <a:spAutoFit/>
          </a:bodyPr>
          <a:lstStyle/>
          <a:p>
            <a:pPr lvl="0" algn="ctr"/>
            <a:r>
              <a:rPr lang="en-US" altLang="ko-KR" sz="1400" b="1" dirty="0">
                <a:solidFill>
                  <a:srgbClr val="FFC000"/>
                </a:solidFill>
                <a:latin typeface="Tahoma" panose="020B0604030504040204" pitchFamily="34" charset="0"/>
                <a:ea typeface="Tahoma" panose="020B0604030504040204" pitchFamily="34" charset="0"/>
                <a:cs typeface="Tahoma" panose="020B0604030504040204" pitchFamily="34" charset="0"/>
              </a:rPr>
              <a:t>Start </a:t>
            </a:r>
            <a:r>
              <a:rPr lang="en-US" altLang="ko-KR" sz="1400" b="1" dirty="0" smtClean="0">
                <a:solidFill>
                  <a:srgbClr val="FFC000"/>
                </a:solidFill>
                <a:latin typeface="Tahoma" panose="020B0604030504040204" pitchFamily="34" charset="0"/>
                <a:ea typeface="Tahoma" panose="020B0604030504040204" pitchFamily="34" charset="0"/>
                <a:cs typeface="Tahoma" panose="020B0604030504040204" pitchFamily="34" charset="0"/>
              </a:rPr>
              <a:t>Small</a:t>
            </a:r>
            <a:endParaRPr kumimoji="0" lang="ko-KR" altLang="en-US" sz="1400" b="1" i="0" u="none" strike="noStrike" kern="1200" cap="none" spc="0" normalizeH="0" baseline="0" noProof="0" dirty="0">
              <a:ln>
                <a:noFill/>
              </a:ln>
              <a:solidFill>
                <a:srgbClr val="FFC000"/>
              </a:solidFill>
              <a:effectLst/>
              <a:uLnTx/>
              <a:uFillTx/>
              <a:latin typeface="Tahoma" panose="020B0604030504040204" pitchFamily="34" charset="0"/>
              <a:cs typeface="Tahoma" panose="020B0604030504040204" pitchFamily="34" charset="0"/>
            </a:endParaRPr>
          </a:p>
        </p:txBody>
      </p:sp>
      <p:sp>
        <p:nvSpPr>
          <p:cNvPr id="17" name="TextBox 16">
            <a:extLst>
              <a:ext uri="{FF2B5EF4-FFF2-40B4-BE49-F238E27FC236}">
                <a16:creationId xmlns:a16="http://schemas.microsoft.com/office/drawing/2014/main" id="{1A8D21A9-00CE-4E72-9FA0-C8F67A52636E}"/>
              </a:ext>
            </a:extLst>
          </p:cNvPr>
          <p:cNvSpPr txBox="1"/>
          <p:nvPr/>
        </p:nvSpPr>
        <p:spPr>
          <a:xfrm>
            <a:off x="9538836" y="1961111"/>
            <a:ext cx="1367527" cy="738664"/>
          </a:xfrm>
          <a:prstGeom prst="rect">
            <a:avLst/>
          </a:prstGeom>
          <a:noFill/>
        </p:spPr>
        <p:txBody>
          <a:bodyPr wrap="square" rtlCol="0">
            <a:spAutoFit/>
          </a:bodyPr>
          <a:lstStyle/>
          <a:p>
            <a:pPr lvl="0" algn="ctr"/>
            <a:r>
              <a:rPr lang="en-US" altLang="ko-KR" sz="1400" b="1" dirty="0" smtClean="0">
                <a:solidFill>
                  <a:srgbClr val="FFC000"/>
                </a:solidFill>
                <a:latin typeface="Tahoma" panose="020B0604030504040204" pitchFamily="34" charset="0"/>
                <a:ea typeface="Tahoma" panose="020B0604030504040204" pitchFamily="34" charset="0"/>
                <a:cs typeface="Tahoma" panose="020B0604030504040204" pitchFamily="34" charset="0"/>
              </a:rPr>
              <a:t>Continuously Monitor And Improve</a:t>
            </a:r>
            <a:endParaRPr kumimoji="0" lang="ko-KR" altLang="en-US" sz="1400" b="1" i="0" u="none" strike="noStrike" kern="1200" cap="none" spc="0" normalizeH="0" baseline="0" noProof="0" dirty="0">
              <a:ln>
                <a:noFill/>
              </a:ln>
              <a:solidFill>
                <a:srgbClr val="FFC000"/>
              </a:solidFill>
              <a:effectLst/>
              <a:uLnTx/>
              <a:uFillTx/>
              <a:latin typeface="Tahoma" panose="020B0604030504040204" pitchFamily="34" charset="0"/>
              <a:cs typeface="Tahoma" panose="020B0604030504040204" pitchFamily="34" charset="0"/>
            </a:endParaRPr>
          </a:p>
        </p:txBody>
      </p:sp>
      <p:sp>
        <p:nvSpPr>
          <p:cNvPr id="18" name="TextBox 17">
            <a:extLst>
              <a:ext uri="{FF2B5EF4-FFF2-40B4-BE49-F238E27FC236}">
                <a16:creationId xmlns:a16="http://schemas.microsoft.com/office/drawing/2014/main" id="{EE8AC5A9-0842-4658-BC2E-35021DD23B42}"/>
              </a:ext>
            </a:extLst>
          </p:cNvPr>
          <p:cNvSpPr txBox="1"/>
          <p:nvPr/>
        </p:nvSpPr>
        <p:spPr>
          <a:xfrm>
            <a:off x="1104169" y="4708398"/>
            <a:ext cx="1711933" cy="1169551"/>
          </a:xfrm>
          <a:prstGeom prst="rect">
            <a:avLst/>
          </a:prstGeom>
          <a:noFill/>
        </p:spPr>
        <p:txBody>
          <a:bodyPr wrap="square" rtlCol="0">
            <a:spAutoFit/>
          </a:bodyPr>
          <a:lstStyle/>
          <a:p>
            <a:pPr lvl="0" algn="just"/>
            <a:r>
              <a:rPr lang="en-GB" altLang="ko-KR" sz="1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What data do you need to collect and </a:t>
            </a:r>
            <a:r>
              <a:rPr lang="en-GB" altLang="ko-KR" sz="1400" dirty="0" smtClean="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analyse </a:t>
            </a:r>
            <a:r>
              <a:rPr lang="en-GB" altLang="ko-KR" sz="1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in order to achieve your business goals?</a:t>
            </a:r>
            <a:endParaRPr kumimoji="0" lang="en-US" altLang="ko-KR" sz="1400" b="0" i="0" u="none" strike="noStrike" kern="1200" cap="none" spc="0" normalizeH="0" baseline="0" noProof="0" dirty="0">
              <a:ln>
                <a:noFill/>
              </a:ln>
              <a:solidFill>
                <a:schemeClr val="bg2">
                  <a:lumMod val="10000"/>
                </a:scheme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AE0F4336-1E53-4C94-B9F9-64022E9A4E9B}"/>
              </a:ext>
            </a:extLst>
          </p:cNvPr>
          <p:cNvSpPr txBox="1"/>
          <p:nvPr/>
        </p:nvSpPr>
        <p:spPr>
          <a:xfrm>
            <a:off x="3169294" y="4284333"/>
            <a:ext cx="1711933" cy="1600438"/>
          </a:xfrm>
          <a:prstGeom prst="rect">
            <a:avLst/>
          </a:prstGeom>
          <a:noFill/>
        </p:spPr>
        <p:txBody>
          <a:bodyPr wrap="square" rtlCol="0">
            <a:spAutoFit/>
          </a:bodyPr>
          <a:lstStyle/>
          <a:p>
            <a:pPr lvl="0" algn="just"/>
            <a:r>
              <a:rPr lang="en-GB" altLang="ko-KR" sz="1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There are a variety of data analytics tools available. Choose the tools that are right for your needs and budget.</a:t>
            </a:r>
          </a:p>
        </p:txBody>
      </p:sp>
      <p:sp>
        <p:nvSpPr>
          <p:cNvPr id="20" name="TextBox 19">
            <a:extLst>
              <a:ext uri="{FF2B5EF4-FFF2-40B4-BE49-F238E27FC236}">
                <a16:creationId xmlns:a16="http://schemas.microsoft.com/office/drawing/2014/main" id="{E7FBB3F7-71B3-4ED7-A2C7-0F40D26452D1}"/>
              </a:ext>
            </a:extLst>
          </p:cNvPr>
          <p:cNvSpPr txBox="1"/>
          <p:nvPr/>
        </p:nvSpPr>
        <p:spPr>
          <a:xfrm>
            <a:off x="5234419" y="3860268"/>
            <a:ext cx="1711933" cy="1600438"/>
          </a:xfrm>
          <a:prstGeom prst="rect">
            <a:avLst/>
          </a:prstGeom>
          <a:noFill/>
        </p:spPr>
        <p:txBody>
          <a:bodyPr wrap="square" rtlCol="0">
            <a:spAutoFit/>
          </a:bodyPr>
          <a:lstStyle/>
          <a:p>
            <a:pPr lvl="0" algn="just"/>
            <a:r>
              <a:rPr lang="en-GB" altLang="ko-KR" sz="1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Make sure that your employees have the skills and knowledge necessary to use the data analytics tools.</a:t>
            </a:r>
          </a:p>
        </p:txBody>
      </p:sp>
      <p:sp>
        <p:nvSpPr>
          <p:cNvPr id="21" name="TextBox 20">
            <a:extLst>
              <a:ext uri="{FF2B5EF4-FFF2-40B4-BE49-F238E27FC236}">
                <a16:creationId xmlns:a16="http://schemas.microsoft.com/office/drawing/2014/main" id="{278DCFBA-B190-45F7-864C-F7236E8FB0CA}"/>
              </a:ext>
            </a:extLst>
          </p:cNvPr>
          <p:cNvSpPr txBox="1"/>
          <p:nvPr/>
        </p:nvSpPr>
        <p:spPr>
          <a:xfrm>
            <a:off x="7299544" y="3436203"/>
            <a:ext cx="1711933" cy="1169551"/>
          </a:xfrm>
          <a:prstGeom prst="rect">
            <a:avLst/>
          </a:prstGeom>
          <a:noFill/>
        </p:spPr>
        <p:txBody>
          <a:bodyPr wrap="square" rtlCol="0">
            <a:spAutoFit/>
          </a:bodyPr>
          <a:lstStyle/>
          <a:p>
            <a:pPr lvl="0" algn="just"/>
            <a:r>
              <a:rPr lang="en-GB" altLang="ko-KR" sz="1400" dirty="0">
                <a:solidFill>
                  <a:schemeClr val="bg2">
                    <a:lumMod val="10000"/>
                  </a:schemeClr>
                </a:solidFill>
                <a:latin typeface="Tahoma" panose="020B0604030504040204" pitchFamily="34" charset="0"/>
                <a:ea typeface="Tahoma" panose="020B0604030504040204" pitchFamily="34" charset="0"/>
                <a:cs typeface="Tahoma" panose="020B0604030504040204" pitchFamily="34" charset="0"/>
              </a:rPr>
              <a:t>Don't try to do too much too soon. Start with a small project and build on your success.</a:t>
            </a:r>
            <a:endParaRPr kumimoji="0" lang="en-US" altLang="ko-KR" sz="1400" b="0" i="0" u="none" strike="noStrike" kern="1200" cap="none" spc="0" normalizeH="0" baseline="0" noProof="0" dirty="0">
              <a:ln>
                <a:noFill/>
              </a:ln>
              <a:solidFill>
                <a:schemeClr val="bg2">
                  <a:lumMod val="10000"/>
                </a:scheme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2" name="TextBox 21">
            <a:extLst>
              <a:ext uri="{FF2B5EF4-FFF2-40B4-BE49-F238E27FC236}">
                <a16:creationId xmlns:a16="http://schemas.microsoft.com/office/drawing/2014/main" id="{E4162DC6-D6E9-4575-BF0F-203D44212D11}"/>
              </a:ext>
            </a:extLst>
          </p:cNvPr>
          <p:cNvSpPr txBox="1"/>
          <p:nvPr/>
        </p:nvSpPr>
        <p:spPr>
          <a:xfrm>
            <a:off x="9364668" y="3012138"/>
            <a:ext cx="1715864" cy="1169551"/>
          </a:xfrm>
          <a:prstGeom prst="rect">
            <a:avLst/>
          </a:prstGeom>
          <a:noFill/>
        </p:spPr>
        <p:txBody>
          <a:bodyPr wrap="square" rtlCol="0">
            <a:spAutoFit/>
          </a:bodyPr>
          <a:lstStyle/>
          <a:p>
            <a:pPr lvl="0"/>
            <a:r>
              <a:rPr lang="en-GB" altLang="ko-KR" sz="1400" dirty="0" smtClean="0">
                <a:solidFill>
                  <a:prstClr val="black">
                    <a:lumMod val="65000"/>
                    <a:lumOff val="35000"/>
                  </a:prstClr>
                </a:solidFill>
                <a:latin typeface="Tahoma" panose="020B0604030504040204" pitchFamily="34" charset="0"/>
                <a:ea typeface="Tahoma" panose="020B0604030504040204" pitchFamily="34" charset="0"/>
                <a:cs typeface="Tahoma" panose="020B0604030504040204" pitchFamily="34" charset="0"/>
              </a:rPr>
              <a:t>Continuously </a:t>
            </a:r>
            <a:r>
              <a:rPr lang="en-GB" altLang="ko-KR" sz="1400" dirty="0">
                <a:solidFill>
                  <a:prstClr val="black">
                    <a:lumMod val="65000"/>
                    <a:lumOff val="35000"/>
                  </a:prstClr>
                </a:solidFill>
                <a:latin typeface="Tahoma" panose="020B0604030504040204" pitchFamily="34" charset="0"/>
                <a:ea typeface="Tahoma" panose="020B0604030504040204" pitchFamily="34" charset="0"/>
                <a:cs typeface="Tahoma" panose="020B0604030504040204" pitchFamily="34" charset="0"/>
              </a:rPr>
              <a:t>monitor your results and make improvements as needed</a:t>
            </a:r>
          </a:p>
        </p:txBody>
      </p:sp>
      <p:sp>
        <p:nvSpPr>
          <p:cNvPr id="23" name="Rectangle 5">
            <a:extLst>
              <a:ext uri="{FF2B5EF4-FFF2-40B4-BE49-F238E27FC236}">
                <a16:creationId xmlns:a16="http://schemas.microsoft.com/office/drawing/2014/main" id="{9C8782A6-734F-4E51-B4AC-17F9504BFA5B}"/>
              </a:ext>
            </a:extLst>
          </p:cNvPr>
          <p:cNvSpPr/>
          <p:nvPr/>
        </p:nvSpPr>
        <p:spPr>
          <a:xfrm rot="19334430">
            <a:off x="9505307" y="4479235"/>
            <a:ext cx="1350425" cy="1563199"/>
          </a:xfrm>
          <a:custGeom>
            <a:avLst/>
            <a:gdLst/>
            <a:ahLst/>
            <a:cxnLst/>
            <a:rect l="l" t="t" r="r" b="b"/>
            <a:pathLst>
              <a:path w="4039355" h="4675800">
                <a:moveTo>
                  <a:pt x="4034497" y="0"/>
                </a:moveTo>
                <a:lnTo>
                  <a:pt x="4039355" y="1157334"/>
                </a:lnTo>
                <a:lnTo>
                  <a:pt x="4036521" y="1158088"/>
                </a:lnTo>
                <a:lnTo>
                  <a:pt x="4036521" y="4184468"/>
                </a:lnTo>
                <a:lnTo>
                  <a:pt x="2880543" y="4184469"/>
                </a:lnTo>
                <a:lnTo>
                  <a:pt x="2880543" y="2372299"/>
                </a:lnTo>
                <a:lnTo>
                  <a:pt x="1096372" y="4675800"/>
                </a:lnTo>
                <a:lnTo>
                  <a:pt x="242442" y="4014390"/>
                </a:lnTo>
                <a:lnTo>
                  <a:pt x="2044770" y="1687448"/>
                </a:lnTo>
                <a:lnTo>
                  <a:pt x="296924" y="2151986"/>
                </a:lnTo>
                <a:lnTo>
                  <a:pt x="0" y="1034791"/>
                </a:lnTo>
                <a:lnTo>
                  <a:pt x="2097708" y="477269"/>
                </a:lnTo>
                <a:lnTo>
                  <a:pt x="2101111" y="490677"/>
                </a:ln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pic>
        <p:nvPicPr>
          <p:cNvPr id="24"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25" name="Picture 24"/>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23645520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71629" y="639219"/>
            <a:ext cx="8115300" cy="529171"/>
          </a:xfrm>
        </p:spPr>
        <p:txBody>
          <a:bodyPr/>
          <a:lstStyle/>
          <a:p>
            <a:r>
              <a:rPr lang="en-US" sz="2800" dirty="0" smtClean="0">
                <a:latin typeface="+mn-lt"/>
              </a:rPr>
              <a:t>How Can we benefit From Data Analysis in </a:t>
            </a:r>
            <a:r>
              <a:rPr lang="en-US" sz="2800" dirty="0" err="1" smtClean="0">
                <a:latin typeface="+mn-lt"/>
              </a:rPr>
              <a:t>BoA</a:t>
            </a:r>
            <a:r>
              <a:rPr lang="en-US" sz="2800" dirty="0" smtClean="0">
                <a:latin typeface="+mn-lt"/>
              </a:rPr>
              <a:t>?</a:t>
            </a:r>
            <a:endParaRPr lang="en-US" sz="2800" dirty="0">
              <a:latin typeface="+mn-lt"/>
            </a:endParaRPr>
          </a:p>
        </p:txBody>
      </p:sp>
      <p:sp>
        <p:nvSpPr>
          <p:cNvPr id="3" name="TextBox 2"/>
          <p:cNvSpPr txBox="1"/>
          <p:nvPr/>
        </p:nvSpPr>
        <p:spPr>
          <a:xfrm>
            <a:off x="1012874" y="1232452"/>
            <a:ext cx="9496100" cy="4524315"/>
          </a:xfrm>
          <a:prstGeom prst="rect">
            <a:avLst/>
          </a:prstGeom>
          <a:noFill/>
        </p:spPr>
        <p:txBody>
          <a:bodyPr wrap="square" rtlCol="0">
            <a:spAutoFit/>
          </a:bodyPr>
          <a:lstStyle/>
          <a:p>
            <a:pPr marL="285750" marR="0" lvl="0" indent="-285750" algn="just" defTabSz="914400" rtl="0" eaLnBrk="1" fontAlgn="auto" latinLnBrk="0" hangingPunct="1">
              <a:lnSpc>
                <a:spcPct val="150000"/>
              </a:lnSpc>
              <a:spcBef>
                <a:spcPts val="0"/>
              </a:spcBef>
              <a:spcAft>
                <a:spcPts val="0"/>
              </a:spcAft>
              <a:buClr>
                <a:srgbClr val="FFC000"/>
              </a:buClr>
              <a:buSzTx/>
              <a:buFont typeface="Wingdings" panose="05000000000000000000" pitchFamily="2" charset="2"/>
              <a:buChar char="q"/>
              <a:tabLst/>
              <a:defRPr/>
            </a:pP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With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increased frauds, data breaches, and cyber-attacks, data analytics in banking market is increasingly being adopted to avoid these challenges and provide effective insights to the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customers.</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914400" rtl="0" eaLnBrk="1" fontAlgn="auto" latinLnBrk="0" hangingPunct="1">
              <a:lnSpc>
                <a:spcPct val="150000"/>
              </a:lnSpc>
              <a:spcBef>
                <a:spcPts val="0"/>
              </a:spcBef>
              <a:spcAft>
                <a:spcPts val="0"/>
              </a:spcAft>
              <a:buClr>
                <a:srgbClr val="FFC000"/>
              </a:buClr>
              <a:buSzTx/>
              <a:buFont typeface="Wingdings" panose="05000000000000000000" pitchFamily="2" charset="2"/>
              <a:buChar char="q"/>
              <a:tabLst/>
              <a:defRPr/>
            </a:pP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There are many areas where we can reap the benefits of Data Analysis</a:t>
            </a:r>
          </a:p>
          <a:p>
            <a:pPr marL="742950" lvl="1" indent="-285750">
              <a:lnSpc>
                <a:spcPct val="150000"/>
              </a:lnSpc>
              <a:buFont typeface="Wingdings" panose="05000000000000000000" pitchFamily="2" charset="2"/>
              <a:buChar char="Ø"/>
            </a:pPr>
            <a:r>
              <a:rPr kumimoji="0" lang="en-US" sz="1600" b="1"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Stratify General Ledger Accounts</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Look at the normal range of values to spotlight entries outside that range</a:t>
            </a:r>
          </a:p>
          <a:p>
            <a:pPr marL="742950" lvl="1" indent="-285750">
              <a:lnSpc>
                <a:spcPct val="150000"/>
              </a:lnSpc>
              <a:buFont typeface="Wingdings" panose="05000000000000000000" pitchFamily="2" charset="2"/>
              <a:buChar char="Ø"/>
            </a:pPr>
            <a:r>
              <a:rPr lang="en-US" sz="1600" b="1" dirty="0" smtClean="0">
                <a:solidFill>
                  <a:prstClr val="black"/>
                </a:solidFill>
                <a:latin typeface="Tahoma" panose="020B0604030504040204" pitchFamily="34" charset="0"/>
                <a:ea typeface="Tahoma" panose="020B0604030504040204" pitchFamily="34" charset="0"/>
                <a:cs typeface="Tahoma" panose="020B0604030504040204" pitchFamily="34" charset="0"/>
              </a:rPr>
              <a:t>Flag</a:t>
            </a:r>
            <a:r>
              <a:rPr kumimoji="0" lang="en-US" sz="1600" b="1"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Duplicate Reimbursement Claims</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anose="05000000000000000000" pitchFamily="2" charset="2"/>
              <a:buChar char="Ø"/>
            </a:pPr>
            <a:r>
              <a:rPr lang="en-US" sz="1600" b="1" dirty="0" smtClean="0">
                <a:latin typeface="Tahoma" panose="020B0604030504040204" pitchFamily="34" charset="0"/>
                <a:ea typeface="Tahoma" panose="020B0604030504040204" pitchFamily="34" charset="0"/>
                <a:cs typeface="Tahoma" panose="020B0604030504040204" pitchFamily="34" charset="0"/>
              </a:rPr>
              <a:t>Flag </a:t>
            </a:r>
            <a:r>
              <a:rPr lang="en-US" sz="1600" b="1" dirty="0">
                <a:latin typeface="Tahoma" panose="020B0604030504040204" pitchFamily="34" charset="0"/>
                <a:ea typeface="Tahoma" panose="020B0604030504040204" pitchFamily="34" charset="0"/>
                <a:cs typeface="Tahoma" panose="020B0604030504040204" pitchFamily="34" charset="0"/>
              </a:rPr>
              <a:t>Account movements after a long time of </a:t>
            </a:r>
            <a:r>
              <a:rPr lang="en-US" sz="1600" b="1" dirty="0" smtClean="0">
                <a:latin typeface="Tahoma" panose="020B0604030504040204" pitchFamily="34" charset="0"/>
                <a:ea typeface="Tahoma" panose="020B0604030504040204" pitchFamily="34" charset="0"/>
                <a:cs typeface="Tahoma" panose="020B0604030504040204" pitchFamily="34" charset="0"/>
              </a:rPr>
              <a:t>inactivity</a:t>
            </a:r>
          </a:p>
          <a:p>
            <a:pPr marL="742950" lvl="1" indent="-285750">
              <a:lnSpc>
                <a:spcPct val="150000"/>
              </a:lnSpc>
              <a:buFont typeface="Wingdings" panose="05000000000000000000" pitchFamily="2" charset="2"/>
              <a:buChar char="Ø"/>
            </a:pPr>
            <a:r>
              <a:rPr lang="en-US" sz="1600" b="1" dirty="0" smtClean="0">
                <a:latin typeface="Tahoma" panose="020B0604030504040204" pitchFamily="34" charset="0"/>
                <a:ea typeface="Tahoma" panose="020B0604030504040204" pitchFamily="34" charset="0"/>
                <a:cs typeface="Tahoma" panose="020B0604030504040204" pitchFamily="34" charset="0"/>
              </a:rPr>
              <a:t>Product Growth rate: </a:t>
            </a:r>
            <a:r>
              <a:rPr lang="en-US" sz="1600" dirty="0">
                <a:latin typeface="Tahoma" panose="020B0604030504040204" pitchFamily="34" charset="0"/>
                <a:ea typeface="Tahoma" panose="020B0604030504040204" pitchFamily="34" charset="0"/>
                <a:cs typeface="Tahoma" panose="020B0604030504040204" pitchFamily="34" charset="0"/>
              </a:rPr>
              <a:t>D</a:t>
            </a:r>
            <a:r>
              <a:rPr lang="en-US" sz="1600" dirty="0" smtClean="0">
                <a:latin typeface="Tahoma" panose="020B0604030504040204" pitchFamily="34" charset="0"/>
                <a:ea typeface="Tahoma" panose="020B0604030504040204" pitchFamily="34" charset="0"/>
                <a:cs typeface="Tahoma" panose="020B0604030504040204" pitchFamily="34" charset="0"/>
              </a:rPr>
              <a:t>esign a</a:t>
            </a:r>
            <a:r>
              <a:rPr lang="en-US" sz="1600" b="1" dirty="0" smtClean="0">
                <a:latin typeface="Tahoma" panose="020B0604030504040204" pitchFamily="34" charset="0"/>
                <a:ea typeface="Tahoma" panose="020B0604030504040204" pitchFamily="34" charset="0"/>
                <a:cs typeface="Tahoma" panose="020B0604030504040204" pitchFamily="34" charset="0"/>
              </a:rPr>
              <a:t> </a:t>
            </a:r>
            <a:r>
              <a:rPr lang="en-US" sz="1600" dirty="0">
                <a:latin typeface="Tahoma" panose="020B0604030504040204" pitchFamily="34" charset="0"/>
                <a:ea typeface="Tahoma" panose="020B0604030504040204" pitchFamily="34" charset="0"/>
                <a:cs typeface="Tahoma" panose="020B0604030504040204" pitchFamily="34" charset="0"/>
              </a:rPr>
              <a:t>m</a:t>
            </a:r>
            <a:r>
              <a:rPr lang="en-US" sz="1600" dirty="0" smtClean="0">
                <a:latin typeface="Tahoma" panose="020B0604030504040204" pitchFamily="34" charset="0"/>
                <a:ea typeface="Tahoma" panose="020B0604030504040204" pitchFamily="34" charset="0"/>
                <a:cs typeface="Tahoma" panose="020B0604030504040204" pitchFamily="34" charset="0"/>
              </a:rPr>
              <a:t>odel </a:t>
            </a:r>
            <a:r>
              <a:rPr lang="en-US" sz="1600" dirty="0">
                <a:latin typeface="Tahoma" panose="020B0604030504040204" pitchFamily="34" charset="0"/>
                <a:ea typeface="Tahoma" panose="020B0604030504040204" pitchFamily="34" charset="0"/>
                <a:cs typeface="Tahoma" panose="020B0604030504040204" pitchFamily="34" charset="0"/>
              </a:rPr>
              <a:t>to </a:t>
            </a:r>
            <a:r>
              <a:rPr lang="en-US" sz="1600" dirty="0" smtClean="0">
                <a:latin typeface="Tahoma" panose="020B0604030504040204" pitchFamily="34" charset="0"/>
                <a:ea typeface="Tahoma" panose="020B0604030504040204" pitchFamily="34" charset="0"/>
                <a:cs typeface="Tahoma" panose="020B0604030504040204" pitchFamily="34" charset="0"/>
              </a:rPr>
              <a:t>track </a:t>
            </a:r>
            <a:r>
              <a:rPr lang="en-US" sz="1600" dirty="0">
                <a:latin typeface="Tahoma" panose="020B0604030504040204" pitchFamily="34" charset="0"/>
                <a:ea typeface="Tahoma" panose="020B0604030504040204" pitchFamily="34" charset="0"/>
                <a:cs typeface="Tahoma" panose="020B0604030504040204" pitchFamily="34" charset="0"/>
              </a:rPr>
              <a:t>products like mobile banking and </a:t>
            </a:r>
            <a:r>
              <a:rPr lang="en-US" sz="1600" dirty="0" smtClean="0">
                <a:latin typeface="Tahoma" panose="020B0604030504040204" pitchFamily="34" charset="0"/>
                <a:ea typeface="Tahoma" panose="020B0604030504040204" pitchFamily="34" charset="0"/>
                <a:cs typeface="Tahoma" panose="020B0604030504040204" pitchFamily="34" charset="0"/>
              </a:rPr>
              <a:t>ATM </a:t>
            </a:r>
            <a:r>
              <a:rPr lang="en-US" sz="1600" dirty="0">
                <a:latin typeface="Tahoma" panose="020B0604030504040204" pitchFamily="34" charset="0"/>
                <a:ea typeface="Tahoma" panose="020B0604030504040204" pitchFamily="34" charset="0"/>
                <a:cs typeface="Tahoma" panose="020B0604030504040204" pitchFamily="34" charset="0"/>
              </a:rPr>
              <a:t>growth rate over </a:t>
            </a:r>
            <a:r>
              <a:rPr lang="en-US" sz="1600" dirty="0" smtClean="0">
                <a:latin typeface="Tahoma" panose="020B0604030504040204" pitchFamily="34" charset="0"/>
                <a:ea typeface="Tahoma" panose="020B0604030504040204" pitchFamily="34" charset="0"/>
                <a:cs typeface="Tahoma" panose="020B0604030504040204" pitchFamily="34" charset="0"/>
              </a:rPr>
              <a:t>time. </a:t>
            </a:r>
            <a:r>
              <a:rPr lang="en-US" sz="1600" dirty="0">
                <a:latin typeface="Tahoma" panose="020B0604030504040204" pitchFamily="34" charset="0"/>
                <a:ea typeface="Tahoma" panose="020B0604030504040204" pitchFamily="34" charset="0"/>
                <a:cs typeface="Tahoma" panose="020B0604030504040204" pitchFamily="34" charset="0"/>
              </a:rPr>
              <a:t>I</a:t>
            </a:r>
            <a:r>
              <a:rPr lang="en-US" sz="1600" dirty="0" smtClean="0">
                <a:latin typeface="Tahoma" panose="020B0604030504040204" pitchFamily="34" charset="0"/>
                <a:ea typeface="Tahoma" panose="020B0604030504040204" pitchFamily="34" charset="0"/>
                <a:cs typeface="Tahoma" panose="020B0604030504040204" pitchFamily="34" charset="0"/>
              </a:rPr>
              <a:t>t </a:t>
            </a:r>
            <a:r>
              <a:rPr lang="en-US" sz="1600" dirty="0">
                <a:latin typeface="Tahoma" panose="020B0604030504040204" pitchFamily="34" charset="0"/>
                <a:ea typeface="Tahoma" panose="020B0604030504040204" pitchFamily="34" charset="0"/>
                <a:cs typeface="Tahoma" panose="020B0604030504040204" pitchFamily="34" charset="0"/>
              </a:rPr>
              <a:t>can also help to predict about the </a:t>
            </a:r>
            <a:r>
              <a:rPr lang="en-US" sz="1600" dirty="0" smtClean="0">
                <a:latin typeface="Tahoma" panose="020B0604030504040204" pitchFamily="34" charset="0"/>
                <a:ea typeface="Tahoma" panose="020B0604030504040204" pitchFamily="34" charset="0"/>
                <a:cs typeface="Tahoma" panose="020B0604030504040204" pitchFamily="34" charset="0"/>
              </a:rPr>
              <a:t>future</a:t>
            </a:r>
            <a:r>
              <a:rPr lang="en-US" sz="1600" dirty="0">
                <a:latin typeface="Tahoma" panose="020B0604030504040204" pitchFamily="34" charset="0"/>
                <a:ea typeface="Tahoma" panose="020B0604030504040204" pitchFamily="34" charset="0"/>
                <a:cs typeface="Tahoma" panose="020B0604030504040204" pitchFamily="34" charset="0"/>
              </a:rPr>
              <a:t> </a:t>
            </a:r>
            <a:r>
              <a:rPr lang="en-US" sz="1600" dirty="0" smtClean="0">
                <a:latin typeface="Tahoma" panose="020B0604030504040204" pitchFamily="34" charset="0"/>
                <a:ea typeface="Tahoma" panose="020B0604030504040204" pitchFamily="34" charset="0"/>
                <a:cs typeface="Tahoma" panose="020B0604030504040204" pitchFamily="34" charset="0"/>
              </a:rPr>
              <a:t>of the product.</a:t>
            </a:r>
            <a:endParaRPr lang="en-US" sz="1600" b="1" dirty="0">
              <a:latin typeface="Tahoma" panose="020B0604030504040204" pitchFamily="34" charset="0"/>
              <a:ea typeface="Tahoma" panose="020B0604030504040204" pitchFamily="34" charset="0"/>
              <a:cs typeface="Tahoma" panose="020B0604030504040204" pitchFamily="34" charset="0"/>
            </a:endParaRPr>
          </a:p>
          <a:p>
            <a:pPr marL="742950" lvl="1" indent="-285750">
              <a:lnSpc>
                <a:spcPct val="150000"/>
              </a:lnSpc>
              <a:buFont typeface="Wingdings" panose="05000000000000000000" pitchFamily="2" charset="2"/>
              <a:buChar char="Ø"/>
            </a:pPr>
            <a:r>
              <a:rPr lang="en-US" sz="1600" b="1" dirty="0" smtClean="0">
                <a:solidFill>
                  <a:prstClr val="black"/>
                </a:solidFill>
                <a:latin typeface="Tahoma" panose="020B0604030504040204" pitchFamily="34" charset="0"/>
                <a:ea typeface="Tahoma" panose="020B0604030504040204" pitchFamily="34" charset="0"/>
                <a:cs typeface="Tahoma" panose="020B0604030504040204" pitchFamily="34" charset="0"/>
              </a:rPr>
              <a:t>Flag </a:t>
            </a:r>
            <a:r>
              <a:rPr lang="en-US" sz="1600" b="1" dirty="0">
                <a:solidFill>
                  <a:prstClr val="black"/>
                </a:solidFill>
                <a:latin typeface="Tahoma" panose="020B0604030504040204" pitchFamily="34" charset="0"/>
                <a:ea typeface="Tahoma" panose="020B0604030504040204" pitchFamily="34" charset="0"/>
                <a:cs typeface="Tahoma" panose="020B0604030504040204" pitchFamily="34" charset="0"/>
              </a:rPr>
              <a:t>Suspicious Salary Increases</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 Keep an eye out for multiple small salary increases for the same employee within a single calendar year, and contact HR to verify they are approved</a:t>
            </a:r>
            <a:r>
              <a:rPr lang="en-US" sz="1600" dirty="0" smtClean="0">
                <a:solidFill>
                  <a:prstClr val="black"/>
                </a:solidFill>
                <a:latin typeface="Tahoma" panose="020B0604030504040204" pitchFamily="34" charset="0"/>
                <a:ea typeface="Tahoma" panose="020B0604030504040204" pitchFamily="34" charset="0"/>
                <a:cs typeface="Tahoma" panose="020B0604030504040204" pitchFamily="34" charset="0"/>
              </a:rPr>
              <a:t>.</a:t>
            </a:r>
            <a:endParaRPr lang="en-US" sz="1600" dirty="0">
              <a:solidFill>
                <a:prstClr val="black"/>
              </a:solidFill>
              <a:latin typeface="Tahoma" panose="020B0604030504040204" pitchFamily="34" charset="0"/>
              <a:ea typeface="Tahoma" panose="020B0604030504040204" pitchFamily="34" charset="0"/>
              <a:cs typeface="Tahoma" panose="020B0604030504040204" pitchFamily="34" charset="0"/>
            </a:endParaRPr>
          </a:p>
        </p:txBody>
      </p:sp>
      <p:cxnSp>
        <p:nvCxnSpPr>
          <p:cNvPr id="4" name="Straight Connector 3">
            <a:extLst>
              <a:ext uri="{FF2B5EF4-FFF2-40B4-BE49-F238E27FC236}">
                <a16:creationId xmlns:a16="http://schemas.microsoft.com/office/drawing/2014/main" id="{AD65D608-E69B-4B3B-9C99-9F0C64D889BF}"/>
              </a:ext>
            </a:extLst>
          </p:cNvPr>
          <p:cNvCxnSpPr>
            <a:cxnSpLocks/>
          </p:cNvCxnSpPr>
          <p:nvPr/>
        </p:nvCxnSpPr>
        <p:spPr>
          <a:xfrm>
            <a:off x="889000" y="6350000"/>
            <a:ext cx="10477500" cy="0"/>
          </a:xfrm>
          <a:prstGeom prst="line">
            <a:avLst/>
          </a:prstGeom>
          <a:ln>
            <a:solidFill>
              <a:srgbClr val="7EDFE4"/>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6" name="Picture 5"/>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36618789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88352" y="479380"/>
            <a:ext cx="8115300" cy="529171"/>
          </a:xfrm>
        </p:spPr>
        <p:txBody>
          <a:bodyPr/>
          <a:lstStyle/>
          <a:p>
            <a:r>
              <a:rPr lang="en-US" sz="2800" dirty="0" smtClean="0">
                <a:latin typeface="+mn-lt"/>
              </a:rPr>
              <a:t>How Can we benefit From Data Analysis in </a:t>
            </a:r>
            <a:r>
              <a:rPr lang="en-US" sz="2800" dirty="0" err="1" smtClean="0"/>
              <a:t>BoA</a:t>
            </a:r>
            <a:r>
              <a:rPr lang="en-US" sz="2800" dirty="0" smtClean="0">
                <a:latin typeface="+mn-lt"/>
              </a:rPr>
              <a:t>?</a:t>
            </a:r>
            <a:endParaRPr lang="en-US" sz="2800" dirty="0">
              <a:latin typeface="+mn-lt"/>
            </a:endParaRPr>
          </a:p>
        </p:txBody>
      </p:sp>
      <p:sp>
        <p:nvSpPr>
          <p:cNvPr id="3" name="TextBox 2"/>
          <p:cNvSpPr txBox="1"/>
          <p:nvPr/>
        </p:nvSpPr>
        <p:spPr>
          <a:xfrm>
            <a:off x="1383030" y="1232452"/>
            <a:ext cx="9125944" cy="4524315"/>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Automating </a:t>
            </a:r>
            <a:r>
              <a:rPr kumimoji="0" 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Business </a:t>
            </a:r>
            <a:r>
              <a:rPr kumimoji="0" lang="en-US" sz="1600" b="1"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Rules: </a:t>
            </a:r>
            <a:r>
              <a:rPr lang="en-US" sz="1600" dirty="0">
                <a:solidFill>
                  <a:prstClr val="black"/>
                </a:solidFill>
                <a:latin typeface="Tahoma" panose="020B0604030504040204" pitchFamily="34" charset="0"/>
                <a:ea typeface="Tahoma" panose="020B0604030504040204" pitchFamily="34" charset="0"/>
                <a:cs typeface="Tahoma" panose="020B0604030504040204" pitchFamily="34" charset="0"/>
              </a:rPr>
              <a:t>F</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lagging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 transaction as potentially fraudulent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if</a:t>
            </a:r>
            <a:r>
              <a:rPr kumimoji="0" lang="en-US" sz="1600" b="0" i="0" u="none" strike="noStrike" kern="1200" cap="none" spc="0" normalizeH="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it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originates from a new account and the new account holder has just changed the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address or other</a:t>
            </a:r>
            <a:r>
              <a:rPr kumimoji="0" lang="en-US" sz="1600" b="0" i="0" u="none" strike="noStrike" kern="1200" cap="none" spc="0" normalizeH="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information</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on the account.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Database </a:t>
            </a:r>
            <a:r>
              <a:rPr kumimoji="0" lang="en-US" sz="1600" b="1"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Searches</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by Creating separate databases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that hold information about fraud cases, and a fraud detection and prevention solution that includes databases searches looks through these databases to find signs of fraud. For instance, if someone tries to open a new account at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our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financial institution and their phone number is in a database and linked to other fraud incidents,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we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will be alerted</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sz="1600" b="1"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Deep visualization of Customer </a:t>
            </a:r>
            <a:r>
              <a:rPr kumimoji="0" lang="en-US" sz="1600" b="1"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Segmentation based on various </a:t>
            </a:r>
            <a:r>
              <a:rPr kumimoji="0" lang="en-US" sz="1600" b="1"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attributes</a:t>
            </a:r>
            <a:endPar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Demographic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segmentation:  include factors like religion, gender, age, income, etc.</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Geographic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segmentation</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Product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segmentation</a:t>
            </a:r>
          </a:p>
        </p:txBody>
      </p:sp>
      <p:cxnSp>
        <p:nvCxnSpPr>
          <p:cNvPr id="4" name="Straight Connector 3">
            <a:extLst>
              <a:ext uri="{FF2B5EF4-FFF2-40B4-BE49-F238E27FC236}">
                <a16:creationId xmlns:a16="http://schemas.microsoft.com/office/drawing/2014/main" id="{AD65D608-E69B-4B3B-9C99-9F0C64D889BF}"/>
              </a:ext>
            </a:extLst>
          </p:cNvPr>
          <p:cNvCxnSpPr>
            <a:cxnSpLocks/>
          </p:cNvCxnSpPr>
          <p:nvPr/>
        </p:nvCxnSpPr>
        <p:spPr>
          <a:xfrm>
            <a:off x="889000" y="6350000"/>
            <a:ext cx="10477500" cy="0"/>
          </a:xfrm>
          <a:prstGeom prst="line">
            <a:avLst/>
          </a:prstGeom>
          <a:ln>
            <a:solidFill>
              <a:srgbClr val="7EDFE4"/>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6" name="Picture 5"/>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26010660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888352" y="421295"/>
            <a:ext cx="8115300" cy="529171"/>
          </a:xfrm>
        </p:spPr>
        <p:txBody>
          <a:bodyPr/>
          <a:lstStyle/>
          <a:p>
            <a:r>
              <a:rPr lang="en-US" sz="2800" dirty="0" smtClean="0"/>
              <a:t>How Can we benefit From Data Analysis in </a:t>
            </a:r>
            <a:r>
              <a:rPr lang="en-US" sz="2800" dirty="0" err="1" smtClean="0"/>
              <a:t>BoA</a:t>
            </a:r>
            <a:r>
              <a:rPr lang="en-US" sz="2800" dirty="0" smtClean="0"/>
              <a:t>?</a:t>
            </a:r>
            <a:endParaRPr lang="en-US" sz="2800" dirty="0"/>
          </a:p>
        </p:txBody>
      </p:sp>
      <p:sp>
        <p:nvSpPr>
          <p:cNvPr id="3" name="TextBox 2"/>
          <p:cNvSpPr txBox="1"/>
          <p:nvPr/>
        </p:nvSpPr>
        <p:spPr>
          <a:xfrm>
            <a:off x="1383030" y="1051753"/>
            <a:ext cx="9125944" cy="2923877"/>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kumimoji="0" lang="en-US" sz="1600" b="1"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Transactional behavior/Engagement level</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We are going to use the RFM model to create the required features from transactional data. The RFM model stands for</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err="1"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Recency</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 When was the last time they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made a transaction?</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Frequency: How often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do they make a transaction?</a:t>
            </a: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Monetary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Value: </a:t>
            </a:r>
            <a:r>
              <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How much have they </a:t>
            </a:r>
            <a:r>
              <a:rPr kumimoji="0" lang="en-US" sz="1600" b="0" i="0" u="none" strike="noStrike" kern="1200" cap="none" spc="0" normalizeH="0" baseline="0" noProof="0" dirty="0" smtClean="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rPr>
              <a:t>transferred?</a:t>
            </a:r>
          </a:p>
          <a:p>
            <a:pPr marL="7429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860" y="2969805"/>
            <a:ext cx="4115157" cy="3125877"/>
          </a:xfrm>
          <a:prstGeom prst="rect">
            <a:avLst/>
          </a:prstGeom>
        </p:spPr>
      </p:pic>
      <p:cxnSp>
        <p:nvCxnSpPr>
          <p:cNvPr id="6" name="Straight Connector 5">
            <a:extLst>
              <a:ext uri="{FF2B5EF4-FFF2-40B4-BE49-F238E27FC236}">
                <a16:creationId xmlns:a16="http://schemas.microsoft.com/office/drawing/2014/main" id="{AD65D608-E69B-4B3B-9C99-9F0C64D889BF}"/>
              </a:ext>
            </a:extLst>
          </p:cNvPr>
          <p:cNvCxnSpPr>
            <a:cxnSpLocks/>
          </p:cNvCxnSpPr>
          <p:nvPr/>
        </p:nvCxnSpPr>
        <p:spPr>
          <a:xfrm>
            <a:off x="889000" y="6350000"/>
            <a:ext cx="10477500" cy="0"/>
          </a:xfrm>
          <a:prstGeom prst="line">
            <a:avLst/>
          </a:prstGeom>
          <a:ln>
            <a:solidFill>
              <a:srgbClr val="7EDFE4"/>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7" name="Google Shape;124;p17"/>
          <p:cNvPicPr preferRelativeResize="0"/>
          <p:nvPr/>
        </p:nvPicPr>
        <p:blipFill rotWithShape="1">
          <a:blip r:embed="rId3">
            <a:alphaModFix/>
          </a:blip>
          <a:srcRect/>
          <a:stretch/>
        </p:blipFill>
        <p:spPr>
          <a:xfrm>
            <a:off x="99417" y="189303"/>
            <a:ext cx="1638825" cy="485039"/>
          </a:xfrm>
          <a:prstGeom prst="rect">
            <a:avLst/>
          </a:prstGeom>
          <a:noFill/>
          <a:ln>
            <a:noFill/>
          </a:ln>
        </p:spPr>
      </p:pic>
      <p:pic>
        <p:nvPicPr>
          <p:cNvPr id="8" name="Picture 7"/>
          <p:cNvPicPr>
            <a:picLocks noChangeAspect="1"/>
          </p:cNvPicPr>
          <p:nvPr/>
        </p:nvPicPr>
        <p:blipFill>
          <a:blip r:embed="rId4">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25108690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a:t>
            </a:r>
            <a:r>
              <a:rPr lang="en-US" altLang="ko-KR" dirty="0" smtClean="0"/>
              <a:t>you!</a:t>
            </a:r>
            <a:endParaRPr lang="ko-KR" altLang="en-US" dirty="0"/>
          </a:p>
        </p:txBody>
      </p:sp>
      <p:sp>
        <p:nvSpPr>
          <p:cNvPr id="3" name="Text Placeholder 2"/>
          <p:cNvSpPr>
            <a:spLocks noGrp="1"/>
          </p:cNvSpPr>
          <p:nvPr>
            <p:ph type="body" sz="quarter" idx="11"/>
          </p:nvPr>
        </p:nvSpPr>
        <p:spPr/>
        <p:txBody>
          <a:bodyPr/>
          <a:lstStyle/>
          <a:p>
            <a:pPr lvl="0"/>
            <a:r>
              <a:rPr lang="en-US" altLang="ko-KR" dirty="0" smtClean="0"/>
              <a:t>.</a:t>
            </a:r>
            <a:endParaRPr lang="en-US" altLang="ko-KR" dirty="0"/>
          </a:p>
        </p:txBody>
      </p:sp>
    </p:spTree>
    <p:extLst>
      <p:ext uri="{BB962C8B-B14F-4D97-AF65-F5344CB8AC3E}">
        <p14:creationId xmlns:p14="http://schemas.microsoft.com/office/powerpoint/2010/main" val="26059500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7">
            <a:extLst>
              <a:ext uri="{FF2B5EF4-FFF2-40B4-BE49-F238E27FC236}">
                <a16:creationId xmlns:a16="http://schemas.microsoft.com/office/drawing/2014/main" id="{84693C49-05C6-4CD0-A900-4B843CF3016D}"/>
              </a:ext>
            </a:extLst>
          </p:cNvPr>
          <p:cNvSpPr/>
          <p:nvPr/>
        </p:nvSpPr>
        <p:spPr>
          <a:xfrm rot="12752858" flipV="1">
            <a:off x="8047869" y="3730529"/>
            <a:ext cx="342838" cy="1282442"/>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14" name="Right Triangle 17">
            <a:extLst>
              <a:ext uri="{FF2B5EF4-FFF2-40B4-BE49-F238E27FC236}">
                <a16:creationId xmlns:a16="http://schemas.microsoft.com/office/drawing/2014/main" id="{6ADCC979-BA1C-4251-B6F5-CE5AA2B72FD0}"/>
              </a:ext>
            </a:extLst>
          </p:cNvPr>
          <p:cNvSpPr/>
          <p:nvPr/>
        </p:nvSpPr>
        <p:spPr>
          <a:xfrm>
            <a:off x="9732909" y="5453914"/>
            <a:ext cx="276835"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 name="Text Placeholder 1"/>
          <p:cNvSpPr>
            <a:spLocks noGrp="1"/>
          </p:cNvSpPr>
          <p:nvPr>
            <p:ph type="body" sz="quarter" idx="4294967295"/>
          </p:nvPr>
        </p:nvSpPr>
        <p:spPr>
          <a:xfrm>
            <a:off x="1738242" y="398299"/>
            <a:ext cx="8867775" cy="723900"/>
          </a:xfrm>
          <a:prstGeom prst="rect">
            <a:avLst/>
          </a:prstGeom>
        </p:spPr>
        <p:txBody>
          <a:bodyPr/>
          <a:lstStyle/>
          <a:p>
            <a:pPr marL="0" indent="0" algn="ctr">
              <a:buNone/>
            </a:pPr>
            <a:r>
              <a:rPr lang="en-US" dirty="0" smtClean="0"/>
              <a:t>What is Data Analysis?</a:t>
            </a:r>
            <a:endParaRPr lang="en-US" dirty="0"/>
          </a:p>
        </p:txBody>
      </p:sp>
      <p:sp>
        <p:nvSpPr>
          <p:cNvPr id="10" name="TextBox 9">
            <a:extLst>
              <a:ext uri="{FF2B5EF4-FFF2-40B4-BE49-F238E27FC236}">
                <a16:creationId xmlns:a16="http://schemas.microsoft.com/office/drawing/2014/main" id="{BC5F6111-52D9-4D8C-B912-46217B1B497C}"/>
              </a:ext>
            </a:extLst>
          </p:cNvPr>
          <p:cNvSpPr txBox="1"/>
          <p:nvPr/>
        </p:nvSpPr>
        <p:spPr>
          <a:xfrm>
            <a:off x="907056" y="1187564"/>
            <a:ext cx="5936965" cy="4939814"/>
          </a:xfrm>
          <a:prstGeom prst="rect">
            <a:avLst/>
          </a:prstGeom>
          <a:noFill/>
        </p:spPr>
        <p:txBody>
          <a:bodyPr wrap="square" rtlCol="0">
            <a:spAutoFit/>
          </a:bodyPr>
          <a:lstStyle/>
          <a:p>
            <a:pPr marL="171450" indent="-171450">
              <a:lnSpc>
                <a:spcPct val="150000"/>
              </a:lnSpc>
              <a:buClr>
                <a:schemeClr val="accent2"/>
              </a:buClr>
              <a:buFont typeface="Wingdings" panose="05000000000000000000" pitchFamily="2" charset="2"/>
              <a:buChar char="q"/>
            </a:pPr>
            <a:r>
              <a:rPr lang="en-US" sz="1400" dirty="0" smtClean="0">
                <a:latin typeface="Tahoma" panose="020B0604030504040204" pitchFamily="34" charset="0"/>
                <a:ea typeface="Tahoma" panose="020B0604030504040204" pitchFamily="34" charset="0"/>
                <a:cs typeface="Tahoma" panose="020B0604030504040204" pitchFamily="34" charset="0"/>
              </a:rPr>
              <a:t>Data analysis is the process of inspecting, cleaning, transforming, and modeling data with the goal of discovering useful information, informing conclusions, and supporting decision-making.</a:t>
            </a:r>
          </a:p>
          <a:p>
            <a:pPr marL="171450" indent="-171450">
              <a:lnSpc>
                <a:spcPct val="150000"/>
              </a:lnSpc>
              <a:buClr>
                <a:schemeClr val="accent2"/>
              </a:buClr>
              <a:buFont typeface="Wingdings" panose="05000000000000000000" pitchFamily="2" charset="2"/>
              <a:buChar char="q"/>
            </a:pPr>
            <a:r>
              <a:rPr lang="en-GB" sz="1400" dirty="0" smtClean="0">
                <a:latin typeface="Tahoma" panose="020B0604030504040204" pitchFamily="34" charset="0"/>
                <a:ea typeface="Tahoma" panose="020B0604030504040204" pitchFamily="34" charset="0"/>
                <a:cs typeface="Tahoma" panose="020B0604030504040204" pitchFamily="34" charset="0"/>
              </a:rPr>
              <a:t>In the banking industry, data analysis is essential for making sound business decisions. </a:t>
            </a:r>
          </a:p>
          <a:p>
            <a:pPr marL="171450" indent="-171450">
              <a:lnSpc>
                <a:spcPct val="150000"/>
              </a:lnSpc>
              <a:buClr>
                <a:schemeClr val="accent2"/>
              </a:buClr>
              <a:buFont typeface="Wingdings" panose="05000000000000000000" pitchFamily="2" charset="2"/>
              <a:buChar char="q"/>
            </a:pPr>
            <a:r>
              <a:rPr lang="en-GB" sz="1400" dirty="0" smtClean="0">
                <a:latin typeface="Tahoma" panose="020B0604030504040204" pitchFamily="34" charset="0"/>
                <a:ea typeface="Tahoma" panose="020B0604030504040204" pitchFamily="34" charset="0"/>
                <a:cs typeface="Tahoma" panose="020B0604030504040204" pitchFamily="34" charset="0"/>
              </a:rPr>
              <a:t>By </a:t>
            </a:r>
            <a:r>
              <a:rPr lang="en-GB" sz="1400" dirty="0">
                <a:latin typeface="Tahoma" panose="020B0604030504040204" pitchFamily="34" charset="0"/>
                <a:ea typeface="Tahoma" panose="020B0604030504040204" pitchFamily="34" charset="0"/>
                <a:cs typeface="Tahoma" panose="020B0604030504040204" pitchFamily="34" charset="0"/>
              </a:rPr>
              <a:t>analysing data, banks can gain insights into customer behaviour, identify risks, and make better predictions about the </a:t>
            </a:r>
            <a:r>
              <a:rPr lang="en-GB" sz="1400" dirty="0" smtClean="0">
                <a:latin typeface="Tahoma" panose="020B0604030504040204" pitchFamily="34" charset="0"/>
                <a:ea typeface="Tahoma" panose="020B0604030504040204" pitchFamily="34" charset="0"/>
                <a:cs typeface="Tahoma" panose="020B0604030504040204" pitchFamily="34" charset="0"/>
              </a:rPr>
              <a:t>future. This </a:t>
            </a:r>
            <a:r>
              <a:rPr lang="en-GB" sz="1400" dirty="0">
                <a:latin typeface="Tahoma" panose="020B0604030504040204" pitchFamily="34" charset="0"/>
                <a:ea typeface="Tahoma" panose="020B0604030504040204" pitchFamily="34" charset="0"/>
                <a:cs typeface="Tahoma" panose="020B0604030504040204" pitchFamily="34" charset="0"/>
              </a:rPr>
              <a:t>can help banks to improve their products and services, increase sales, and reduce costs.</a:t>
            </a:r>
            <a:endParaRPr lang="en-US" sz="1400" dirty="0">
              <a:latin typeface="Tahoma" panose="020B0604030504040204" pitchFamily="34" charset="0"/>
              <a:ea typeface="Tahoma" panose="020B0604030504040204" pitchFamily="34" charset="0"/>
              <a:cs typeface="Tahoma" panose="020B0604030504040204" pitchFamily="34" charset="0"/>
            </a:endParaRPr>
          </a:p>
          <a:p>
            <a:pPr marL="171450" lvl="0" indent="-171450">
              <a:lnSpc>
                <a:spcPct val="150000"/>
              </a:lnSpc>
              <a:buClr>
                <a:schemeClr val="accent2"/>
              </a:buClr>
              <a:buFont typeface="Wingdings" panose="05000000000000000000" pitchFamily="2" charset="2"/>
              <a:buChar char="q"/>
            </a:pPr>
            <a:r>
              <a:rPr lang="en-US" sz="1400" dirty="0">
                <a:latin typeface="Tahoma" panose="020B0604030504040204" pitchFamily="34" charset="0"/>
                <a:ea typeface="Tahoma" panose="020B0604030504040204" pitchFamily="34" charset="0"/>
                <a:cs typeface="Tahoma" panose="020B0604030504040204" pitchFamily="34" charset="0"/>
              </a:rPr>
              <a:t>Data Analysis can also help banks to </a:t>
            </a:r>
            <a:r>
              <a:rPr lang="en-GB" sz="1400" dirty="0">
                <a:latin typeface="Tahoma" panose="020B0604030504040204" pitchFamily="34" charset="0"/>
                <a:ea typeface="Tahoma" panose="020B0604030504040204" pitchFamily="34" charset="0"/>
                <a:cs typeface="Tahoma" panose="020B0604030504040204" pitchFamily="34" charset="0"/>
              </a:rPr>
              <a:t>Segment customers</a:t>
            </a:r>
            <a:r>
              <a:rPr lang="en-US" sz="1400" dirty="0">
                <a:latin typeface="Tahoma" panose="020B0604030504040204" pitchFamily="34" charset="0"/>
                <a:ea typeface="Tahoma" panose="020B0604030504040204" pitchFamily="34" charset="0"/>
                <a:cs typeface="Tahoma" panose="020B0604030504040204" pitchFamily="34" charset="0"/>
              </a:rPr>
              <a:t>, </a:t>
            </a:r>
            <a:r>
              <a:rPr lang="en-GB" sz="1400" dirty="0">
                <a:latin typeface="Tahoma" panose="020B0604030504040204" pitchFamily="34" charset="0"/>
                <a:ea typeface="Tahoma" panose="020B0604030504040204" pitchFamily="34" charset="0"/>
                <a:cs typeface="Tahoma" panose="020B0604030504040204" pitchFamily="34" charset="0"/>
              </a:rPr>
              <a:t>Detect fraud</a:t>
            </a:r>
            <a:r>
              <a:rPr lang="en-US" sz="1400" dirty="0">
                <a:latin typeface="Tahoma" panose="020B0604030504040204" pitchFamily="34" charset="0"/>
                <a:ea typeface="Tahoma" panose="020B0604030504040204" pitchFamily="34" charset="0"/>
                <a:cs typeface="Tahoma" panose="020B0604030504040204" pitchFamily="34" charset="0"/>
              </a:rPr>
              <a:t>,</a:t>
            </a:r>
            <a:r>
              <a:rPr lang="en-GB" sz="1400" dirty="0">
                <a:latin typeface="Tahoma" panose="020B0604030504040204" pitchFamily="34" charset="0"/>
                <a:ea typeface="Tahoma" panose="020B0604030504040204" pitchFamily="34" charset="0"/>
                <a:cs typeface="Tahoma" panose="020B0604030504040204" pitchFamily="34" charset="0"/>
              </a:rPr>
              <a:t>Assess risk</a:t>
            </a:r>
            <a:r>
              <a:rPr lang="en-US" sz="1400" dirty="0">
                <a:latin typeface="Tahoma" panose="020B0604030504040204" pitchFamily="34" charset="0"/>
                <a:ea typeface="Tahoma" panose="020B0604030504040204" pitchFamily="34" charset="0"/>
                <a:cs typeface="Tahoma" panose="020B0604030504040204" pitchFamily="34" charset="0"/>
              </a:rPr>
              <a:t>, </a:t>
            </a:r>
            <a:r>
              <a:rPr lang="en-GB" sz="1400" dirty="0">
                <a:latin typeface="Tahoma" panose="020B0604030504040204" pitchFamily="34" charset="0"/>
                <a:ea typeface="Tahoma" panose="020B0604030504040204" pitchFamily="34" charset="0"/>
                <a:cs typeface="Tahoma" panose="020B0604030504040204" pitchFamily="34" charset="0"/>
              </a:rPr>
              <a:t>Develop new </a:t>
            </a:r>
            <a:r>
              <a:rPr lang="en-GB" sz="1400" dirty="0" smtClean="0">
                <a:latin typeface="Tahoma" panose="020B0604030504040204" pitchFamily="34" charset="0"/>
                <a:ea typeface="Tahoma" panose="020B0604030504040204" pitchFamily="34" charset="0"/>
                <a:cs typeface="Tahoma" panose="020B0604030504040204" pitchFamily="34" charset="0"/>
              </a:rPr>
              <a:t>products</a:t>
            </a:r>
          </a:p>
          <a:p>
            <a:pPr marL="171450" indent="-171450">
              <a:lnSpc>
                <a:spcPct val="150000"/>
              </a:lnSpc>
              <a:buClr>
                <a:schemeClr val="accent2"/>
              </a:buClr>
              <a:buFont typeface="Wingdings" panose="05000000000000000000" pitchFamily="2" charset="2"/>
              <a:buChar char="q"/>
            </a:pPr>
            <a:r>
              <a:rPr lang="en-US" sz="1400" dirty="0">
                <a:latin typeface="Tahoma" panose="020B0604030504040204" pitchFamily="34" charset="0"/>
                <a:ea typeface="Tahoma" panose="020B0604030504040204" pitchFamily="34" charset="0"/>
                <a:cs typeface="Tahoma" panose="020B0604030504040204" pitchFamily="34" charset="0"/>
              </a:rPr>
              <a:t>The global data analytics in banking market was valued at $4.93 billion in 2021, and is projected to reach $28.11 billion by 2031, growing at a CAGR of 19.4% from 2022 to 2031</a:t>
            </a:r>
            <a:r>
              <a:rPr lang="en-US" sz="1400" dirty="0" smtClean="0">
                <a:latin typeface="Tahoma" panose="020B0604030504040204" pitchFamily="34" charset="0"/>
                <a:ea typeface="Tahoma" panose="020B0604030504040204" pitchFamily="34" charset="0"/>
                <a:cs typeface="Tahoma" panose="020B0604030504040204" pitchFamily="34" charset="0"/>
              </a:rPr>
              <a:t>.</a:t>
            </a:r>
          </a:p>
          <a:p>
            <a:pPr lvl="0">
              <a:lnSpc>
                <a:spcPct val="150000"/>
              </a:lnSpc>
              <a:buClr>
                <a:schemeClr val="accent2"/>
              </a:buClr>
            </a:pPr>
            <a:endParaRPr lang="en-US" sz="1400" dirty="0">
              <a:latin typeface="Tahoma" panose="020B0604030504040204" pitchFamily="34" charset="0"/>
              <a:ea typeface="Tahoma" panose="020B0604030504040204" pitchFamily="34" charset="0"/>
              <a:cs typeface="Tahoma" panose="020B0604030504040204" pitchFamily="34" charset="0"/>
            </a:endParaRPr>
          </a:p>
        </p:txBody>
      </p:sp>
      <p:sp>
        <p:nvSpPr>
          <p:cNvPr id="25" name="자유형: 도형 24">
            <a:extLst>
              <a:ext uri="{FF2B5EF4-FFF2-40B4-BE49-F238E27FC236}">
                <a16:creationId xmlns:a16="http://schemas.microsoft.com/office/drawing/2014/main" id="{F692AE3D-8B5B-4F1A-9E23-FAD154127C1C}"/>
              </a:ext>
            </a:extLst>
          </p:cNvPr>
          <p:cNvSpPr/>
          <p:nvPr/>
        </p:nvSpPr>
        <p:spPr>
          <a:xfrm>
            <a:off x="1" y="1872342"/>
            <a:ext cx="12218126" cy="4397829"/>
          </a:xfrm>
          <a:custGeom>
            <a:avLst/>
            <a:gdLst>
              <a:gd name="connsiteX0" fmla="*/ 0 w 12209417"/>
              <a:gd name="connsiteY0" fmla="*/ 4284617 h 4284617"/>
              <a:gd name="connsiteX1" fmla="*/ 7977051 w 12209417"/>
              <a:gd name="connsiteY1" fmla="*/ 4284617 h 4284617"/>
              <a:gd name="connsiteX2" fmla="*/ 8342811 w 12209417"/>
              <a:gd name="connsiteY2" fmla="*/ 3579223 h 4284617"/>
              <a:gd name="connsiteX3" fmla="*/ 9448800 w 12209417"/>
              <a:gd name="connsiteY3" fmla="*/ 2725783 h 4284617"/>
              <a:gd name="connsiteX4" fmla="*/ 9657806 w 12209417"/>
              <a:gd name="connsiteY4" fmla="*/ 2063932 h 4284617"/>
              <a:gd name="connsiteX5" fmla="*/ 10755086 w 12209417"/>
              <a:gd name="connsiteY5" fmla="*/ 905692 h 4284617"/>
              <a:gd name="connsiteX6" fmla="*/ 11695611 w 12209417"/>
              <a:gd name="connsiteY6" fmla="*/ 644434 h 4284617"/>
              <a:gd name="connsiteX7" fmla="*/ 12209417 w 12209417"/>
              <a:gd name="connsiteY7" fmla="*/ 0 h 4284617"/>
              <a:gd name="connsiteX0" fmla="*/ 0 w 12583885"/>
              <a:gd name="connsiteY0" fmla="*/ 4354286 h 4354286"/>
              <a:gd name="connsiteX1" fmla="*/ 7977051 w 12583885"/>
              <a:gd name="connsiteY1" fmla="*/ 4354286 h 4354286"/>
              <a:gd name="connsiteX2" fmla="*/ 8342811 w 12583885"/>
              <a:gd name="connsiteY2" fmla="*/ 3648892 h 4354286"/>
              <a:gd name="connsiteX3" fmla="*/ 9448800 w 12583885"/>
              <a:gd name="connsiteY3" fmla="*/ 2795452 h 4354286"/>
              <a:gd name="connsiteX4" fmla="*/ 9657806 w 12583885"/>
              <a:gd name="connsiteY4" fmla="*/ 2133601 h 4354286"/>
              <a:gd name="connsiteX5" fmla="*/ 10755086 w 12583885"/>
              <a:gd name="connsiteY5" fmla="*/ 975361 h 4354286"/>
              <a:gd name="connsiteX6" fmla="*/ 11695611 w 12583885"/>
              <a:gd name="connsiteY6" fmla="*/ 714103 h 4354286"/>
              <a:gd name="connsiteX7" fmla="*/ 12583885 w 12583885"/>
              <a:gd name="connsiteY7" fmla="*/ 0 h 4354286"/>
              <a:gd name="connsiteX0" fmla="*/ 0 w 12653554"/>
              <a:gd name="connsiteY0" fmla="*/ 4371703 h 4371703"/>
              <a:gd name="connsiteX1" fmla="*/ 7977051 w 12653554"/>
              <a:gd name="connsiteY1" fmla="*/ 4371703 h 4371703"/>
              <a:gd name="connsiteX2" fmla="*/ 8342811 w 12653554"/>
              <a:gd name="connsiteY2" fmla="*/ 3666309 h 4371703"/>
              <a:gd name="connsiteX3" fmla="*/ 9448800 w 12653554"/>
              <a:gd name="connsiteY3" fmla="*/ 2812869 h 4371703"/>
              <a:gd name="connsiteX4" fmla="*/ 9657806 w 12653554"/>
              <a:gd name="connsiteY4" fmla="*/ 2151018 h 4371703"/>
              <a:gd name="connsiteX5" fmla="*/ 10755086 w 12653554"/>
              <a:gd name="connsiteY5" fmla="*/ 992778 h 4371703"/>
              <a:gd name="connsiteX6" fmla="*/ 11695611 w 12653554"/>
              <a:gd name="connsiteY6" fmla="*/ 731520 h 4371703"/>
              <a:gd name="connsiteX7" fmla="*/ 12653554 w 12653554"/>
              <a:gd name="connsiteY7" fmla="*/ 0 h 4371703"/>
              <a:gd name="connsiteX0" fmla="*/ 0 w 12218126"/>
              <a:gd name="connsiteY0" fmla="*/ 4397829 h 4397829"/>
              <a:gd name="connsiteX1" fmla="*/ 7541623 w 12218126"/>
              <a:gd name="connsiteY1" fmla="*/ 4371703 h 4397829"/>
              <a:gd name="connsiteX2" fmla="*/ 7907383 w 12218126"/>
              <a:gd name="connsiteY2" fmla="*/ 3666309 h 4397829"/>
              <a:gd name="connsiteX3" fmla="*/ 9013372 w 12218126"/>
              <a:gd name="connsiteY3" fmla="*/ 2812869 h 4397829"/>
              <a:gd name="connsiteX4" fmla="*/ 9222378 w 12218126"/>
              <a:gd name="connsiteY4" fmla="*/ 2151018 h 4397829"/>
              <a:gd name="connsiteX5" fmla="*/ 10319658 w 12218126"/>
              <a:gd name="connsiteY5" fmla="*/ 992778 h 4397829"/>
              <a:gd name="connsiteX6" fmla="*/ 11260183 w 12218126"/>
              <a:gd name="connsiteY6" fmla="*/ 731520 h 4397829"/>
              <a:gd name="connsiteX7" fmla="*/ 12218126 w 12218126"/>
              <a:gd name="connsiteY7" fmla="*/ 0 h 43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8126" h="4397829">
                <a:moveTo>
                  <a:pt x="0" y="4397829"/>
                </a:moveTo>
                <a:lnTo>
                  <a:pt x="7541623" y="4371703"/>
                </a:lnTo>
                <a:lnTo>
                  <a:pt x="7907383" y="3666309"/>
                </a:lnTo>
                <a:lnTo>
                  <a:pt x="9013372" y="2812869"/>
                </a:lnTo>
                <a:lnTo>
                  <a:pt x="9222378" y="2151018"/>
                </a:lnTo>
                <a:lnTo>
                  <a:pt x="10319658" y="992778"/>
                </a:lnTo>
                <a:lnTo>
                  <a:pt x="11260183" y="731520"/>
                </a:lnTo>
                <a:lnTo>
                  <a:pt x="12218126" y="0"/>
                </a:ln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26" name="자유형: 도형 25">
            <a:extLst>
              <a:ext uri="{FF2B5EF4-FFF2-40B4-BE49-F238E27FC236}">
                <a16:creationId xmlns:a16="http://schemas.microsoft.com/office/drawing/2014/main" id="{633A7928-FC43-496E-BCAF-1D2664FA362B}"/>
              </a:ext>
            </a:extLst>
          </p:cNvPr>
          <p:cNvSpPr/>
          <p:nvPr/>
        </p:nvSpPr>
        <p:spPr>
          <a:xfrm>
            <a:off x="8372732" y="3110522"/>
            <a:ext cx="3122587" cy="3159649"/>
          </a:xfrm>
          <a:custGeom>
            <a:avLst/>
            <a:gdLst>
              <a:gd name="connsiteX0" fmla="*/ 3039292 w 3039292"/>
              <a:gd name="connsiteY0" fmla="*/ 0 h 2917371"/>
              <a:gd name="connsiteX1" fmla="*/ 2081349 w 3039292"/>
              <a:gd name="connsiteY1" fmla="*/ 174171 h 2917371"/>
              <a:gd name="connsiteX2" fmla="*/ 1419497 w 3039292"/>
              <a:gd name="connsiteY2" fmla="*/ 975360 h 2917371"/>
              <a:gd name="connsiteX3" fmla="*/ 1271452 w 3039292"/>
              <a:gd name="connsiteY3" fmla="*/ 1628503 h 2917371"/>
              <a:gd name="connsiteX4" fmla="*/ 165463 w 3039292"/>
              <a:gd name="connsiteY4" fmla="*/ 2386149 h 2917371"/>
              <a:gd name="connsiteX5" fmla="*/ 0 w 3039292"/>
              <a:gd name="connsiteY5" fmla="*/ 2917371 h 2917371"/>
              <a:gd name="connsiteX6" fmla="*/ 2891246 w 3039292"/>
              <a:gd name="connsiteY6" fmla="*/ 2917371 h 2917371"/>
              <a:gd name="connsiteX7" fmla="*/ 3039292 w 3039292"/>
              <a:gd name="connsiteY7" fmla="*/ 0 h 2917371"/>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 name="connsiteX0" fmla="*/ 2934789 w 2934789"/>
              <a:gd name="connsiteY0" fmla="*/ 0 h 2969622"/>
              <a:gd name="connsiteX1" fmla="*/ 2081349 w 2934789"/>
              <a:gd name="connsiteY1" fmla="*/ 226422 h 2969622"/>
              <a:gd name="connsiteX2" fmla="*/ 1419497 w 2934789"/>
              <a:gd name="connsiteY2" fmla="*/ 1027611 h 2969622"/>
              <a:gd name="connsiteX3" fmla="*/ 1271452 w 2934789"/>
              <a:gd name="connsiteY3" fmla="*/ 1680754 h 2969622"/>
              <a:gd name="connsiteX4" fmla="*/ 165463 w 2934789"/>
              <a:gd name="connsiteY4" fmla="*/ 2438400 h 2969622"/>
              <a:gd name="connsiteX5" fmla="*/ 0 w 2934789"/>
              <a:gd name="connsiteY5" fmla="*/ 2969622 h 2969622"/>
              <a:gd name="connsiteX6" fmla="*/ 2891246 w 2934789"/>
              <a:gd name="connsiteY6" fmla="*/ 2969622 h 2969622"/>
              <a:gd name="connsiteX7" fmla="*/ 2934789 w 2934789"/>
              <a:gd name="connsiteY7" fmla="*/ 0 h 2969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4789" h="2969622">
                <a:moveTo>
                  <a:pt x="2934789" y="0"/>
                </a:moveTo>
                <a:lnTo>
                  <a:pt x="2081349" y="226422"/>
                </a:lnTo>
                <a:lnTo>
                  <a:pt x="1419497" y="1027611"/>
                </a:lnTo>
                <a:lnTo>
                  <a:pt x="1271452" y="1680754"/>
                </a:lnTo>
                <a:lnTo>
                  <a:pt x="165463" y="2438400"/>
                </a:lnTo>
                <a:lnTo>
                  <a:pt x="0" y="2969622"/>
                </a:lnTo>
                <a:lnTo>
                  <a:pt x="2891246" y="2969622"/>
                </a:lnTo>
                <a:lnTo>
                  <a:pt x="2934789" y="0"/>
                </a:lnTo>
                <a:close/>
              </a:path>
            </a:pathLst>
          </a:custGeom>
          <a:solidFill>
            <a:srgbClr val="93C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42" name="그룹 41">
            <a:extLst>
              <a:ext uri="{FF2B5EF4-FFF2-40B4-BE49-F238E27FC236}">
                <a16:creationId xmlns:a16="http://schemas.microsoft.com/office/drawing/2014/main" id="{9264E512-E40C-4841-85A1-4D3820143700}"/>
              </a:ext>
            </a:extLst>
          </p:cNvPr>
          <p:cNvGrpSpPr/>
          <p:nvPr/>
        </p:nvGrpSpPr>
        <p:grpSpPr>
          <a:xfrm>
            <a:off x="6707479" y="4133010"/>
            <a:ext cx="1290857" cy="2174487"/>
            <a:chOff x="6707479" y="4133010"/>
            <a:chExt cx="1290857" cy="2174487"/>
          </a:xfrm>
          <a:solidFill>
            <a:srgbClr val="93C9CF"/>
          </a:solidFill>
        </p:grpSpPr>
        <p:sp>
          <p:nvSpPr>
            <p:cNvPr id="40" name="자유형: 도형 39">
              <a:extLst>
                <a:ext uri="{FF2B5EF4-FFF2-40B4-BE49-F238E27FC236}">
                  <a16:creationId xmlns:a16="http://schemas.microsoft.com/office/drawing/2014/main" id="{5AFD2B91-47EB-4EDD-B467-8F3C0B34014E}"/>
                </a:ext>
              </a:extLst>
            </p:cNvPr>
            <p:cNvSpPr/>
            <p:nvPr/>
          </p:nvSpPr>
          <p:spPr>
            <a:xfrm rot="826668" flipH="1">
              <a:off x="6707479" y="4133010"/>
              <a:ext cx="913301" cy="2174487"/>
            </a:xfrm>
            <a:custGeom>
              <a:avLst/>
              <a:gdLst>
                <a:gd name="connsiteX0" fmla="*/ 598044 w 913301"/>
                <a:gd name="connsiteY0" fmla="*/ 438167 h 2174487"/>
                <a:gd name="connsiteX1" fmla="*/ 425445 w 913301"/>
                <a:gd name="connsiteY1" fmla="*/ 481991 h 2174487"/>
                <a:gd name="connsiteX2" fmla="*/ 417947 w 913301"/>
                <a:gd name="connsiteY2" fmla="*/ 494619 h 2174487"/>
                <a:gd name="connsiteX3" fmla="*/ 474774 w 913301"/>
                <a:gd name="connsiteY3" fmla="*/ 474487 h 2174487"/>
                <a:gd name="connsiteX4" fmla="*/ 657885 w 913301"/>
                <a:gd name="connsiteY4" fmla="*/ 561804 h 2174487"/>
                <a:gd name="connsiteX5" fmla="*/ 570565 w 913301"/>
                <a:gd name="connsiteY5" fmla="*/ 744915 h 2174487"/>
                <a:gd name="connsiteX6" fmla="*/ 284541 w 913301"/>
                <a:gd name="connsiteY6" fmla="*/ 846235 h 2174487"/>
                <a:gd name="connsiteX7" fmla="*/ 207052 w 913301"/>
                <a:gd name="connsiteY7" fmla="*/ 1067613 h 2174487"/>
                <a:gd name="connsiteX8" fmla="*/ 201389 w 913301"/>
                <a:gd name="connsiteY8" fmla="*/ 1097609 h 2174487"/>
                <a:gd name="connsiteX9" fmla="*/ 199968 w 913301"/>
                <a:gd name="connsiteY9" fmla="*/ 1099058 h 2174487"/>
                <a:gd name="connsiteX10" fmla="*/ 15086 w 913301"/>
                <a:gd name="connsiteY10" fmla="*/ 1383405 h 2174487"/>
                <a:gd name="connsiteX11" fmla="*/ 272 w 913301"/>
                <a:gd name="connsiteY11" fmla="*/ 1420786 h 2174487"/>
                <a:gd name="connsiteX12" fmla="*/ 854 w 913301"/>
                <a:gd name="connsiteY12" fmla="*/ 1455662 h 2174487"/>
                <a:gd name="connsiteX13" fmla="*/ 1 w 913301"/>
                <a:gd name="connsiteY13" fmla="*/ 1459892 h 2174487"/>
                <a:gd name="connsiteX14" fmla="*/ 1 w 913301"/>
                <a:gd name="connsiteY14" fmla="*/ 1929005 h 2174487"/>
                <a:gd name="connsiteX15" fmla="*/ 101254 w 913301"/>
                <a:gd name="connsiteY15" fmla="*/ 2030258 h 2174487"/>
                <a:gd name="connsiteX16" fmla="*/ 202507 w 913301"/>
                <a:gd name="connsiteY16" fmla="*/ 1929005 h 2174487"/>
                <a:gd name="connsiteX17" fmla="*/ 202507 w 913301"/>
                <a:gd name="connsiteY17" fmla="*/ 1466652 h 2174487"/>
                <a:gd name="connsiteX18" fmla="*/ 298815 w 913301"/>
                <a:gd name="connsiteY18" fmla="*/ 1318528 h 2174487"/>
                <a:gd name="connsiteX19" fmla="*/ 337331 w 913301"/>
                <a:gd name="connsiteY19" fmla="*/ 1549805 h 2174487"/>
                <a:gd name="connsiteX20" fmla="*/ 356460 w 913301"/>
                <a:gd name="connsiteY20" fmla="*/ 1580473 h 2174487"/>
                <a:gd name="connsiteX21" fmla="*/ 355627 w 913301"/>
                <a:gd name="connsiteY21" fmla="*/ 1585783 h 2174487"/>
                <a:gd name="connsiteX22" fmla="*/ 364676 w 913301"/>
                <a:gd name="connsiteY22" fmla="*/ 1622996 h 2174487"/>
                <a:gd name="connsiteX23" fmla="*/ 596773 w 913301"/>
                <a:gd name="connsiteY23" fmla="*/ 2118901 h 2174487"/>
                <a:gd name="connsiteX24" fmla="*/ 725008 w 913301"/>
                <a:gd name="connsiteY24" fmla="*/ 2165371 h 2174487"/>
                <a:gd name="connsiteX25" fmla="*/ 733716 w 913301"/>
                <a:gd name="connsiteY25" fmla="*/ 2161296 h 2174487"/>
                <a:gd name="connsiteX26" fmla="*/ 780185 w 913301"/>
                <a:gd name="connsiteY26" fmla="*/ 2033061 h 2174487"/>
                <a:gd name="connsiteX27" fmla="*/ 548089 w 913301"/>
                <a:gd name="connsiteY27" fmla="*/ 1537156 h 2174487"/>
                <a:gd name="connsiteX28" fmla="*/ 536735 w 913301"/>
                <a:gd name="connsiteY28" fmla="*/ 1526783 h 2174487"/>
                <a:gd name="connsiteX29" fmla="*/ 537086 w 913301"/>
                <a:gd name="connsiteY29" fmla="*/ 1516540 h 2174487"/>
                <a:gd name="connsiteX30" fmla="*/ 491160 w 913301"/>
                <a:gd name="connsiteY30" fmla="*/ 1240771 h 2174487"/>
                <a:gd name="connsiteX31" fmla="*/ 481099 w 913301"/>
                <a:gd name="connsiteY31" fmla="*/ 1224638 h 2174487"/>
                <a:gd name="connsiteX32" fmla="*/ 511141 w 913301"/>
                <a:gd name="connsiteY32" fmla="*/ 1174053 h 2174487"/>
                <a:gd name="connsiteX33" fmla="*/ 696871 w 913301"/>
                <a:gd name="connsiteY33" fmla="*/ 643431 h 2174487"/>
                <a:gd name="connsiteX34" fmla="*/ 598044 w 913301"/>
                <a:gd name="connsiteY34" fmla="*/ 438167 h 2174487"/>
                <a:gd name="connsiteX35" fmla="*/ 747565 w 913301"/>
                <a:gd name="connsiteY35" fmla="*/ 6308 h 2174487"/>
                <a:gd name="connsiteX36" fmla="*/ 484549 w 913301"/>
                <a:gd name="connsiteY36" fmla="*/ 165736 h 2174487"/>
                <a:gd name="connsiteX37" fmla="*/ 643978 w 913301"/>
                <a:gd name="connsiteY37" fmla="*/ 428754 h 2174487"/>
                <a:gd name="connsiteX38" fmla="*/ 906993 w 913301"/>
                <a:gd name="connsiteY38" fmla="*/ 269326 h 2174487"/>
                <a:gd name="connsiteX39" fmla="*/ 747565 w 913301"/>
                <a:gd name="connsiteY39" fmla="*/ 6308 h 217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3301" h="2174487">
                  <a:moveTo>
                    <a:pt x="598044" y="438167"/>
                  </a:moveTo>
                  <a:cubicBezTo>
                    <a:pt x="535065" y="416124"/>
                    <a:pt x="467628" y="435501"/>
                    <a:pt x="425445" y="481991"/>
                  </a:cubicBezTo>
                  <a:lnTo>
                    <a:pt x="417947" y="494619"/>
                  </a:lnTo>
                  <a:lnTo>
                    <a:pt x="474774" y="474487"/>
                  </a:lnTo>
                  <a:cubicBezTo>
                    <a:pt x="549448" y="448035"/>
                    <a:pt x="631431" y="487126"/>
                    <a:pt x="657885" y="561804"/>
                  </a:cubicBezTo>
                  <a:cubicBezTo>
                    <a:pt x="684334" y="636480"/>
                    <a:pt x="645243" y="718462"/>
                    <a:pt x="570565" y="744915"/>
                  </a:cubicBezTo>
                  <a:lnTo>
                    <a:pt x="284541" y="846235"/>
                  </a:lnTo>
                  <a:lnTo>
                    <a:pt x="207052" y="1067613"/>
                  </a:lnTo>
                  <a:lnTo>
                    <a:pt x="201389" y="1097609"/>
                  </a:lnTo>
                  <a:lnTo>
                    <a:pt x="199968" y="1099058"/>
                  </a:lnTo>
                  <a:lnTo>
                    <a:pt x="15086" y="1383405"/>
                  </a:lnTo>
                  <a:cubicBezTo>
                    <a:pt x="7465" y="1395126"/>
                    <a:pt x="2579" y="1407835"/>
                    <a:pt x="272" y="1420786"/>
                  </a:cubicBezTo>
                  <a:cubicBezTo>
                    <a:pt x="466" y="1432411"/>
                    <a:pt x="661" y="1444036"/>
                    <a:pt x="854" y="1455662"/>
                  </a:cubicBezTo>
                  <a:cubicBezTo>
                    <a:pt x="569" y="1457072"/>
                    <a:pt x="286" y="1458482"/>
                    <a:pt x="1" y="1459892"/>
                  </a:cubicBezTo>
                  <a:lnTo>
                    <a:pt x="1" y="1929005"/>
                  </a:lnTo>
                  <a:cubicBezTo>
                    <a:pt x="0" y="1984924"/>
                    <a:pt x="45334" y="2030258"/>
                    <a:pt x="101254" y="2030258"/>
                  </a:cubicBezTo>
                  <a:cubicBezTo>
                    <a:pt x="157173" y="2030258"/>
                    <a:pt x="202507" y="1984925"/>
                    <a:pt x="202507" y="1929005"/>
                  </a:cubicBezTo>
                  <a:lnTo>
                    <a:pt x="202507" y="1466652"/>
                  </a:lnTo>
                  <a:lnTo>
                    <a:pt x="298815" y="1318528"/>
                  </a:lnTo>
                  <a:lnTo>
                    <a:pt x="337331" y="1549805"/>
                  </a:lnTo>
                  <a:lnTo>
                    <a:pt x="356460" y="1580473"/>
                  </a:lnTo>
                  <a:lnTo>
                    <a:pt x="355627" y="1585783"/>
                  </a:lnTo>
                  <a:cubicBezTo>
                    <a:pt x="356100" y="1598301"/>
                    <a:pt x="359033" y="1610935"/>
                    <a:pt x="364676" y="1622996"/>
                  </a:cubicBezTo>
                  <a:lnTo>
                    <a:pt x="596773" y="2118901"/>
                  </a:lnTo>
                  <a:cubicBezTo>
                    <a:pt x="619352" y="2167144"/>
                    <a:pt x="676765" y="2187950"/>
                    <a:pt x="725008" y="2165371"/>
                  </a:cubicBezTo>
                  <a:lnTo>
                    <a:pt x="733716" y="2161296"/>
                  </a:lnTo>
                  <a:cubicBezTo>
                    <a:pt x="781959" y="2138716"/>
                    <a:pt x="802762" y="2081302"/>
                    <a:pt x="780185" y="2033061"/>
                  </a:cubicBezTo>
                  <a:lnTo>
                    <a:pt x="548089" y="1537156"/>
                  </a:lnTo>
                  <a:lnTo>
                    <a:pt x="536735" y="1526783"/>
                  </a:lnTo>
                  <a:cubicBezTo>
                    <a:pt x="536852" y="1523368"/>
                    <a:pt x="536970" y="1519954"/>
                    <a:pt x="537086" y="1516540"/>
                  </a:cubicBezTo>
                  <a:lnTo>
                    <a:pt x="491160" y="1240771"/>
                  </a:lnTo>
                  <a:lnTo>
                    <a:pt x="481099" y="1224638"/>
                  </a:lnTo>
                  <a:lnTo>
                    <a:pt x="511141" y="1174053"/>
                  </a:lnTo>
                  <a:lnTo>
                    <a:pt x="696871" y="643431"/>
                  </a:lnTo>
                  <a:cubicBezTo>
                    <a:pt x="726262" y="559458"/>
                    <a:pt x="682016" y="467558"/>
                    <a:pt x="598044" y="438167"/>
                  </a:cubicBezTo>
                  <a:close/>
                  <a:moveTo>
                    <a:pt x="747565" y="6308"/>
                  </a:moveTo>
                  <a:cubicBezTo>
                    <a:pt x="630910" y="-22296"/>
                    <a:pt x="513153" y="49082"/>
                    <a:pt x="484549" y="165736"/>
                  </a:cubicBezTo>
                  <a:cubicBezTo>
                    <a:pt x="455943" y="282391"/>
                    <a:pt x="527323" y="400148"/>
                    <a:pt x="643978" y="428754"/>
                  </a:cubicBezTo>
                  <a:cubicBezTo>
                    <a:pt x="760630" y="457358"/>
                    <a:pt x="878388" y="385980"/>
                    <a:pt x="906993" y="269326"/>
                  </a:cubicBezTo>
                  <a:cubicBezTo>
                    <a:pt x="935599" y="152671"/>
                    <a:pt x="864219" y="34914"/>
                    <a:pt x="747565" y="63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39" name="사각형: 둥근 모서리 38">
              <a:extLst>
                <a:ext uri="{FF2B5EF4-FFF2-40B4-BE49-F238E27FC236}">
                  <a16:creationId xmlns:a16="http://schemas.microsoft.com/office/drawing/2014/main" id="{3D1689CD-88B2-427D-BC9F-24203824832B}"/>
                </a:ext>
              </a:extLst>
            </p:cNvPr>
            <p:cNvSpPr/>
            <p:nvPr/>
          </p:nvSpPr>
          <p:spPr>
            <a:xfrm rot="18162989">
              <a:off x="7251630" y="4555333"/>
              <a:ext cx="211547" cy="55876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1" name="사각형: 둥근 모서리 40">
              <a:extLst>
                <a:ext uri="{FF2B5EF4-FFF2-40B4-BE49-F238E27FC236}">
                  <a16:creationId xmlns:a16="http://schemas.microsoft.com/office/drawing/2014/main" id="{A5C768F9-3413-4797-9277-DC6A1D815625}"/>
                </a:ext>
              </a:extLst>
            </p:cNvPr>
            <p:cNvSpPr/>
            <p:nvPr/>
          </p:nvSpPr>
          <p:spPr>
            <a:xfrm rot="15304124">
              <a:off x="7633046" y="4614399"/>
              <a:ext cx="171813" cy="55876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118" name="이등변 삼각형 117">
            <a:extLst>
              <a:ext uri="{FF2B5EF4-FFF2-40B4-BE49-F238E27FC236}">
                <a16:creationId xmlns:a16="http://schemas.microsoft.com/office/drawing/2014/main" id="{9EC81D87-A1EF-4EB3-A6CD-B663CE58484B}"/>
              </a:ext>
            </a:extLst>
          </p:cNvPr>
          <p:cNvSpPr/>
          <p:nvPr/>
        </p:nvSpPr>
        <p:spPr>
          <a:xfrm rot="2958608">
            <a:off x="8594759" y="4596742"/>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9" name="이등변 삼각형 118">
            <a:extLst>
              <a:ext uri="{FF2B5EF4-FFF2-40B4-BE49-F238E27FC236}">
                <a16:creationId xmlns:a16="http://schemas.microsoft.com/office/drawing/2014/main" id="{7B304256-EF90-4B0F-B3C5-ACB9737700A9}"/>
              </a:ext>
            </a:extLst>
          </p:cNvPr>
          <p:cNvSpPr/>
          <p:nvPr/>
        </p:nvSpPr>
        <p:spPr>
          <a:xfrm rot="5400000">
            <a:off x="8545076" y="4366405"/>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0" name="이등변 삼각형 119">
            <a:extLst>
              <a:ext uri="{FF2B5EF4-FFF2-40B4-BE49-F238E27FC236}">
                <a16:creationId xmlns:a16="http://schemas.microsoft.com/office/drawing/2014/main" id="{88B563AC-A871-447A-A22E-692D30580988}"/>
              </a:ext>
            </a:extLst>
          </p:cNvPr>
          <p:cNvSpPr/>
          <p:nvPr/>
        </p:nvSpPr>
        <p:spPr>
          <a:xfrm rot="9900000">
            <a:off x="8831846" y="3751145"/>
            <a:ext cx="129306" cy="27010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1" name="이등변 삼각형 120">
            <a:extLst>
              <a:ext uri="{FF2B5EF4-FFF2-40B4-BE49-F238E27FC236}">
                <a16:creationId xmlns:a16="http://schemas.microsoft.com/office/drawing/2014/main" id="{639764F8-F7B4-4A37-89D2-27CF178AF079}"/>
              </a:ext>
            </a:extLst>
          </p:cNvPr>
          <p:cNvSpPr/>
          <p:nvPr/>
        </p:nvSpPr>
        <p:spPr>
          <a:xfrm rot="12063492">
            <a:off x="9083086" y="3759917"/>
            <a:ext cx="129306" cy="2701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6" name="Freeform: Shape 10">
            <a:extLst>
              <a:ext uri="{FF2B5EF4-FFF2-40B4-BE49-F238E27FC236}">
                <a16:creationId xmlns:a16="http://schemas.microsoft.com/office/drawing/2014/main" id="{EF061A48-8FF2-4A96-8D5E-87819CAF7204}"/>
              </a:ext>
            </a:extLst>
          </p:cNvPr>
          <p:cNvSpPr/>
          <p:nvPr/>
        </p:nvSpPr>
        <p:spPr>
          <a:xfrm>
            <a:off x="10630922" y="5195499"/>
            <a:ext cx="729085" cy="300471"/>
          </a:xfrm>
          <a:custGeom>
            <a:avLst/>
            <a:gdLst>
              <a:gd name="connsiteX0" fmla="*/ 0 w 578232"/>
              <a:gd name="connsiteY0" fmla="*/ 0 h 238301"/>
              <a:gd name="connsiteX1" fmla="*/ 245661 w 578232"/>
              <a:gd name="connsiteY1" fmla="*/ 37498 h 238301"/>
              <a:gd name="connsiteX2" fmla="*/ 452423 w 578232"/>
              <a:gd name="connsiteY2" fmla="*/ 29437 h 238301"/>
              <a:gd name="connsiteX3" fmla="*/ 516554 w 578232"/>
              <a:gd name="connsiteY3" fmla="*/ 18924 h 238301"/>
              <a:gd name="connsiteX4" fmla="*/ 578583 w 578232"/>
              <a:gd name="connsiteY4" fmla="*/ 1051 h 238301"/>
              <a:gd name="connsiteX5" fmla="*/ 578583 w 578232"/>
              <a:gd name="connsiteY5" fmla="*/ 11915 h 238301"/>
              <a:gd name="connsiteX6" fmla="*/ 578933 w 578232"/>
              <a:gd name="connsiteY6" fmla="*/ 182231 h 238301"/>
              <a:gd name="connsiteX7" fmla="*/ 561762 w 578232"/>
              <a:gd name="connsiteY7" fmla="*/ 207813 h 238301"/>
              <a:gd name="connsiteX8" fmla="*/ 462586 w 578232"/>
              <a:gd name="connsiteY8" fmla="*/ 230592 h 238301"/>
              <a:gd name="connsiteX9" fmla="*/ 247063 w 578232"/>
              <a:gd name="connsiteY9" fmla="*/ 240755 h 238301"/>
              <a:gd name="connsiteX10" fmla="*/ 40651 w 578232"/>
              <a:gd name="connsiteY10" fmla="*/ 215874 h 238301"/>
              <a:gd name="connsiteX11" fmla="*/ 0 w 578232"/>
              <a:gd name="connsiteY11" fmla="*/ 163307 h 238301"/>
              <a:gd name="connsiteX12" fmla="*/ 0 w 578232"/>
              <a:gd name="connsiteY12" fmla="*/ 12266 h 238301"/>
              <a:gd name="connsiteX13" fmla="*/ 0 w 578232"/>
              <a:gd name="connsiteY13" fmla="*/ 0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8232" h="238301">
                <a:moveTo>
                  <a:pt x="0" y="0"/>
                </a:moveTo>
                <a:cubicBezTo>
                  <a:pt x="79551" y="31540"/>
                  <a:pt x="162606" y="35395"/>
                  <a:pt x="245661" y="37498"/>
                </a:cubicBezTo>
                <a:cubicBezTo>
                  <a:pt x="314699" y="39250"/>
                  <a:pt x="383736" y="38899"/>
                  <a:pt x="452423" y="29437"/>
                </a:cubicBezTo>
                <a:cubicBezTo>
                  <a:pt x="473800" y="26634"/>
                  <a:pt x="495528" y="23480"/>
                  <a:pt x="516554" y="18924"/>
                </a:cubicBezTo>
                <a:cubicBezTo>
                  <a:pt x="537231" y="14368"/>
                  <a:pt x="557206" y="7359"/>
                  <a:pt x="578583" y="1051"/>
                </a:cubicBezTo>
                <a:cubicBezTo>
                  <a:pt x="578583" y="3855"/>
                  <a:pt x="578583" y="8060"/>
                  <a:pt x="578583" y="11915"/>
                </a:cubicBezTo>
                <a:cubicBezTo>
                  <a:pt x="578583" y="68687"/>
                  <a:pt x="578233" y="125459"/>
                  <a:pt x="578933" y="182231"/>
                </a:cubicBezTo>
                <a:cubicBezTo>
                  <a:pt x="579284" y="196249"/>
                  <a:pt x="574027" y="204659"/>
                  <a:pt x="561762" y="207813"/>
                </a:cubicBezTo>
                <a:cubicBezTo>
                  <a:pt x="528820" y="216224"/>
                  <a:pt x="495878" y="225686"/>
                  <a:pt x="462586" y="230592"/>
                </a:cubicBezTo>
                <a:cubicBezTo>
                  <a:pt x="391095" y="241105"/>
                  <a:pt x="318904" y="243208"/>
                  <a:pt x="247063" y="240755"/>
                </a:cubicBezTo>
                <a:cubicBezTo>
                  <a:pt x="177675" y="238302"/>
                  <a:pt x="108287" y="234797"/>
                  <a:pt x="40651" y="215874"/>
                </a:cubicBezTo>
                <a:cubicBezTo>
                  <a:pt x="350" y="204659"/>
                  <a:pt x="0" y="203958"/>
                  <a:pt x="0" y="163307"/>
                </a:cubicBezTo>
                <a:cubicBezTo>
                  <a:pt x="0" y="112843"/>
                  <a:pt x="0" y="62379"/>
                  <a:pt x="0" y="12266"/>
                </a:cubicBezTo>
                <a:cubicBezTo>
                  <a:pt x="0" y="8411"/>
                  <a:pt x="0" y="4205"/>
                  <a:pt x="0" y="0"/>
                </a:cubicBezTo>
                <a:close/>
              </a:path>
            </a:pathLst>
          </a:custGeom>
          <a:solidFill>
            <a:schemeClr val="accent2"/>
          </a:solidFill>
          <a:ln w="3502" cap="flat">
            <a:noFill/>
            <a:prstDash val="solid"/>
            <a:miter/>
          </a:ln>
        </p:spPr>
        <p:txBody>
          <a:bodyPr rtlCol="0" anchor="ctr"/>
          <a:lstStyle/>
          <a:p>
            <a:endParaRPr lang="en-US"/>
          </a:p>
        </p:txBody>
      </p:sp>
      <p:sp>
        <p:nvSpPr>
          <p:cNvPr id="107" name="Freeform: Shape 11">
            <a:extLst>
              <a:ext uri="{FF2B5EF4-FFF2-40B4-BE49-F238E27FC236}">
                <a16:creationId xmlns:a16="http://schemas.microsoft.com/office/drawing/2014/main" id="{41EF3B43-0055-4836-8E48-5E5108B48286}"/>
              </a:ext>
            </a:extLst>
          </p:cNvPr>
          <p:cNvSpPr/>
          <p:nvPr/>
        </p:nvSpPr>
        <p:spPr>
          <a:xfrm>
            <a:off x="10631254" y="5881722"/>
            <a:ext cx="729085" cy="304889"/>
          </a:xfrm>
          <a:custGeom>
            <a:avLst/>
            <a:gdLst>
              <a:gd name="connsiteX0" fmla="*/ 88 w 578232"/>
              <a:gd name="connsiteY0" fmla="*/ 0 h 241806"/>
              <a:gd name="connsiteX1" fmla="*/ 152180 w 578232"/>
              <a:gd name="connsiteY1" fmla="*/ 32942 h 241806"/>
              <a:gd name="connsiteX2" fmla="*/ 356489 w 578232"/>
              <a:gd name="connsiteY2" fmla="*/ 37848 h 241806"/>
              <a:gd name="connsiteX3" fmla="*/ 553439 w 578232"/>
              <a:gd name="connsiteY3" fmla="*/ 10513 h 241806"/>
              <a:gd name="connsiteX4" fmla="*/ 579021 w 578232"/>
              <a:gd name="connsiteY4" fmla="*/ 701 h 241806"/>
              <a:gd name="connsiteX5" fmla="*/ 578320 w 578232"/>
              <a:gd name="connsiteY5" fmla="*/ 192394 h 241806"/>
              <a:gd name="connsiteX6" fmla="*/ 565704 w 578232"/>
              <a:gd name="connsiteY6" fmla="*/ 207463 h 241806"/>
              <a:gd name="connsiteX7" fmla="*/ 491059 w 578232"/>
              <a:gd name="connsiteY7" fmla="*/ 227789 h 241806"/>
              <a:gd name="connsiteX8" fmla="*/ 325650 w 578232"/>
              <a:gd name="connsiteY8" fmla="*/ 241806 h 241806"/>
              <a:gd name="connsiteX9" fmla="*/ 61065 w 578232"/>
              <a:gd name="connsiteY9" fmla="*/ 222882 h 241806"/>
              <a:gd name="connsiteX10" fmla="*/ 11652 w 578232"/>
              <a:gd name="connsiteY10" fmla="*/ 206412 h 241806"/>
              <a:gd name="connsiteX11" fmla="*/ 438 w 578232"/>
              <a:gd name="connsiteY11" fmla="*/ 191343 h 241806"/>
              <a:gd name="connsiteX12" fmla="*/ 88 w 578232"/>
              <a:gd name="connsiteY12" fmla="*/ 0 h 24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241806">
                <a:moveTo>
                  <a:pt x="88" y="0"/>
                </a:moveTo>
                <a:cubicBezTo>
                  <a:pt x="49500" y="22428"/>
                  <a:pt x="100665" y="29788"/>
                  <a:pt x="152180" y="32942"/>
                </a:cubicBezTo>
                <a:cubicBezTo>
                  <a:pt x="220167" y="37147"/>
                  <a:pt x="288503" y="38899"/>
                  <a:pt x="356489" y="37848"/>
                </a:cubicBezTo>
                <a:cubicBezTo>
                  <a:pt x="423073" y="36797"/>
                  <a:pt x="489307" y="30839"/>
                  <a:pt x="553439" y="10513"/>
                </a:cubicBezTo>
                <a:cubicBezTo>
                  <a:pt x="561849" y="7710"/>
                  <a:pt x="569909" y="4205"/>
                  <a:pt x="579021" y="701"/>
                </a:cubicBezTo>
                <a:cubicBezTo>
                  <a:pt x="579021" y="65183"/>
                  <a:pt x="579372" y="128613"/>
                  <a:pt x="578320" y="192394"/>
                </a:cubicBezTo>
                <a:cubicBezTo>
                  <a:pt x="578320" y="197650"/>
                  <a:pt x="571311" y="205711"/>
                  <a:pt x="565704" y="207463"/>
                </a:cubicBezTo>
                <a:cubicBezTo>
                  <a:pt x="541173" y="215523"/>
                  <a:pt x="516292" y="224985"/>
                  <a:pt x="491059" y="227789"/>
                </a:cubicBezTo>
                <a:cubicBezTo>
                  <a:pt x="436040" y="234447"/>
                  <a:pt x="381020" y="239353"/>
                  <a:pt x="325650" y="241806"/>
                </a:cubicBezTo>
                <a:cubicBezTo>
                  <a:pt x="236988" y="246012"/>
                  <a:pt x="148326" y="241106"/>
                  <a:pt x="61065" y="222882"/>
                </a:cubicBezTo>
                <a:cubicBezTo>
                  <a:pt x="44244" y="219378"/>
                  <a:pt x="27773" y="213070"/>
                  <a:pt x="11652" y="206412"/>
                </a:cubicBezTo>
                <a:cubicBezTo>
                  <a:pt x="6746" y="204309"/>
                  <a:pt x="788" y="196599"/>
                  <a:pt x="438" y="191343"/>
                </a:cubicBezTo>
                <a:cubicBezTo>
                  <a:pt x="-263" y="127912"/>
                  <a:pt x="88" y="64832"/>
                  <a:pt x="88" y="0"/>
                </a:cubicBezTo>
                <a:close/>
              </a:path>
            </a:pathLst>
          </a:custGeom>
          <a:solidFill>
            <a:schemeClr val="accent2"/>
          </a:solidFill>
          <a:ln w="3502" cap="flat">
            <a:noFill/>
            <a:prstDash val="solid"/>
            <a:miter/>
          </a:ln>
        </p:spPr>
        <p:txBody>
          <a:bodyPr rtlCol="0" anchor="ctr"/>
          <a:lstStyle/>
          <a:p>
            <a:endParaRPr lang="en-US"/>
          </a:p>
        </p:txBody>
      </p:sp>
      <p:sp>
        <p:nvSpPr>
          <p:cNvPr id="108" name="Freeform: Shape 13">
            <a:extLst>
              <a:ext uri="{FF2B5EF4-FFF2-40B4-BE49-F238E27FC236}">
                <a16:creationId xmlns:a16="http://schemas.microsoft.com/office/drawing/2014/main" id="{660EE1C4-7EC7-45E8-8B4F-C5DF18E2D184}"/>
              </a:ext>
            </a:extLst>
          </p:cNvPr>
          <p:cNvSpPr/>
          <p:nvPr/>
        </p:nvSpPr>
        <p:spPr>
          <a:xfrm>
            <a:off x="10630481" y="5547227"/>
            <a:ext cx="729085" cy="300471"/>
          </a:xfrm>
          <a:custGeom>
            <a:avLst/>
            <a:gdLst>
              <a:gd name="connsiteX0" fmla="*/ 579634 w 578232"/>
              <a:gd name="connsiteY0" fmla="*/ 1752 h 238301"/>
              <a:gd name="connsiteX1" fmla="*/ 578933 w 578232"/>
              <a:gd name="connsiteY1" fmla="*/ 189590 h 238301"/>
              <a:gd name="connsiteX2" fmla="*/ 565967 w 578232"/>
              <a:gd name="connsiteY2" fmla="*/ 205710 h 238301"/>
              <a:gd name="connsiteX3" fmla="*/ 488519 w 578232"/>
              <a:gd name="connsiteY3" fmla="*/ 226387 h 238301"/>
              <a:gd name="connsiteX4" fmla="*/ 325562 w 578232"/>
              <a:gd name="connsiteY4" fmla="*/ 240054 h 238301"/>
              <a:gd name="connsiteX5" fmla="*/ 76046 w 578232"/>
              <a:gd name="connsiteY5" fmla="*/ 224284 h 238301"/>
              <a:gd name="connsiteX6" fmla="*/ 14718 w 578232"/>
              <a:gd name="connsiteY6" fmla="*/ 206411 h 238301"/>
              <a:gd name="connsiteX7" fmla="*/ 0 w 578232"/>
              <a:gd name="connsiteY7" fmla="*/ 183983 h 238301"/>
              <a:gd name="connsiteX8" fmla="*/ 350 w 578232"/>
              <a:gd name="connsiteY8" fmla="*/ 0 h 238301"/>
              <a:gd name="connsiteX9" fmla="*/ 304536 w 578232"/>
              <a:gd name="connsiteY9" fmla="*/ 37848 h 238301"/>
              <a:gd name="connsiteX10" fmla="*/ 496579 w 578232"/>
              <a:gd name="connsiteY10" fmla="*/ 22428 h 238301"/>
              <a:gd name="connsiteX11" fmla="*/ 579634 w 578232"/>
              <a:gd name="connsiteY11" fmla="*/ 1752 h 23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238301">
                <a:moveTo>
                  <a:pt x="579634" y="1752"/>
                </a:moveTo>
                <a:cubicBezTo>
                  <a:pt x="579634" y="63430"/>
                  <a:pt x="579985" y="126510"/>
                  <a:pt x="578933" y="189590"/>
                </a:cubicBezTo>
                <a:cubicBezTo>
                  <a:pt x="578933" y="195197"/>
                  <a:pt x="571574" y="203608"/>
                  <a:pt x="565967" y="205710"/>
                </a:cubicBezTo>
                <a:cubicBezTo>
                  <a:pt x="540384" y="213771"/>
                  <a:pt x="514802" y="223233"/>
                  <a:pt x="488519" y="226387"/>
                </a:cubicBezTo>
                <a:cubicBezTo>
                  <a:pt x="434551" y="233045"/>
                  <a:pt x="380232" y="237250"/>
                  <a:pt x="325562" y="240054"/>
                </a:cubicBezTo>
                <a:cubicBezTo>
                  <a:pt x="241806" y="244259"/>
                  <a:pt x="158751" y="239353"/>
                  <a:pt x="76046" y="224284"/>
                </a:cubicBezTo>
                <a:cubicBezTo>
                  <a:pt x="55370" y="220429"/>
                  <a:pt x="35044" y="213070"/>
                  <a:pt x="14718" y="206411"/>
                </a:cubicBezTo>
                <a:cubicBezTo>
                  <a:pt x="4556" y="203257"/>
                  <a:pt x="0" y="195898"/>
                  <a:pt x="0" y="183983"/>
                </a:cubicBezTo>
                <a:cubicBezTo>
                  <a:pt x="701" y="122655"/>
                  <a:pt x="350" y="61328"/>
                  <a:pt x="350" y="0"/>
                </a:cubicBezTo>
                <a:cubicBezTo>
                  <a:pt x="99176" y="36096"/>
                  <a:pt x="201856" y="37497"/>
                  <a:pt x="304536" y="37848"/>
                </a:cubicBezTo>
                <a:cubicBezTo>
                  <a:pt x="369017" y="37848"/>
                  <a:pt x="433149" y="34343"/>
                  <a:pt x="496579" y="22428"/>
                </a:cubicBezTo>
                <a:cubicBezTo>
                  <a:pt x="524614" y="16821"/>
                  <a:pt x="551248" y="8761"/>
                  <a:pt x="579634" y="1752"/>
                </a:cubicBezTo>
                <a:close/>
              </a:path>
            </a:pathLst>
          </a:custGeom>
          <a:solidFill>
            <a:schemeClr val="accent2"/>
          </a:solidFill>
          <a:ln w="3502" cap="flat">
            <a:noFill/>
            <a:prstDash val="solid"/>
            <a:miter/>
          </a:ln>
        </p:spPr>
        <p:txBody>
          <a:bodyPr rtlCol="0" anchor="ctr"/>
          <a:lstStyle/>
          <a:p>
            <a:endParaRPr lang="en-US"/>
          </a:p>
        </p:txBody>
      </p:sp>
      <p:sp>
        <p:nvSpPr>
          <p:cNvPr id="109" name="Freeform: Shape 21">
            <a:extLst>
              <a:ext uri="{FF2B5EF4-FFF2-40B4-BE49-F238E27FC236}">
                <a16:creationId xmlns:a16="http://schemas.microsoft.com/office/drawing/2014/main" id="{2D8C34D5-CEE2-44C1-A36D-8669B3A78325}"/>
              </a:ext>
            </a:extLst>
          </p:cNvPr>
          <p:cNvSpPr/>
          <p:nvPr/>
        </p:nvSpPr>
        <p:spPr>
          <a:xfrm>
            <a:off x="10629597" y="5106386"/>
            <a:ext cx="729085" cy="114885"/>
          </a:xfrm>
          <a:custGeom>
            <a:avLst/>
            <a:gdLst>
              <a:gd name="connsiteX0" fmla="*/ 581386 w 578232"/>
              <a:gd name="connsiteY0" fmla="*/ 49999 h 91115"/>
              <a:gd name="connsiteX1" fmla="*/ 545291 w 578232"/>
              <a:gd name="connsiteY1" fmla="*/ 66119 h 91115"/>
              <a:gd name="connsiteX2" fmla="*/ 405464 w 578232"/>
              <a:gd name="connsiteY2" fmla="*/ 88898 h 91115"/>
              <a:gd name="connsiteX3" fmla="*/ 274047 w 578232"/>
              <a:gd name="connsiteY3" fmla="*/ 93454 h 91115"/>
              <a:gd name="connsiteX4" fmla="*/ 43455 w 578232"/>
              <a:gd name="connsiteY4" fmla="*/ 68923 h 91115"/>
              <a:gd name="connsiteX5" fmla="*/ 0 w 578232"/>
              <a:gd name="connsiteY5" fmla="*/ 44041 h 91115"/>
              <a:gd name="connsiteX6" fmla="*/ 30138 w 578232"/>
              <a:gd name="connsiteY6" fmla="*/ 29323 h 91115"/>
              <a:gd name="connsiteX7" fmla="*/ 135271 w 578232"/>
              <a:gd name="connsiteY7" fmla="*/ 8646 h 91115"/>
              <a:gd name="connsiteX8" fmla="*/ 348341 w 578232"/>
              <a:gd name="connsiteY8" fmla="*/ 1287 h 91115"/>
              <a:gd name="connsiteX9" fmla="*/ 533025 w 578232"/>
              <a:gd name="connsiteY9" fmla="*/ 23716 h 91115"/>
              <a:gd name="connsiteX10" fmla="*/ 564215 w 578232"/>
              <a:gd name="connsiteY10" fmla="*/ 34579 h 91115"/>
              <a:gd name="connsiteX11" fmla="*/ 580686 w 578232"/>
              <a:gd name="connsiteY11" fmla="*/ 45443 h 91115"/>
              <a:gd name="connsiteX12" fmla="*/ 581386 w 578232"/>
              <a:gd name="connsiteY12" fmla="*/ 49999 h 9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91115">
                <a:moveTo>
                  <a:pt x="581386" y="49999"/>
                </a:moveTo>
                <a:cubicBezTo>
                  <a:pt x="569471" y="55606"/>
                  <a:pt x="557907" y="63666"/>
                  <a:pt x="545291" y="66119"/>
                </a:cubicBezTo>
                <a:cubicBezTo>
                  <a:pt x="499032" y="74880"/>
                  <a:pt x="452423" y="83992"/>
                  <a:pt x="405464" y="88898"/>
                </a:cubicBezTo>
                <a:cubicBezTo>
                  <a:pt x="362009" y="93454"/>
                  <a:pt x="317853" y="94155"/>
                  <a:pt x="274047" y="93454"/>
                </a:cubicBezTo>
                <a:cubicBezTo>
                  <a:pt x="196599" y="92402"/>
                  <a:pt x="118800" y="88898"/>
                  <a:pt x="43455" y="68923"/>
                </a:cubicBezTo>
                <a:cubicBezTo>
                  <a:pt x="18223" y="62264"/>
                  <a:pt x="9111" y="57008"/>
                  <a:pt x="0" y="44041"/>
                </a:cubicBezTo>
                <a:cubicBezTo>
                  <a:pt x="10163" y="38785"/>
                  <a:pt x="19625" y="31425"/>
                  <a:pt x="30138" y="29323"/>
                </a:cubicBezTo>
                <a:cubicBezTo>
                  <a:pt x="64832" y="21262"/>
                  <a:pt x="99877" y="13202"/>
                  <a:pt x="135271" y="8646"/>
                </a:cubicBezTo>
                <a:cubicBezTo>
                  <a:pt x="206061" y="-816"/>
                  <a:pt x="277201" y="-1166"/>
                  <a:pt x="348341" y="1287"/>
                </a:cubicBezTo>
                <a:cubicBezTo>
                  <a:pt x="410370" y="3390"/>
                  <a:pt x="472398" y="7946"/>
                  <a:pt x="533025" y="23716"/>
                </a:cubicBezTo>
                <a:cubicBezTo>
                  <a:pt x="543539" y="26519"/>
                  <a:pt x="554402" y="30024"/>
                  <a:pt x="564215" y="34579"/>
                </a:cubicBezTo>
                <a:cubicBezTo>
                  <a:pt x="570172" y="37032"/>
                  <a:pt x="575079" y="41588"/>
                  <a:pt x="580686" y="45443"/>
                </a:cubicBezTo>
                <a:cubicBezTo>
                  <a:pt x="581036" y="46845"/>
                  <a:pt x="581386" y="48597"/>
                  <a:pt x="581386" y="49999"/>
                </a:cubicBezTo>
                <a:close/>
              </a:path>
            </a:pathLst>
          </a:custGeom>
          <a:solidFill>
            <a:schemeClr val="accent2"/>
          </a:solidFill>
          <a:ln w="3502" cap="flat">
            <a:noFill/>
            <a:prstDash val="solid"/>
            <a:miter/>
          </a:ln>
        </p:spPr>
        <p:txBody>
          <a:bodyPr rtlCol="0" anchor="ctr"/>
          <a:lstStyle/>
          <a:p>
            <a:endParaRPr lang="en-US"/>
          </a:p>
        </p:txBody>
      </p:sp>
      <p:sp>
        <p:nvSpPr>
          <p:cNvPr id="110" name="Freeform: Shape 26">
            <a:extLst>
              <a:ext uri="{FF2B5EF4-FFF2-40B4-BE49-F238E27FC236}">
                <a16:creationId xmlns:a16="http://schemas.microsoft.com/office/drawing/2014/main" id="{C1344764-2D4B-40D1-A506-B65188F98A62}"/>
              </a:ext>
            </a:extLst>
          </p:cNvPr>
          <p:cNvSpPr/>
          <p:nvPr/>
        </p:nvSpPr>
        <p:spPr>
          <a:xfrm>
            <a:off x="10630922" y="5491529"/>
            <a:ext cx="729085" cy="79537"/>
          </a:xfrm>
          <a:custGeom>
            <a:avLst/>
            <a:gdLst>
              <a:gd name="connsiteX0" fmla="*/ 1051 w 578232"/>
              <a:gd name="connsiteY0" fmla="*/ 17188 h 63079"/>
              <a:gd name="connsiteX1" fmla="*/ 53968 w 578232"/>
              <a:gd name="connsiteY1" fmla="*/ 1068 h 63079"/>
              <a:gd name="connsiteX2" fmla="*/ 205711 w 578232"/>
              <a:gd name="connsiteY2" fmla="*/ 19992 h 63079"/>
              <a:gd name="connsiteX3" fmla="*/ 384437 w 578232"/>
              <a:gd name="connsiteY3" fmla="*/ 19642 h 63079"/>
              <a:gd name="connsiteX4" fmla="*/ 528470 w 578232"/>
              <a:gd name="connsiteY4" fmla="*/ 718 h 63079"/>
              <a:gd name="connsiteX5" fmla="*/ 575780 w 578232"/>
              <a:gd name="connsiteY5" fmla="*/ 14735 h 63079"/>
              <a:gd name="connsiteX6" fmla="*/ 572976 w 578232"/>
              <a:gd name="connsiteY6" fmla="*/ 27351 h 63079"/>
              <a:gd name="connsiteX7" fmla="*/ 532675 w 578232"/>
              <a:gd name="connsiteY7" fmla="*/ 43121 h 63079"/>
              <a:gd name="connsiteX8" fmla="*/ 365864 w 578232"/>
              <a:gd name="connsiteY8" fmla="*/ 64148 h 63079"/>
              <a:gd name="connsiteX9" fmla="*/ 157700 w 578232"/>
              <a:gd name="connsiteY9" fmla="*/ 59943 h 63079"/>
              <a:gd name="connsiteX10" fmla="*/ 29788 w 578232"/>
              <a:gd name="connsiteY10" fmla="*/ 37164 h 63079"/>
              <a:gd name="connsiteX11" fmla="*/ 0 w 578232"/>
              <a:gd name="connsiteY11" fmla="*/ 22445 h 63079"/>
              <a:gd name="connsiteX12" fmla="*/ 1051 w 578232"/>
              <a:gd name="connsiteY12" fmla="*/ 17188 h 6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8232" h="63079">
                <a:moveTo>
                  <a:pt x="1051" y="17188"/>
                </a:moveTo>
                <a:cubicBezTo>
                  <a:pt x="16821" y="5974"/>
                  <a:pt x="31890" y="-2787"/>
                  <a:pt x="53968" y="1068"/>
                </a:cubicBezTo>
                <a:cubicBezTo>
                  <a:pt x="104432" y="9128"/>
                  <a:pt x="154896" y="17188"/>
                  <a:pt x="205711" y="19992"/>
                </a:cubicBezTo>
                <a:cubicBezTo>
                  <a:pt x="265286" y="23146"/>
                  <a:pt x="325212" y="22795"/>
                  <a:pt x="384437" y="19642"/>
                </a:cubicBezTo>
                <a:cubicBezTo>
                  <a:pt x="432798" y="16838"/>
                  <a:pt x="480809" y="8077"/>
                  <a:pt x="528470" y="718"/>
                </a:cubicBezTo>
                <a:cubicBezTo>
                  <a:pt x="547393" y="-2437"/>
                  <a:pt x="561411" y="5273"/>
                  <a:pt x="575780" y="14735"/>
                </a:cubicBezTo>
                <a:cubicBezTo>
                  <a:pt x="583139" y="19642"/>
                  <a:pt x="577882" y="24898"/>
                  <a:pt x="572976" y="27351"/>
                </a:cubicBezTo>
                <a:cubicBezTo>
                  <a:pt x="559659" y="33309"/>
                  <a:pt x="546693" y="39617"/>
                  <a:pt x="532675" y="43121"/>
                </a:cubicBezTo>
                <a:cubicBezTo>
                  <a:pt x="478006" y="57490"/>
                  <a:pt x="421935" y="63797"/>
                  <a:pt x="365864" y="64148"/>
                </a:cubicBezTo>
                <a:cubicBezTo>
                  <a:pt x="296476" y="64849"/>
                  <a:pt x="227088" y="64498"/>
                  <a:pt x="157700" y="59943"/>
                </a:cubicBezTo>
                <a:cubicBezTo>
                  <a:pt x="114595" y="57139"/>
                  <a:pt x="72191" y="45925"/>
                  <a:pt x="29788" y="37164"/>
                </a:cubicBezTo>
                <a:cubicBezTo>
                  <a:pt x="19274" y="35061"/>
                  <a:pt x="9812" y="27702"/>
                  <a:pt x="0" y="22445"/>
                </a:cubicBezTo>
                <a:cubicBezTo>
                  <a:pt x="350" y="20693"/>
                  <a:pt x="701" y="18941"/>
                  <a:pt x="1051" y="17188"/>
                </a:cubicBezTo>
                <a:close/>
              </a:path>
            </a:pathLst>
          </a:custGeom>
          <a:solidFill>
            <a:schemeClr val="accent2"/>
          </a:solidFill>
          <a:ln w="3502" cap="flat">
            <a:noFill/>
            <a:prstDash val="solid"/>
            <a:miter/>
          </a:ln>
        </p:spPr>
        <p:txBody>
          <a:bodyPr rtlCol="0" anchor="ctr"/>
          <a:lstStyle/>
          <a:p>
            <a:endParaRPr lang="en-US"/>
          </a:p>
        </p:txBody>
      </p:sp>
      <p:sp>
        <p:nvSpPr>
          <p:cNvPr id="111" name="Freeform: Shape 28">
            <a:extLst>
              <a:ext uri="{FF2B5EF4-FFF2-40B4-BE49-F238E27FC236}">
                <a16:creationId xmlns:a16="http://schemas.microsoft.com/office/drawing/2014/main" id="{A1852533-0901-47B8-BE2B-E013D9DEEE5E}"/>
              </a:ext>
            </a:extLst>
          </p:cNvPr>
          <p:cNvSpPr/>
          <p:nvPr/>
        </p:nvSpPr>
        <p:spPr>
          <a:xfrm>
            <a:off x="10630481" y="5834103"/>
            <a:ext cx="729085" cy="75117"/>
          </a:xfrm>
          <a:custGeom>
            <a:avLst/>
            <a:gdLst>
              <a:gd name="connsiteX0" fmla="*/ 0 w 578232"/>
              <a:gd name="connsiteY0" fmla="*/ 17440 h 59575"/>
              <a:gd name="connsiteX1" fmla="*/ 34343 w 578232"/>
              <a:gd name="connsiteY1" fmla="*/ 2371 h 59575"/>
              <a:gd name="connsiteX2" fmla="*/ 192043 w 578232"/>
              <a:gd name="connsiteY2" fmla="*/ 25851 h 59575"/>
              <a:gd name="connsiteX3" fmla="*/ 457680 w 578232"/>
              <a:gd name="connsiteY3" fmla="*/ 19543 h 59575"/>
              <a:gd name="connsiteX4" fmla="*/ 547744 w 578232"/>
              <a:gd name="connsiteY4" fmla="*/ 2021 h 59575"/>
              <a:gd name="connsiteX5" fmla="*/ 561061 w 578232"/>
              <a:gd name="connsiteY5" fmla="*/ 619 h 59575"/>
              <a:gd name="connsiteX6" fmla="*/ 579985 w 578232"/>
              <a:gd name="connsiteY6" fmla="*/ 14637 h 59575"/>
              <a:gd name="connsiteX7" fmla="*/ 563514 w 578232"/>
              <a:gd name="connsiteY7" fmla="*/ 27603 h 59575"/>
              <a:gd name="connsiteX8" fmla="*/ 450320 w 578232"/>
              <a:gd name="connsiteY8" fmla="*/ 52835 h 59575"/>
              <a:gd name="connsiteX9" fmla="*/ 216574 w 578232"/>
              <a:gd name="connsiteY9" fmla="*/ 59844 h 59575"/>
              <a:gd name="connsiteX10" fmla="*/ 30138 w 578232"/>
              <a:gd name="connsiteY10" fmla="*/ 32509 h 59575"/>
              <a:gd name="connsiteX11" fmla="*/ 0 w 578232"/>
              <a:gd name="connsiteY11" fmla="*/ 17440 h 5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8232" h="59575">
                <a:moveTo>
                  <a:pt x="0" y="17440"/>
                </a:moveTo>
                <a:cubicBezTo>
                  <a:pt x="11565" y="1670"/>
                  <a:pt x="20326" y="-1834"/>
                  <a:pt x="34343" y="2371"/>
                </a:cubicBezTo>
                <a:cubicBezTo>
                  <a:pt x="85859" y="17090"/>
                  <a:pt x="138776" y="22697"/>
                  <a:pt x="192043" y="25851"/>
                </a:cubicBezTo>
                <a:cubicBezTo>
                  <a:pt x="280706" y="31108"/>
                  <a:pt x="369368" y="30757"/>
                  <a:pt x="457680" y="19543"/>
                </a:cubicBezTo>
                <a:cubicBezTo>
                  <a:pt x="488168" y="15688"/>
                  <a:pt x="517956" y="7978"/>
                  <a:pt x="547744" y="2021"/>
                </a:cubicBezTo>
                <a:cubicBezTo>
                  <a:pt x="552300" y="1320"/>
                  <a:pt x="557907" y="-1133"/>
                  <a:pt x="561061" y="619"/>
                </a:cubicBezTo>
                <a:cubicBezTo>
                  <a:pt x="568070" y="4123"/>
                  <a:pt x="573677" y="9730"/>
                  <a:pt x="579985" y="14637"/>
                </a:cubicBezTo>
                <a:cubicBezTo>
                  <a:pt x="574728" y="19192"/>
                  <a:pt x="569822" y="24800"/>
                  <a:pt x="563514" y="27603"/>
                </a:cubicBezTo>
                <a:cubicBezTo>
                  <a:pt x="527418" y="43373"/>
                  <a:pt x="488869" y="48279"/>
                  <a:pt x="450320" y="52835"/>
                </a:cubicBezTo>
                <a:cubicBezTo>
                  <a:pt x="372522" y="62297"/>
                  <a:pt x="294723" y="63348"/>
                  <a:pt x="216574" y="59844"/>
                </a:cubicBezTo>
                <a:cubicBezTo>
                  <a:pt x="153494" y="57040"/>
                  <a:pt x="90415" y="52485"/>
                  <a:pt x="30138" y="32509"/>
                </a:cubicBezTo>
                <a:cubicBezTo>
                  <a:pt x="19975" y="29005"/>
                  <a:pt x="10513" y="22697"/>
                  <a:pt x="0" y="17440"/>
                </a:cubicBezTo>
                <a:close/>
              </a:path>
            </a:pathLst>
          </a:custGeom>
          <a:solidFill>
            <a:schemeClr val="accent2"/>
          </a:solidFill>
          <a:ln w="3502" cap="flat">
            <a:noFill/>
            <a:prstDash val="solid"/>
            <a:miter/>
          </a:ln>
        </p:spPr>
        <p:txBody>
          <a:bodyPr rtlCol="0" anchor="ctr"/>
          <a:lstStyle/>
          <a:p>
            <a:endParaRPr lang="en-US"/>
          </a:p>
        </p:txBody>
      </p:sp>
      <p:sp>
        <p:nvSpPr>
          <p:cNvPr id="112" name="Right Triangle 17">
            <a:extLst>
              <a:ext uri="{FF2B5EF4-FFF2-40B4-BE49-F238E27FC236}">
                <a16:creationId xmlns:a16="http://schemas.microsoft.com/office/drawing/2014/main" id="{6ADCC979-BA1C-4251-B6F5-CE5AA2B72FD0}"/>
              </a:ext>
            </a:extLst>
          </p:cNvPr>
          <p:cNvSpPr/>
          <p:nvPr/>
        </p:nvSpPr>
        <p:spPr>
          <a:xfrm>
            <a:off x="9931767" y="5626764"/>
            <a:ext cx="276835" cy="546392"/>
          </a:xfrm>
          <a:custGeom>
            <a:avLst/>
            <a:gdLst/>
            <a:ahLst/>
            <a:cxnLst/>
            <a:rect l="l" t="t" r="r" b="b"/>
            <a:pathLst>
              <a:path w="2387678" h="3240000">
                <a:moveTo>
                  <a:pt x="1645041" y="17032"/>
                </a:moveTo>
                <a:lnTo>
                  <a:pt x="2376264" y="17032"/>
                </a:lnTo>
                <a:lnTo>
                  <a:pt x="2376264" y="17033"/>
                </a:lnTo>
                <a:lnTo>
                  <a:pt x="1645042" y="17033"/>
                </a:lnTo>
                <a:close/>
                <a:moveTo>
                  <a:pt x="0" y="17032"/>
                </a:moveTo>
                <a:lnTo>
                  <a:pt x="1379678" y="17032"/>
                </a:lnTo>
                <a:lnTo>
                  <a:pt x="1379678" y="996125"/>
                </a:lnTo>
                <a:lnTo>
                  <a:pt x="2376264" y="996125"/>
                </a:lnTo>
                <a:lnTo>
                  <a:pt x="2376264" y="3240000"/>
                </a:lnTo>
                <a:lnTo>
                  <a:pt x="0" y="3240000"/>
                </a:lnTo>
                <a:close/>
                <a:moveTo>
                  <a:pt x="1498869" y="0"/>
                </a:moveTo>
                <a:lnTo>
                  <a:pt x="2387678" y="888809"/>
                </a:lnTo>
                <a:lnTo>
                  <a:pt x="1498869" y="8888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13" name="Right Triangle 17">
            <a:extLst>
              <a:ext uri="{FF2B5EF4-FFF2-40B4-BE49-F238E27FC236}">
                <a16:creationId xmlns:a16="http://schemas.microsoft.com/office/drawing/2014/main" id="{D61B263F-9E2B-4D6D-AE92-C6B011C62C98}"/>
              </a:ext>
            </a:extLst>
          </p:cNvPr>
          <p:cNvSpPr>
            <a:spLocks noChangeAspect="1"/>
          </p:cNvSpPr>
          <p:nvPr/>
        </p:nvSpPr>
        <p:spPr>
          <a:xfrm>
            <a:off x="9973899" y="5571066"/>
            <a:ext cx="478148" cy="569324"/>
          </a:xfrm>
          <a:custGeom>
            <a:avLst/>
            <a:gdLst/>
            <a:ahLst/>
            <a:cxnLst/>
            <a:rect l="l" t="t" r="r" b="b"/>
            <a:pathLst>
              <a:path w="2721114" h="3240000">
                <a:moveTo>
                  <a:pt x="2179233" y="2431577"/>
                </a:moveTo>
                <a:lnTo>
                  <a:pt x="2179233" y="2611489"/>
                </a:lnTo>
                <a:lnTo>
                  <a:pt x="1999321" y="2611489"/>
                </a:lnTo>
                <a:lnTo>
                  <a:pt x="1999321" y="2780851"/>
                </a:lnTo>
                <a:lnTo>
                  <a:pt x="2179233" y="2780851"/>
                </a:lnTo>
                <a:lnTo>
                  <a:pt x="2179233" y="2960763"/>
                </a:lnTo>
                <a:lnTo>
                  <a:pt x="2348595" y="2960763"/>
                </a:lnTo>
                <a:lnTo>
                  <a:pt x="2348595" y="2780851"/>
                </a:lnTo>
                <a:lnTo>
                  <a:pt x="2528507" y="2780851"/>
                </a:lnTo>
                <a:lnTo>
                  <a:pt x="2528507" y="2611489"/>
                </a:lnTo>
                <a:lnTo>
                  <a:pt x="2348595" y="2611489"/>
                </a:lnTo>
                <a:lnTo>
                  <a:pt x="2348595" y="2431577"/>
                </a:lnTo>
                <a:close/>
                <a:moveTo>
                  <a:pt x="2263914" y="2238970"/>
                </a:moveTo>
                <a:cubicBezTo>
                  <a:pt x="2516419" y="2238970"/>
                  <a:pt x="2721114" y="2443665"/>
                  <a:pt x="2721114" y="2696170"/>
                </a:cubicBezTo>
                <a:cubicBezTo>
                  <a:pt x="2721114" y="2948675"/>
                  <a:pt x="2516419" y="3153370"/>
                  <a:pt x="2263914" y="3153370"/>
                </a:cubicBezTo>
                <a:cubicBezTo>
                  <a:pt x="2011409" y="3153370"/>
                  <a:pt x="1806714" y="2948675"/>
                  <a:pt x="1806714" y="2696170"/>
                </a:cubicBezTo>
                <a:cubicBezTo>
                  <a:pt x="1806714" y="2443665"/>
                  <a:pt x="2011409" y="2238970"/>
                  <a:pt x="2263914" y="2238970"/>
                </a:cubicBezTo>
                <a:close/>
                <a:moveTo>
                  <a:pt x="1576134" y="17032"/>
                </a:moveTo>
                <a:lnTo>
                  <a:pt x="2276728" y="17032"/>
                </a:lnTo>
                <a:lnTo>
                  <a:pt x="2276728" y="17033"/>
                </a:lnTo>
                <a:lnTo>
                  <a:pt x="1576135" y="17033"/>
                </a:lnTo>
                <a:close/>
                <a:moveTo>
                  <a:pt x="0" y="17032"/>
                </a:moveTo>
                <a:lnTo>
                  <a:pt x="1321887" y="17032"/>
                </a:lnTo>
                <a:lnTo>
                  <a:pt x="1321887" y="996125"/>
                </a:lnTo>
                <a:lnTo>
                  <a:pt x="2276728" y="996125"/>
                </a:lnTo>
                <a:lnTo>
                  <a:pt x="2276728" y="2160187"/>
                </a:lnTo>
                <a:cubicBezTo>
                  <a:pt x="1979345" y="2161001"/>
                  <a:pt x="1738579" y="2402384"/>
                  <a:pt x="1738579" y="2700000"/>
                </a:cubicBezTo>
                <a:cubicBezTo>
                  <a:pt x="1738579" y="2997617"/>
                  <a:pt x="1979345" y="3238999"/>
                  <a:pt x="2276728" y="3239814"/>
                </a:cubicBezTo>
                <a:lnTo>
                  <a:pt x="2276728" y="3240000"/>
                </a:lnTo>
                <a:lnTo>
                  <a:pt x="0" y="3240000"/>
                </a:lnTo>
                <a:close/>
                <a:moveTo>
                  <a:pt x="1436085" y="0"/>
                </a:moveTo>
                <a:lnTo>
                  <a:pt x="2287664" y="888809"/>
                </a:lnTo>
                <a:lnTo>
                  <a:pt x="1436085" y="888809"/>
                </a:lnTo>
                <a:close/>
              </a:path>
            </a:pathLst>
          </a:custGeom>
          <a:solidFill>
            <a:schemeClr val="accent2"/>
          </a:solidFill>
          <a:ln>
            <a:solidFill>
              <a:srgbClr val="93C9C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pic>
        <p:nvPicPr>
          <p:cNvPr id="115" name="Google Shape;124;p17"/>
          <p:cNvPicPr preferRelativeResize="0"/>
          <p:nvPr/>
        </p:nvPicPr>
        <p:blipFill rotWithShape="1">
          <a:blip r:embed="rId3">
            <a:alphaModFix/>
          </a:blip>
          <a:srcRect/>
          <a:stretch/>
        </p:blipFill>
        <p:spPr>
          <a:xfrm>
            <a:off x="99417" y="189303"/>
            <a:ext cx="1638825" cy="485039"/>
          </a:xfrm>
          <a:prstGeom prst="rect">
            <a:avLst/>
          </a:prstGeom>
          <a:noFill/>
          <a:ln>
            <a:noFill/>
          </a:ln>
        </p:spPr>
      </p:pic>
      <p:pic>
        <p:nvPicPr>
          <p:cNvPr id="116" name="Picture 115"/>
          <p:cNvPicPr>
            <a:picLocks noChangeAspect="1"/>
          </p:cNvPicPr>
          <p:nvPr/>
        </p:nvPicPr>
        <p:blipFill>
          <a:blip r:embed="rId4">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36064470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smtClean="0">
                <a:latin typeface="+mn-lt"/>
                <a:ea typeface="Tahoma" panose="020B0604030504040204" pitchFamily="34" charset="0"/>
                <a:cs typeface="Tahoma" panose="020B0604030504040204" pitchFamily="34" charset="0"/>
              </a:rPr>
              <a:t>Data Science, Data Analytics and Data Mining</a:t>
            </a:r>
            <a:endParaRPr lang="en-US" sz="2800" dirty="0">
              <a:latin typeface="+mn-lt"/>
              <a:ea typeface="Tahoma" panose="020B0604030504040204" pitchFamily="34" charset="0"/>
              <a:cs typeface="Tahoma" panose="020B0604030504040204" pitchFamily="34" charset="0"/>
            </a:endParaRPr>
          </a:p>
        </p:txBody>
      </p:sp>
      <p:grpSp>
        <p:nvGrpSpPr>
          <p:cNvPr id="3" name="그룹 2">
            <a:extLst>
              <a:ext uri="{FF2B5EF4-FFF2-40B4-BE49-F238E27FC236}">
                <a16:creationId xmlns:a16="http://schemas.microsoft.com/office/drawing/2014/main" id="{A944EACF-BE24-43EF-96B8-21D19EF2641D}"/>
              </a:ext>
            </a:extLst>
          </p:cNvPr>
          <p:cNvGrpSpPr/>
          <p:nvPr/>
        </p:nvGrpSpPr>
        <p:grpSpPr>
          <a:xfrm>
            <a:off x="933687" y="1663502"/>
            <a:ext cx="9785114" cy="1233639"/>
            <a:chOff x="933685" y="1815665"/>
            <a:chExt cx="10140713" cy="972000"/>
          </a:xfrm>
        </p:grpSpPr>
        <p:sp>
          <p:nvSpPr>
            <p:cNvPr id="4" name="Rectangle 2">
              <a:extLst>
                <a:ext uri="{FF2B5EF4-FFF2-40B4-BE49-F238E27FC236}">
                  <a16:creationId xmlns:a16="http://schemas.microsoft.com/office/drawing/2014/main" id="{CE45BDEA-F83F-4069-B767-55E5751CCD90}"/>
                </a:ext>
              </a:extLst>
            </p:cNvPr>
            <p:cNvSpPr/>
            <p:nvPr/>
          </p:nvSpPr>
          <p:spPr>
            <a:xfrm>
              <a:off x="2291055" y="1815665"/>
              <a:ext cx="8783343" cy="972000"/>
            </a:xfrm>
            <a:custGeom>
              <a:avLst/>
              <a:gdLst>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35550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54427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41462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402209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38668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3865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40221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6001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396001 h 792000"/>
                <a:gd name="connsiteX5" fmla="*/ 0 w 6460280"/>
                <a:gd name="connsiteY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0280" h="792000">
                  <a:moveTo>
                    <a:pt x="0" y="0"/>
                  </a:moveTo>
                  <a:lnTo>
                    <a:pt x="6460280" y="0"/>
                  </a:lnTo>
                  <a:lnTo>
                    <a:pt x="6460280" y="792000"/>
                  </a:lnTo>
                  <a:lnTo>
                    <a:pt x="0" y="792000"/>
                  </a:lnTo>
                  <a:lnTo>
                    <a:pt x="268584" y="396001"/>
                  </a:lnTo>
                  <a:lnTo>
                    <a:pt x="0" y="0"/>
                  </a:lnTo>
                  <a:close/>
                </a:path>
              </a:pathLst>
            </a:cu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5" name="Pentagon 26">
              <a:extLst>
                <a:ext uri="{FF2B5EF4-FFF2-40B4-BE49-F238E27FC236}">
                  <a16:creationId xmlns:a16="http://schemas.microsoft.com/office/drawing/2014/main" id="{0EAA3288-6A11-49D3-B5A9-7CE228B952DC}"/>
                </a:ext>
              </a:extLst>
            </p:cNvPr>
            <p:cNvSpPr/>
            <p:nvPr/>
          </p:nvSpPr>
          <p:spPr>
            <a:xfrm>
              <a:off x="933685" y="1815665"/>
              <a:ext cx="1441222" cy="972000"/>
            </a:xfrm>
            <a:prstGeom prst="homePlate">
              <a:avLst>
                <a:gd name="adj" fmla="val 22388"/>
              </a:avLst>
            </a:prstGeom>
            <a:solidFill>
              <a:schemeClr val="accent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6" name="Rectangle 34">
              <a:extLst>
                <a:ext uri="{FF2B5EF4-FFF2-40B4-BE49-F238E27FC236}">
                  <a16:creationId xmlns:a16="http://schemas.microsoft.com/office/drawing/2014/main" id="{786DFD37-404B-4EB1-9BC7-3FA578CC7901}"/>
                </a:ext>
              </a:extLst>
            </p:cNvPr>
            <p:cNvSpPr/>
            <p:nvPr/>
          </p:nvSpPr>
          <p:spPr>
            <a:xfrm>
              <a:off x="991160" y="1815665"/>
              <a:ext cx="18000" cy="97200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7" name="Rectangle 38">
              <a:extLst>
                <a:ext uri="{FF2B5EF4-FFF2-40B4-BE49-F238E27FC236}">
                  <a16:creationId xmlns:a16="http://schemas.microsoft.com/office/drawing/2014/main" id="{1661221A-4FAA-4D1A-83EB-FA77FBB6970E}"/>
                </a:ext>
              </a:extLst>
            </p:cNvPr>
            <p:cNvSpPr/>
            <p:nvPr/>
          </p:nvSpPr>
          <p:spPr>
            <a:xfrm>
              <a:off x="1114936" y="1815665"/>
              <a:ext cx="18000" cy="97200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grpSp>
      <p:grpSp>
        <p:nvGrpSpPr>
          <p:cNvPr id="8" name="그룹 7">
            <a:extLst>
              <a:ext uri="{FF2B5EF4-FFF2-40B4-BE49-F238E27FC236}">
                <a16:creationId xmlns:a16="http://schemas.microsoft.com/office/drawing/2014/main" id="{A1498A4D-5983-42A6-999D-A98DD768288E}"/>
              </a:ext>
            </a:extLst>
          </p:cNvPr>
          <p:cNvGrpSpPr/>
          <p:nvPr/>
        </p:nvGrpSpPr>
        <p:grpSpPr>
          <a:xfrm>
            <a:off x="933686" y="3249945"/>
            <a:ext cx="9785113" cy="1270192"/>
            <a:chOff x="933685" y="1815665"/>
            <a:chExt cx="9785113" cy="972000"/>
          </a:xfrm>
        </p:grpSpPr>
        <p:sp>
          <p:nvSpPr>
            <p:cNvPr id="9" name="Rectangle 2">
              <a:extLst>
                <a:ext uri="{FF2B5EF4-FFF2-40B4-BE49-F238E27FC236}">
                  <a16:creationId xmlns:a16="http://schemas.microsoft.com/office/drawing/2014/main" id="{EC3DADD0-D4DE-409E-9ADE-8AB279521FC0}"/>
                </a:ext>
              </a:extLst>
            </p:cNvPr>
            <p:cNvSpPr/>
            <p:nvPr/>
          </p:nvSpPr>
          <p:spPr>
            <a:xfrm>
              <a:off x="2291056" y="1815665"/>
              <a:ext cx="8427742" cy="972000"/>
            </a:xfrm>
            <a:custGeom>
              <a:avLst/>
              <a:gdLst>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35550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54427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41462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402209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38668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3865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40221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6001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396001 h 792000"/>
                <a:gd name="connsiteX5" fmla="*/ 0 w 6460280"/>
                <a:gd name="connsiteY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0280" h="792000">
                  <a:moveTo>
                    <a:pt x="0" y="0"/>
                  </a:moveTo>
                  <a:lnTo>
                    <a:pt x="6460280" y="0"/>
                  </a:lnTo>
                  <a:lnTo>
                    <a:pt x="6460280" y="792000"/>
                  </a:lnTo>
                  <a:lnTo>
                    <a:pt x="0" y="792000"/>
                  </a:lnTo>
                  <a:lnTo>
                    <a:pt x="268584" y="396001"/>
                  </a:lnTo>
                  <a:lnTo>
                    <a:pt x="0" y="0"/>
                  </a:lnTo>
                  <a:close/>
                </a:path>
              </a:pathLst>
            </a:cu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10" name="Pentagon 26">
              <a:extLst>
                <a:ext uri="{FF2B5EF4-FFF2-40B4-BE49-F238E27FC236}">
                  <a16:creationId xmlns:a16="http://schemas.microsoft.com/office/drawing/2014/main" id="{2A7700CF-83A9-44E9-B90C-155A35D31A37}"/>
                </a:ext>
              </a:extLst>
            </p:cNvPr>
            <p:cNvSpPr/>
            <p:nvPr/>
          </p:nvSpPr>
          <p:spPr>
            <a:xfrm>
              <a:off x="933685" y="1815665"/>
              <a:ext cx="1441222" cy="972000"/>
            </a:xfrm>
            <a:prstGeom prst="homePlate">
              <a:avLst>
                <a:gd name="adj" fmla="val 22388"/>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11" name="Rectangle 34">
              <a:extLst>
                <a:ext uri="{FF2B5EF4-FFF2-40B4-BE49-F238E27FC236}">
                  <a16:creationId xmlns:a16="http://schemas.microsoft.com/office/drawing/2014/main" id="{DA5D79F4-0BC5-4BE3-A93B-D90176E2EB3D}"/>
                </a:ext>
              </a:extLst>
            </p:cNvPr>
            <p:cNvSpPr/>
            <p:nvPr/>
          </p:nvSpPr>
          <p:spPr>
            <a:xfrm>
              <a:off x="991160" y="1815665"/>
              <a:ext cx="18000" cy="97200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12" name="Rectangle 38">
              <a:extLst>
                <a:ext uri="{FF2B5EF4-FFF2-40B4-BE49-F238E27FC236}">
                  <a16:creationId xmlns:a16="http://schemas.microsoft.com/office/drawing/2014/main" id="{21771FB4-5F36-49C4-87A2-FAD0574BAAAE}"/>
                </a:ext>
              </a:extLst>
            </p:cNvPr>
            <p:cNvSpPr/>
            <p:nvPr/>
          </p:nvSpPr>
          <p:spPr>
            <a:xfrm>
              <a:off x="1114936" y="1815665"/>
              <a:ext cx="18000" cy="97200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grpSp>
      <p:grpSp>
        <p:nvGrpSpPr>
          <p:cNvPr id="13" name="그룹 12">
            <a:extLst>
              <a:ext uri="{FF2B5EF4-FFF2-40B4-BE49-F238E27FC236}">
                <a16:creationId xmlns:a16="http://schemas.microsoft.com/office/drawing/2014/main" id="{FCE0A703-5D9F-4935-AA40-0705797AE390}"/>
              </a:ext>
            </a:extLst>
          </p:cNvPr>
          <p:cNvGrpSpPr/>
          <p:nvPr/>
        </p:nvGrpSpPr>
        <p:grpSpPr>
          <a:xfrm>
            <a:off x="921631" y="5054799"/>
            <a:ext cx="9785113" cy="1193601"/>
            <a:chOff x="933685" y="1815665"/>
            <a:chExt cx="9785113" cy="972000"/>
          </a:xfrm>
        </p:grpSpPr>
        <p:sp>
          <p:nvSpPr>
            <p:cNvPr id="14" name="Rectangle 2">
              <a:extLst>
                <a:ext uri="{FF2B5EF4-FFF2-40B4-BE49-F238E27FC236}">
                  <a16:creationId xmlns:a16="http://schemas.microsoft.com/office/drawing/2014/main" id="{8EEADDF9-F578-40A8-9E9C-3B4864EF6EA2}"/>
                </a:ext>
              </a:extLst>
            </p:cNvPr>
            <p:cNvSpPr/>
            <p:nvPr/>
          </p:nvSpPr>
          <p:spPr>
            <a:xfrm>
              <a:off x="2291056" y="1815665"/>
              <a:ext cx="8427742" cy="972000"/>
            </a:xfrm>
            <a:custGeom>
              <a:avLst/>
              <a:gdLst>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396000 w 6460280"/>
                <a:gd name="connsiteY4" fmla="*/ 39600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35550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54427 w 6460280"/>
                <a:gd name="connsiteY4" fmla="*/ 405313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41462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402209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3303 w 6460280"/>
                <a:gd name="connsiteY4" fmla="*/ 386687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3865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402210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2896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78022 w 6460280"/>
                <a:gd name="connsiteY4" fmla="*/ 396001 h 792000"/>
                <a:gd name="connsiteX5" fmla="*/ 0 w 6460280"/>
                <a:gd name="connsiteY5" fmla="*/ 0 h 792000"/>
                <a:gd name="connsiteX0" fmla="*/ 0 w 6460280"/>
                <a:gd name="connsiteY0" fmla="*/ 0 h 792000"/>
                <a:gd name="connsiteX1" fmla="*/ 6460280 w 6460280"/>
                <a:gd name="connsiteY1" fmla="*/ 0 h 792000"/>
                <a:gd name="connsiteX2" fmla="*/ 6460280 w 6460280"/>
                <a:gd name="connsiteY2" fmla="*/ 792000 h 792000"/>
                <a:gd name="connsiteX3" fmla="*/ 0 w 6460280"/>
                <a:gd name="connsiteY3" fmla="*/ 792000 h 792000"/>
                <a:gd name="connsiteX4" fmla="*/ 268584 w 6460280"/>
                <a:gd name="connsiteY4" fmla="*/ 396001 h 792000"/>
                <a:gd name="connsiteX5" fmla="*/ 0 w 6460280"/>
                <a:gd name="connsiteY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0280" h="792000">
                  <a:moveTo>
                    <a:pt x="0" y="0"/>
                  </a:moveTo>
                  <a:lnTo>
                    <a:pt x="6460280" y="0"/>
                  </a:lnTo>
                  <a:lnTo>
                    <a:pt x="6460280" y="792000"/>
                  </a:lnTo>
                  <a:lnTo>
                    <a:pt x="0" y="792000"/>
                  </a:lnTo>
                  <a:lnTo>
                    <a:pt x="268584" y="396001"/>
                  </a:lnTo>
                  <a:lnTo>
                    <a:pt x="0" y="0"/>
                  </a:lnTo>
                  <a:close/>
                </a:path>
              </a:pathLst>
            </a:cu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15" name="Pentagon 26">
              <a:extLst>
                <a:ext uri="{FF2B5EF4-FFF2-40B4-BE49-F238E27FC236}">
                  <a16:creationId xmlns:a16="http://schemas.microsoft.com/office/drawing/2014/main" id="{42EC7EAD-D1CC-401B-BBCE-2A8BD9227F6B}"/>
                </a:ext>
              </a:extLst>
            </p:cNvPr>
            <p:cNvSpPr/>
            <p:nvPr/>
          </p:nvSpPr>
          <p:spPr>
            <a:xfrm>
              <a:off x="933685" y="1815665"/>
              <a:ext cx="1441222" cy="972000"/>
            </a:xfrm>
            <a:prstGeom prst="homePlate">
              <a:avLst>
                <a:gd name="adj" fmla="val 22388"/>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16" name="Rectangle 34">
              <a:extLst>
                <a:ext uri="{FF2B5EF4-FFF2-40B4-BE49-F238E27FC236}">
                  <a16:creationId xmlns:a16="http://schemas.microsoft.com/office/drawing/2014/main" id="{8422DF31-06AD-4EFA-8EB0-316B3CB3DD2F}"/>
                </a:ext>
              </a:extLst>
            </p:cNvPr>
            <p:cNvSpPr/>
            <p:nvPr/>
          </p:nvSpPr>
          <p:spPr>
            <a:xfrm>
              <a:off x="991160" y="1815665"/>
              <a:ext cx="18000" cy="97200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sp>
          <p:nvSpPr>
            <p:cNvPr id="17" name="Rectangle 38">
              <a:extLst>
                <a:ext uri="{FF2B5EF4-FFF2-40B4-BE49-F238E27FC236}">
                  <a16:creationId xmlns:a16="http://schemas.microsoft.com/office/drawing/2014/main" id="{1952479D-66C3-4311-B484-9FDFF9355659}"/>
                </a:ext>
              </a:extLst>
            </p:cNvPr>
            <p:cNvSpPr/>
            <p:nvPr/>
          </p:nvSpPr>
          <p:spPr>
            <a:xfrm>
              <a:off x="1114936" y="1815665"/>
              <a:ext cx="18000" cy="97200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Arial"/>
                <a:cs typeface="+mn-cs"/>
              </a:endParaRPr>
            </a:p>
          </p:txBody>
        </p:sp>
      </p:grpSp>
      <p:sp>
        <p:nvSpPr>
          <p:cNvPr id="31" name="TextBox 30">
            <a:extLst>
              <a:ext uri="{FF2B5EF4-FFF2-40B4-BE49-F238E27FC236}">
                <a16:creationId xmlns:a16="http://schemas.microsoft.com/office/drawing/2014/main" id="{78DE261D-5041-411B-B849-4145DE0844CA}"/>
              </a:ext>
            </a:extLst>
          </p:cNvPr>
          <p:cNvSpPr txBox="1"/>
          <p:nvPr/>
        </p:nvSpPr>
        <p:spPr>
          <a:xfrm>
            <a:off x="1296902" y="1968883"/>
            <a:ext cx="748249" cy="492443"/>
          </a:xfrm>
          <a:prstGeom prst="rect">
            <a:avLst/>
          </a:prstGeom>
          <a:noFill/>
        </p:spPr>
        <p:txBody>
          <a:bodyPr wrap="square" t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white"/>
                </a:solidFill>
                <a:effectLst/>
                <a:uLnTx/>
                <a:uFillTx/>
                <a:latin typeface="Arial"/>
                <a:cs typeface="Arial" pitchFamily="34" charset="0"/>
              </a:rPr>
              <a:t>01</a:t>
            </a:r>
          </a:p>
        </p:txBody>
      </p:sp>
      <p:sp>
        <p:nvSpPr>
          <p:cNvPr id="32" name="TextBox 31">
            <a:extLst>
              <a:ext uri="{FF2B5EF4-FFF2-40B4-BE49-F238E27FC236}">
                <a16:creationId xmlns:a16="http://schemas.microsoft.com/office/drawing/2014/main" id="{2810C975-588E-4B70-958F-5E4B2168676C}"/>
              </a:ext>
            </a:extLst>
          </p:cNvPr>
          <p:cNvSpPr txBox="1"/>
          <p:nvPr/>
        </p:nvSpPr>
        <p:spPr>
          <a:xfrm>
            <a:off x="1305209" y="3606127"/>
            <a:ext cx="748249" cy="492443"/>
          </a:xfrm>
          <a:prstGeom prst="rect">
            <a:avLst/>
          </a:prstGeom>
          <a:noFill/>
        </p:spPr>
        <p:txBody>
          <a:bodyPr wrap="square" t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white"/>
                </a:solidFill>
                <a:effectLst/>
                <a:uLnTx/>
                <a:uFillTx/>
                <a:latin typeface="Arial"/>
                <a:cs typeface="Arial" pitchFamily="34" charset="0"/>
              </a:rPr>
              <a:t>02</a:t>
            </a:r>
          </a:p>
        </p:txBody>
      </p:sp>
      <p:sp>
        <p:nvSpPr>
          <p:cNvPr id="33" name="TextBox 32">
            <a:extLst>
              <a:ext uri="{FF2B5EF4-FFF2-40B4-BE49-F238E27FC236}">
                <a16:creationId xmlns:a16="http://schemas.microsoft.com/office/drawing/2014/main" id="{6EA0F43E-3CCE-42C6-A407-53618E17E438}"/>
              </a:ext>
            </a:extLst>
          </p:cNvPr>
          <p:cNvSpPr txBox="1"/>
          <p:nvPr/>
        </p:nvSpPr>
        <p:spPr>
          <a:xfrm>
            <a:off x="1296757" y="5306869"/>
            <a:ext cx="748249" cy="492443"/>
          </a:xfrm>
          <a:prstGeom prst="rect">
            <a:avLst/>
          </a:prstGeom>
          <a:noFill/>
        </p:spPr>
        <p:txBody>
          <a:bodyPr wrap="square" t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prstClr val="white"/>
                </a:solidFill>
                <a:effectLst/>
                <a:uLnTx/>
                <a:uFillTx/>
                <a:latin typeface="Arial"/>
                <a:cs typeface="Arial" pitchFamily="34" charset="0"/>
              </a:rPr>
              <a:t>03</a:t>
            </a:r>
          </a:p>
        </p:txBody>
      </p:sp>
      <p:grpSp>
        <p:nvGrpSpPr>
          <p:cNvPr id="38" name="Group 45">
            <a:extLst>
              <a:ext uri="{FF2B5EF4-FFF2-40B4-BE49-F238E27FC236}">
                <a16:creationId xmlns:a16="http://schemas.microsoft.com/office/drawing/2014/main" id="{49B4D347-D8E2-42B6-96E5-748BF24551EE}"/>
              </a:ext>
            </a:extLst>
          </p:cNvPr>
          <p:cNvGrpSpPr/>
          <p:nvPr/>
        </p:nvGrpSpPr>
        <p:grpSpPr>
          <a:xfrm>
            <a:off x="2646008" y="5080209"/>
            <a:ext cx="7717836" cy="1125743"/>
            <a:chOff x="2295678" y="1786457"/>
            <a:chExt cx="7654632" cy="741820"/>
          </a:xfrm>
        </p:grpSpPr>
        <p:sp>
          <p:nvSpPr>
            <p:cNvPr id="39" name="TextBox 10">
              <a:extLst>
                <a:ext uri="{FF2B5EF4-FFF2-40B4-BE49-F238E27FC236}">
                  <a16:creationId xmlns:a16="http://schemas.microsoft.com/office/drawing/2014/main" id="{ECB15D25-66A7-47E4-9A3A-D7FFDBCE5150}"/>
                </a:ext>
              </a:extLst>
            </p:cNvPr>
            <p:cNvSpPr txBox="1"/>
            <p:nvPr/>
          </p:nvSpPr>
          <p:spPr bwMode="auto">
            <a:xfrm>
              <a:off x="2295678" y="1786457"/>
              <a:ext cx="4576856" cy="220823"/>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en-US" altLang="ko-KR" sz="1400" b="1" dirty="0">
                  <a:solidFill>
                    <a:prstClr val="black">
                      <a:lumMod val="75000"/>
                      <a:lumOff val="25000"/>
                    </a:prstClr>
                  </a:solidFill>
                  <a:cs typeface="Arial" pitchFamily="34" charset="0"/>
                </a:rPr>
                <a:t>Data mining </a:t>
              </a:r>
              <a:endPar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40" name="TextBox 12">
              <a:extLst>
                <a:ext uri="{FF2B5EF4-FFF2-40B4-BE49-F238E27FC236}">
                  <a16:creationId xmlns:a16="http://schemas.microsoft.com/office/drawing/2014/main" id="{DE9A3502-AF76-4784-97A4-8585D2E3B23C}"/>
                </a:ext>
              </a:extLst>
            </p:cNvPr>
            <p:cNvSpPr txBox="1"/>
            <p:nvPr/>
          </p:nvSpPr>
          <p:spPr bwMode="auto">
            <a:xfrm>
              <a:off x="2299402" y="2041527"/>
              <a:ext cx="7650908" cy="48675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en-GB" altLang="ko-KR" sz="1400" dirty="0">
                  <a:solidFill>
                    <a:prstClr val="black">
                      <a:lumMod val="75000"/>
                      <a:lumOff val="25000"/>
                    </a:prstClr>
                  </a:solidFill>
                  <a:cs typeface="Arial" pitchFamily="34" charset="0"/>
                </a:rPr>
                <a:t>Data mining is a subset of data analytics that focuses on extracting hidden patterns and relationships in data. Data miners use a variety of techniques, such as statistical analysis and machine learning, to identify these patterns. </a:t>
              </a:r>
            </a:p>
          </p:txBody>
        </p:sp>
      </p:grpSp>
      <p:grpSp>
        <p:nvGrpSpPr>
          <p:cNvPr id="41" name="Group 45">
            <a:extLst>
              <a:ext uri="{FF2B5EF4-FFF2-40B4-BE49-F238E27FC236}">
                <a16:creationId xmlns:a16="http://schemas.microsoft.com/office/drawing/2014/main" id="{B36B7B4B-8439-4F41-8688-290779E177A1}"/>
              </a:ext>
            </a:extLst>
          </p:cNvPr>
          <p:cNvGrpSpPr/>
          <p:nvPr/>
        </p:nvGrpSpPr>
        <p:grpSpPr>
          <a:xfrm>
            <a:off x="2646008" y="3279694"/>
            <a:ext cx="8072789" cy="1132154"/>
            <a:chOff x="2263903" y="1698040"/>
            <a:chExt cx="4598189" cy="812293"/>
          </a:xfrm>
        </p:grpSpPr>
        <p:sp>
          <p:nvSpPr>
            <p:cNvPr id="42" name="TextBox 10">
              <a:extLst>
                <a:ext uri="{FF2B5EF4-FFF2-40B4-BE49-F238E27FC236}">
                  <a16:creationId xmlns:a16="http://schemas.microsoft.com/office/drawing/2014/main" id="{64C714E2-7BE5-47C0-8268-B07DEAA6AFE0}"/>
                </a:ext>
              </a:extLst>
            </p:cNvPr>
            <p:cNvSpPr txBox="1"/>
            <p:nvPr/>
          </p:nvSpPr>
          <p:spPr bwMode="auto">
            <a:xfrm>
              <a:off x="2285236" y="1698040"/>
              <a:ext cx="4576856" cy="220823"/>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en-US" altLang="ko-KR" sz="1400" b="1" dirty="0">
                  <a:solidFill>
                    <a:prstClr val="black">
                      <a:lumMod val="75000"/>
                      <a:lumOff val="25000"/>
                    </a:prstClr>
                  </a:solidFill>
                  <a:cs typeface="Arial" pitchFamily="34" charset="0"/>
                </a:rPr>
                <a:t>Data analytics </a:t>
              </a:r>
              <a:endPar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43" name="TextBox 12">
              <a:extLst>
                <a:ext uri="{FF2B5EF4-FFF2-40B4-BE49-F238E27FC236}">
                  <a16:creationId xmlns:a16="http://schemas.microsoft.com/office/drawing/2014/main" id="{56D76A24-5395-42EC-9AE2-2437C9212563}"/>
                </a:ext>
              </a:extLst>
            </p:cNvPr>
            <p:cNvSpPr txBox="1"/>
            <p:nvPr/>
          </p:nvSpPr>
          <p:spPr bwMode="auto">
            <a:xfrm>
              <a:off x="2263903" y="1980360"/>
              <a:ext cx="4576856" cy="529973"/>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en-GB" altLang="ko-KR" sz="1400" dirty="0">
                  <a:solidFill>
                    <a:prstClr val="black">
                      <a:lumMod val="75000"/>
                      <a:lumOff val="25000"/>
                    </a:prstClr>
                  </a:solidFill>
                  <a:cs typeface="Arial" pitchFamily="34" charset="0"/>
                </a:rPr>
                <a:t>Data analytics is a narrower field that focuses on the analysis of data. Data analysts use a variety of tools and techniques to identify patterns and trends in data. They then use this information to make predictions, improve decision-making, and solve problems</a:t>
              </a:r>
              <a:r>
                <a:rPr kumimoji="0" lang="en-US" altLang="ko-KR" sz="14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a:t>
              </a:r>
              <a:endParaRPr kumimoji="0" lang="ko-KR" altLang="en-US"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44" name="Group 45">
            <a:extLst>
              <a:ext uri="{FF2B5EF4-FFF2-40B4-BE49-F238E27FC236}">
                <a16:creationId xmlns:a16="http://schemas.microsoft.com/office/drawing/2014/main" id="{48D459D7-3194-4464-9D6A-618335141372}"/>
              </a:ext>
            </a:extLst>
          </p:cNvPr>
          <p:cNvGrpSpPr/>
          <p:nvPr/>
        </p:nvGrpSpPr>
        <p:grpSpPr>
          <a:xfrm>
            <a:off x="2646008" y="1710958"/>
            <a:ext cx="7908334" cy="1052722"/>
            <a:chOff x="2262252" y="1659627"/>
            <a:chExt cx="7843571" cy="755303"/>
          </a:xfrm>
        </p:grpSpPr>
        <p:sp>
          <p:nvSpPr>
            <p:cNvPr id="45" name="TextBox 10">
              <a:extLst>
                <a:ext uri="{FF2B5EF4-FFF2-40B4-BE49-F238E27FC236}">
                  <a16:creationId xmlns:a16="http://schemas.microsoft.com/office/drawing/2014/main" id="{652191CB-07DA-4886-8E10-569A47333316}"/>
                </a:ext>
              </a:extLst>
            </p:cNvPr>
            <p:cNvSpPr txBox="1"/>
            <p:nvPr/>
          </p:nvSpPr>
          <p:spPr bwMode="auto">
            <a:xfrm>
              <a:off x="2262253" y="1659627"/>
              <a:ext cx="7654632" cy="220823"/>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en-US" altLang="ko-KR" sz="1400" b="1" dirty="0">
                  <a:solidFill>
                    <a:prstClr val="black">
                      <a:lumMod val="75000"/>
                      <a:lumOff val="25000"/>
                    </a:prstClr>
                  </a:solidFill>
                  <a:cs typeface="Arial" pitchFamily="34" charset="0"/>
                </a:rPr>
                <a:t>Data science </a:t>
              </a:r>
              <a:endParaRPr kumimoji="0" lang="en-US" altLang="ko-KR"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46" name="TextBox 12">
              <a:extLst>
                <a:ext uri="{FF2B5EF4-FFF2-40B4-BE49-F238E27FC236}">
                  <a16:creationId xmlns:a16="http://schemas.microsoft.com/office/drawing/2014/main" id="{F376BC28-C311-4B19-B951-2B87C9CA525A}"/>
                </a:ext>
              </a:extLst>
            </p:cNvPr>
            <p:cNvSpPr txBox="1"/>
            <p:nvPr/>
          </p:nvSpPr>
          <p:spPr bwMode="auto">
            <a:xfrm>
              <a:off x="2262252" y="1884956"/>
              <a:ext cx="7843571" cy="529974"/>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defRPr/>
              </a:pPr>
              <a:r>
                <a:rPr lang="en-GB" altLang="ko-KR" sz="1400" dirty="0" smtClean="0">
                  <a:solidFill>
                    <a:prstClr val="black">
                      <a:lumMod val="75000"/>
                      <a:lumOff val="25000"/>
                    </a:prstClr>
                  </a:solidFill>
                  <a:cs typeface="Arial" pitchFamily="34" charset="0"/>
                </a:rPr>
                <a:t>Data Science is </a:t>
              </a:r>
              <a:r>
                <a:rPr lang="en-GB" altLang="ko-KR" sz="1400" dirty="0">
                  <a:solidFill>
                    <a:prstClr val="black">
                      <a:lumMod val="75000"/>
                      <a:lumOff val="25000"/>
                    </a:prstClr>
                  </a:solidFill>
                  <a:cs typeface="Arial" pitchFamily="34" charset="0"/>
                </a:rPr>
                <a:t>a broad field that encompasses all aspects of data analysis, from collecting data to interpreting results. Data scientists use a variety of techniques, including statistics, machine learning, and artificial intelligence, to extract insights from data</a:t>
              </a:r>
              <a:endParaRPr kumimoji="0" lang="ko-KR" altLang="en-US" sz="14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pic>
        <p:nvPicPr>
          <p:cNvPr id="47"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48" name="Picture 47"/>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cxnSp>
        <p:nvCxnSpPr>
          <p:cNvPr id="49" name="Straight Connector 48">
            <a:extLst>
              <a:ext uri="{FF2B5EF4-FFF2-40B4-BE49-F238E27FC236}">
                <a16:creationId xmlns:a16="http://schemas.microsoft.com/office/drawing/2014/main" id="{AD65D608-E69B-4B3B-9C99-9F0C64D889BF}"/>
              </a:ext>
            </a:extLst>
          </p:cNvPr>
          <p:cNvCxnSpPr>
            <a:cxnSpLocks/>
          </p:cNvCxnSpPr>
          <p:nvPr/>
        </p:nvCxnSpPr>
        <p:spPr>
          <a:xfrm>
            <a:off x="2646008" y="1968883"/>
            <a:ext cx="7272692"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D65D608-E69B-4B3B-9C99-9F0C64D889BF}"/>
              </a:ext>
            </a:extLst>
          </p:cNvPr>
          <p:cNvCxnSpPr>
            <a:cxnSpLocks/>
          </p:cNvCxnSpPr>
          <p:nvPr/>
        </p:nvCxnSpPr>
        <p:spPr>
          <a:xfrm>
            <a:off x="2683461" y="5415317"/>
            <a:ext cx="7272692"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D65D608-E69B-4B3B-9C99-9F0C64D889BF}"/>
              </a:ext>
            </a:extLst>
          </p:cNvPr>
          <p:cNvCxnSpPr>
            <a:cxnSpLocks/>
          </p:cNvCxnSpPr>
          <p:nvPr/>
        </p:nvCxnSpPr>
        <p:spPr>
          <a:xfrm>
            <a:off x="2683461" y="3587472"/>
            <a:ext cx="7272692"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36694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smtClean="0">
                <a:latin typeface="+mn-lt"/>
                <a:ea typeface="Tahoma" panose="020B0604030504040204" pitchFamily="34" charset="0"/>
                <a:cs typeface="Tahoma" panose="020B0604030504040204" pitchFamily="34" charset="0"/>
              </a:rPr>
              <a:t>Types of Data Analysis</a:t>
            </a:r>
            <a:endParaRPr lang="en-US" sz="2800" dirty="0">
              <a:latin typeface="+mn-lt"/>
              <a:ea typeface="Tahoma" panose="020B0604030504040204" pitchFamily="34" charset="0"/>
              <a:cs typeface="Tahoma" panose="020B0604030504040204" pitchFamily="34" charset="0"/>
            </a:endParaRPr>
          </a:p>
        </p:txBody>
      </p:sp>
      <p:grpSp>
        <p:nvGrpSpPr>
          <p:cNvPr id="3" name="Group 35">
            <a:extLst>
              <a:ext uri="{FF2B5EF4-FFF2-40B4-BE49-F238E27FC236}">
                <a16:creationId xmlns:a16="http://schemas.microsoft.com/office/drawing/2014/main" id="{CD7452D4-DE04-431A-BB7E-AC7ABC72C218}"/>
              </a:ext>
            </a:extLst>
          </p:cNvPr>
          <p:cNvGrpSpPr/>
          <p:nvPr/>
        </p:nvGrpSpPr>
        <p:grpSpPr>
          <a:xfrm rot="5400000">
            <a:off x="1843937" y="1931449"/>
            <a:ext cx="4002253" cy="4081145"/>
            <a:chOff x="3822479" y="1985601"/>
            <a:chExt cx="4522603" cy="4611755"/>
          </a:xfrm>
        </p:grpSpPr>
        <p:sp>
          <p:nvSpPr>
            <p:cNvPr id="4" name="Block Arc 36">
              <a:extLst>
                <a:ext uri="{FF2B5EF4-FFF2-40B4-BE49-F238E27FC236}">
                  <a16:creationId xmlns:a16="http://schemas.microsoft.com/office/drawing/2014/main" id="{27B57EAD-0FF7-405E-A18C-7CDC42E72A76}"/>
                </a:ext>
              </a:extLst>
            </p:cNvPr>
            <p:cNvSpPr/>
            <p:nvPr/>
          </p:nvSpPr>
          <p:spPr>
            <a:xfrm>
              <a:off x="3884865" y="2145510"/>
              <a:ext cx="4451847" cy="4451846"/>
            </a:xfrm>
            <a:prstGeom prst="blockArc">
              <a:avLst>
                <a:gd name="adj1" fmla="val 10800000"/>
                <a:gd name="adj2" fmla="val 21568928"/>
                <a:gd name="adj3" fmla="val 109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
          <p:nvSpPr>
            <p:cNvPr id="5" name="Oval 37">
              <a:extLst>
                <a:ext uri="{FF2B5EF4-FFF2-40B4-BE49-F238E27FC236}">
                  <a16:creationId xmlns:a16="http://schemas.microsoft.com/office/drawing/2014/main" id="{0AB519CF-651A-479E-A9FC-40A6592E1532}"/>
                </a:ext>
              </a:extLst>
            </p:cNvPr>
            <p:cNvSpPr/>
            <p:nvPr/>
          </p:nvSpPr>
          <p:spPr>
            <a:xfrm rot="18000000">
              <a:off x="6556467" y="2025189"/>
              <a:ext cx="732250" cy="653074"/>
            </a:xfrm>
            <a:prstGeom prst="hexagon">
              <a:avLst>
                <a:gd name="adj" fmla="val 26954"/>
                <a:gd name="vf" fmla="val 11547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6" name="Oval 38">
              <a:extLst>
                <a:ext uri="{FF2B5EF4-FFF2-40B4-BE49-F238E27FC236}">
                  <a16:creationId xmlns:a16="http://schemas.microsoft.com/office/drawing/2014/main" id="{D3F61D1A-D175-439C-AC6C-B51C1F0D4333}"/>
                </a:ext>
              </a:extLst>
            </p:cNvPr>
            <p:cNvSpPr/>
            <p:nvPr/>
          </p:nvSpPr>
          <p:spPr>
            <a:xfrm rot="18000000">
              <a:off x="5018489" y="2025189"/>
              <a:ext cx="732250" cy="653074"/>
            </a:xfrm>
            <a:prstGeom prst="hexagon">
              <a:avLst>
                <a:gd name="adj" fmla="val 28096"/>
                <a:gd name="vf" fmla="val 11547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Arial"/>
                <a:cs typeface="+mn-cs"/>
              </a:endParaRPr>
            </a:p>
          </p:txBody>
        </p:sp>
        <p:sp>
          <p:nvSpPr>
            <p:cNvPr id="7" name="Oval 39">
              <a:extLst>
                <a:ext uri="{FF2B5EF4-FFF2-40B4-BE49-F238E27FC236}">
                  <a16:creationId xmlns:a16="http://schemas.microsoft.com/office/drawing/2014/main" id="{9E447D11-3AE3-4DE6-B1BB-545C59F4CE44}"/>
                </a:ext>
              </a:extLst>
            </p:cNvPr>
            <p:cNvSpPr/>
            <p:nvPr/>
          </p:nvSpPr>
          <p:spPr>
            <a:xfrm rot="18000000">
              <a:off x="7652420" y="2988650"/>
              <a:ext cx="732250" cy="653074"/>
            </a:xfrm>
            <a:prstGeom prst="hexagon">
              <a:avLst>
                <a:gd name="adj" fmla="val 29568"/>
                <a:gd name="vf" fmla="val 115470"/>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8" name="Oval 40">
              <a:extLst>
                <a:ext uri="{FF2B5EF4-FFF2-40B4-BE49-F238E27FC236}">
                  <a16:creationId xmlns:a16="http://schemas.microsoft.com/office/drawing/2014/main" id="{455B365A-53C8-4562-B862-76910EB39B94}"/>
                </a:ext>
              </a:extLst>
            </p:cNvPr>
            <p:cNvSpPr/>
            <p:nvPr/>
          </p:nvSpPr>
          <p:spPr>
            <a:xfrm rot="18000000">
              <a:off x="3782891" y="2988650"/>
              <a:ext cx="732250" cy="653074"/>
            </a:xfrm>
            <a:prstGeom prst="hexagon">
              <a:avLst>
                <a:gd name="adj" fmla="val 29503"/>
                <a:gd name="vf" fmla="val 115470"/>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sp>
        <p:nvSpPr>
          <p:cNvPr id="9" name="Isosceles Triangle 41">
            <a:extLst>
              <a:ext uri="{FF2B5EF4-FFF2-40B4-BE49-F238E27FC236}">
                <a16:creationId xmlns:a16="http://schemas.microsoft.com/office/drawing/2014/main" id="{A0800590-C47E-4425-928E-6756925706A6}"/>
              </a:ext>
            </a:extLst>
          </p:cNvPr>
          <p:cNvSpPr/>
          <p:nvPr/>
        </p:nvSpPr>
        <p:spPr>
          <a:xfrm>
            <a:off x="5446068" y="4544344"/>
            <a:ext cx="212128" cy="304708"/>
          </a:xfrm>
          <a:custGeom>
            <a:avLst/>
            <a:gdLst>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273826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67278 w 2736000"/>
              <a:gd name="connsiteY5" fmla="*/ 2273826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35821 w 2736000"/>
              <a:gd name="connsiteY1" fmla="*/ 2564417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98105 w 2736000"/>
              <a:gd name="connsiteY4" fmla="*/ 2565503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54231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45026 w 2736000"/>
              <a:gd name="connsiteY1" fmla="*/ 2558281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66505 w 2736000"/>
              <a:gd name="connsiteY1" fmla="*/ 257362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97963 w 2736000"/>
              <a:gd name="connsiteY0" fmla="*/ 2421112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97963 w 2736000"/>
              <a:gd name="connsiteY5" fmla="*/ 2421112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78778 w 2736000"/>
              <a:gd name="connsiteY1" fmla="*/ 2576692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63436 w 2736000"/>
              <a:gd name="connsiteY1" fmla="*/ 2564418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79552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79552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4231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32752 w 2736000"/>
              <a:gd name="connsiteY1" fmla="*/ 2552144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26615 w 2736000"/>
              <a:gd name="connsiteY1" fmla="*/ 2567486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 name="connsiteX0" fmla="*/ 1367278 w 2736000"/>
              <a:gd name="connsiteY0" fmla="*/ 2418044 h 3930092"/>
              <a:gd name="connsiteX1" fmla="*/ 1552576 w 2736000"/>
              <a:gd name="connsiteY1" fmla="*/ 2576139 h 3930092"/>
              <a:gd name="connsiteX2" fmla="*/ 2088000 w 2736000"/>
              <a:gd name="connsiteY2" fmla="*/ 3520946 h 3930092"/>
              <a:gd name="connsiteX3" fmla="*/ 648080 w 2736000"/>
              <a:gd name="connsiteY3" fmla="*/ 3506285 h 3930092"/>
              <a:gd name="connsiteX4" fmla="*/ 1182763 w 2736000"/>
              <a:gd name="connsiteY4" fmla="*/ 2571640 h 3930092"/>
              <a:gd name="connsiteX5" fmla="*/ 1367278 w 2736000"/>
              <a:gd name="connsiteY5" fmla="*/ 2418044 h 3930092"/>
              <a:gd name="connsiteX6" fmla="*/ 648003 w 2736000"/>
              <a:gd name="connsiteY6" fmla="*/ 793859 h 3930092"/>
              <a:gd name="connsiteX7" fmla="*/ 2087849 w 2736000"/>
              <a:gd name="connsiteY7" fmla="*/ 808518 h 3930092"/>
              <a:gd name="connsiteX8" fmla="*/ 1641214 w 2736000"/>
              <a:gd name="connsiteY8" fmla="*/ 1449982 h 3930092"/>
              <a:gd name="connsiteX9" fmla="*/ 1368003 w 2736000"/>
              <a:gd name="connsiteY9" fmla="*/ 1937706 h 3930092"/>
              <a:gd name="connsiteX10" fmla="*/ 1094068 w 2736000"/>
              <a:gd name="connsiteY10" fmla="*/ 1448735 h 3930092"/>
              <a:gd name="connsiteX11" fmla="*/ 648003 w 2736000"/>
              <a:gd name="connsiteY11" fmla="*/ 793859 h 3930092"/>
              <a:gd name="connsiteX12" fmla="*/ 516625 w 2736000"/>
              <a:gd name="connsiteY12" fmla="*/ 299874 h 3930092"/>
              <a:gd name="connsiteX13" fmla="*/ 516625 w 2736000"/>
              <a:gd name="connsiteY13" fmla="*/ 449580 h 3930092"/>
              <a:gd name="connsiteX14" fmla="*/ 1029987 w 2736000"/>
              <a:gd name="connsiteY14" fmla="*/ 1557992 h 3930092"/>
              <a:gd name="connsiteX15" fmla="*/ 1146996 w 2736000"/>
              <a:gd name="connsiteY15" fmla="*/ 2057479 h 3930092"/>
              <a:gd name="connsiteX16" fmla="*/ 1055065 w 2736000"/>
              <a:gd name="connsiteY16" fmla="*/ 2431585 h 3930092"/>
              <a:gd name="connsiteX17" fmla="*/ 539378 w 2736000"/>
              <a:gd name="connsiteY17" fmla="*/ 3468615 h 3930092"/>
              <a:gd name="connsiteX18" fmla="*/ 539378 w 2736000"/>
              <a:gd name="connsiteY18" fmla="*/ 3604591 h 3930092"/>
              <a:gd name="connsiteX19" fmla="*/ 2196077 w 2736000"/>
              <a:gd name="connsiteY19" fmla="*/ 3604591 h 3930092"/>
              <a:gd name="connsiteX20" fmla="*/ 2196077 w 2736000"/>
              <a:gd name="connsiteY20" fmla="*/ 3468615 h 3930092"/>
              <a:gd name="connsiteX21" fmla="*/ 1695313 w 2736000"/>
              <a:gd name="connsiteY21" fmla="*/ 2440912 h 3930092"/>
              <a:gd name="connsiteX22" fmla="*/ 1617547 w 2736000"/>
              <a:gd name="connsiteY22" fmla="*/ 2049252 h 3930092"/>
              <a:gd name="connsiteX23" fmla="*/ 1719395 w 2736000"/>
              <a:gd name="connsiteY23" fmla="*/ 1540961 h 3930092"/>
              <a:gd name="connsiteX24" fmla="*/ 2207952 w 2736000"/>
              <a:gd name="connsiteY24" fmla="*/ 449580 h 3930092"/>
              <a:gd name="connsiteX25" fmla="*/ 2207952 w 2736000"/>
              <a:gd name="connsiteY25" fmla="*/ 299874 h 3930092"/>
              <a:gd name="connsiteX26" fmla="*/ 516625 w 2736000"/>
              <a:gd name="connsiteY26" fmla="*/ 299874 h 3930092"/>
              <a:gd name="connsiteX27" fmla="*/ 144000 w 2736000"/>
              <a:gd name="connsiteY27" fmla="*/ 0 h 3930092"/>
              <a:gd name="connsiteX28" fmla="*/ 2592000 w 2736000"/>
              <a:gd name="connsiteY28" fmla="*/ 0 h 3930092"/>
              <a:gd name="connsiteX29" fmla="*/ 2736000 w 2736000"/>
              <a:gd name="connsiteY29" fmla="*/ 144000 h 3930092"/>
              <a:gd name="connsiteX30" fmla="*/ 2592000 w 2736000"/>
              <a:gd name="connsiteY30" fmla="*/ 288000 h 3930092"/>
              <a:gd name="connsiteX31" fmla="*/ 2396702 w 2736000"/>
              <a:gd name="connsiteY31" fmla="*/ 288000 h 3930092"/>
              <a:gd name="connsiteX32" fmla="*/ 2396702 w 2736000"/>
              <a:gd name="connsiteY32" fmla="*/ 413234 h 3930092"/>
              <a:gd name="connsiteX33" fmla="*/ 1815389 w 2736000"/>
              <a:gd name="connsiteY33" fmla="*/ 1665324 h 3930092"/>
              <a:gd name="connsiteX34" fmla="*/ 1753098 w 2736000"/>
              <a:gd name="connsiteY34" fmla="*/ 1974987 h 3930092"/>
              <a:gd name="connsiteX35" fmla="*/ 1825752 w 2736000"/>
              <a:gd name="connsiteY35" fmla="*/ 2312143 h 3930092"/>
              <a:gd name="connsiteX36" fmla="*/ 2395980 w 2736000"/>
              <a:gd name="connsiteY36" fmla="*/ 3557007 h 3930092"/>
              <a:gd name="connsiteX37" fmla="*/ 2395980 w 2736000"/>
              <a:gd name="connsiteY37" fmla="*/ 3642092 h 3930092"/>
              <a:gd name="connsiteX38" fmla="*/ 2592000 w 2736000"/>
              <a:gd name="connsiteY38" fmla="*/ 3642092 h 3930092"/>
              <a:gd name="connsiteX39" fmla="*/ 2736000 w 2736000"/>
              <a:gd name="connsiteY39" fmla="*/ 3786092 h 3930092"/>
              <a:gd name="connsiteX40" fmla="*/ 2592000 w 2736000"/>
              <a:gd name="connsiteY40" fmla="*/ 3930092 h 3930092"/>
              <a:gd name="connsiteX41" fmla="*/ 144000 w 2736000"/>
              <a:gd name="connsiteY41" fmla="*/ 3930092 h 3930092"/>
              <a:gd name="connsiteX42" fmla="*/ 0 w 2736000"/>
              <a:gd name="connsiteY42" fmla="*/ 3786092 h 3930092"/>
              <a:gd name="connsiteX43" fmla="*/ 144000 w 2736000"/>
              <a:gd name="connsiteY43" fmla="*/ 3642092 h 3930092"/>
              <a:gd name="connsiteX44" fmla="*/ 338578 w 2736000"/>
              <a:gd name="connsiteY44" fmla="*/ 3642092 h 3930092"/>
              <a:gd name="connsiteX45" fmla="*/ 338578 w 2736000"/>
              <a:gd name="connsiteY45" fmla="*/ 3557007 h 3930092"/>
              <a:gd name="connsiteX46" fmla="*/ 951672 w 2736000"/>
              <a:gd name="connsiteY46" fmla="*/ 2284199 h 3930092"/>
              <a:gd name="connsiteX47" fmla="*/ 1012216 w 2736000"/>
              <a:gd name="connsiteY47" fmla="*/ 1995181 h 3930092"/>
              <a:gd name="connsiteX48" fmla="*/ 943195 w 2736000"/>
              <a:gd name="connsiteY48" fmla="*/ 1693402 h 3930092"/>
              <a:gd name="connsiteX49" fmla="*/ 339300 w 2736000"/>
              <a:gd name="connsiteY49" fmla="*/ 413234 h 3930092"/>
              <a:gd name="connsiteX50" fmla="*/ 339300 w 2736000"/>
              <a:gd name="connsiteY50" fmla="*/ 288000 h 3930092"/>
              <a:gd name="connsiteX51" fmla="*/ 144000 w 2736000"/>
              <a:gd name="connsiteY51" fmla="*/ 288000 h 3930092"/>
              <a:gd name="connsiteX52" fmla="*/ 0 w 2736000"/>
              <a:gd name="connsiteY52" fmla="*/ 144000 h 3930092"/>
              <a:gd name="connsiteX53" fmla="*/ 144000 w 2736000"/>
              <a:gd name="connsiteY53" fmla="*/ 0 h 393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36000" h="3930092">
                <a:moveTo>
                  <a:pt x="1367278" y="2418044"/>
                </a:moveTo>
                <a:cubicBezTo>
                  <a:pt x="1475622" y="2496498"/>
                  <a:pt x="1442256" y="2523346"/>
                  <a:pt x="1552576" y="2576139"/>
                </a:cubicBezTo>
                <a:cubicBezTo>
                  <a:pt x="1866725" y="2636040"/>
                  <a:pt x="2088000" y="3057033"/>
                  <a:pt x="2088000" y="3520946"/>
                </a:cubicBezTo>
                <a:lnTo>
                  <a:pt x="648080" y="3506285"/>
                </a:lnTo>
                <a:cubicBezTo>
                  <a:pt x="653073" y="3048089"/>
                  <a:pt x="871005" y="2673776"/>
                  <a:pt x="1182763" y="2571640"/>
                </a:cubicBezTo>
                <a:cubicBezTo>
                  <a:pt x="1280064" y="2508169"/>
                  <a:pt x="1254632" y="2499927"/>
                  <a:pt x="1367278" y="2418044"/>
                </a:cubicBezTo>
                <a:close/>
                <a:moveTo>
                  <a:pt x="648003" y="793859"/>
                </a:moveTo>
                <a:lnTo>
                  <a:pt x="2087849" y="808518"/>
                </a:lnTo>
                <a:cubicBezTo>
                  <a:pt x="2081743" y="1099400"/>
                  <a:pt x="1898532" y="1346081"/>
                  <a:pt x="1641214" y="1449982"/>
                </a:cubicBezTo>
                <a:cubicBezTo>
                  <a:pt x="1581100" y="1476031"/>
                  <a:pt x="1454311" y="1749732"/>
                  <a:pt x="1368003" y="1937706"/>
                </a:cubicBezTo>
                <a:cubicBezTo>
                  <a:pt x="1290978" y="1744554"/>
                  <a:pt x="1168712" y="1479962"/>
                  <a:pt x="1094068" y="1448735"/>
                </a:cubicBezTo>
                <a:cubicBezTo>
                  <a:pt x="831917" y="1343398"/>
                  <a:pt x="648003" y="1089607"/>
                  <a:pt x="648003" y="793859"/>
                </a:cubicBezTo>
                <a:close/>
                <a:moveTo>
                  <a:pt x="516625" y="299874"/>
                </a:moveTo>
                <a:lnTo>
                  <a:pt x="516625" y="449580"/>
                </a:lnTo>
                <a:cubicBezTo>
                  <a:pt x="516625" y="947043"/>
                  <a:pt x="728081" y="1374116"/>
                  <a:pt x="1029987" y="1557992"/>
                </a:cubicBezTo>
                <a:cubicBezTo>
                  <a:pt x="1152140" y="1645374"/>
                  <a:pt x="1146996" y="1879118"/>
                  <a:pt x="1146996" y="2057479"/>
                </a:cubicBezTo>
                <a:cubicBezTo>
                  <a:pt x="1146996" y="2199170"/>
                  <a:pt x="1165085" y="2330604"/>
                  <a:pt x="1055065" y="2431585"/>
                </a:cubicBezTo>
                <a:cubicBezTo>
                  <a:pt x="746548" y="2590263"/>
                  <a:pt x="539378" y="3004916"/>
                  <a:pt x="539378" y="3468615"/>
                </a:cubicBezTo>
                <a:lnTo>
                  <a:pt x="539378" y="3604591"/>
                </a:lnTo>
                <a:lnTo>
                  <a:pt x="2196077" y="3604591"/>
                </a:lnTo>
                <a:lnTo>
                  <a:pt x="2196077" y="3468615"/>
                </a:lnTo>
                <a:cubicBezTo>
                  <a:pt x="2196077" y="3023625"/>
                  <a:pt x="1980552" y="2629673"/>
                  <a:pt x="1695313" y="2440912"/>
                </a:cubicBezTo>
                <a:cubicBezTo>
                  <a:pt x="1597256" y="2355530"/>
                  <a:pt x="1621109" y="2199255"/>
                  <a:pt x="1617547" y="2049252"/>
                </a:cubicBezTo>
                <a:cubicBezTo>
                  <a:pt x="1614246" y="1910233"/>
                  <a:pt x="1594005" y="1638458"/>
                  <a:pt x="1719395" y="1540961"/>
                </a:cubicBezTo>
                <a:cubicBezTo>
                  <a:pt x="2008283" y="1349911"/>
                  <a:pt x="2207952" y="932979"/>
                  <a:pt x="2207952" y="449580"/>
                </a:cubicBezTo>
                <a:lnTo>
                  <a:pt x="2207952" y="299874"/>
                </a:lnTo>
                <a:lnTo>
                  <a:pt x="516625" y="299874"/>
                </a:lnTo>
                <a:close/>
                <a:moveTo>
                  <a:pt x="144000" y="0"/>
                </a:moveTo>
                <a:lnTo>
                  <a:pt x="2592000" y="0"/>
                </a:lnTo>
                <a:cubicBezTo>
                  <a:pt x="2671529" y="0"/>
                  <a:pt x="2736000" y="64471"/>
                  <a:pt x="2736000" y="144000"/>
                </a:cubicBezTo>
                <a:cubicBezTo>
                  <a:pt x="2736000" y="223529"/>
                  <a:pt x="2671529" y="288000"/>
                  <a:pt x="2592000" y="288000"/>
                </a:cubicBezTo>
                <a:lnTo>
                  <a:pt x="2396702" y="288000"/>
                </a:lnTo>
                <a:lnTo>
                  <a:pt x="2396702" y="413234"/>
                </a:lnTo>
                <a:cubicBezTo>
                  <a:pt x="2396702" y="964640"/>
                  <a:pt x="2159804" y="1441170"/>
                  <a:pt x="1815389" y="1665324"/>
                </a:cubicBezTo>
                <a:cubicBezTo>
                  <a:pt x="1718143" y="1767020"/>
                  <a:pt x="1749155" y="1822697"/>
                  <a:pt x="1753098" y="1974987"/>
                </a:cubicBezTo>
                <a:cubicBezTo>
                  <a:pt x="1757412" y="2141597"/>
                  <a:pt x="1739638" y="2200230"/>
                  <a:pt x="1825752" y="2312143"/>
                </a:cubicBezTo>
                <a:cubicBezTo>
                  <a:pt x="2164142" y="2539312"/>
                  <a:pt x="2395980" y="3011520"/>
                  <a:pt x="2395980" y="3557007"/>
                </a:cubicBezTo>
                <a:lnTo>
                  <a:pt x="2395980" y="3642092"/>
                </a:lnTo>
                <a:lnTo>
                  <a:pt x="2592000" y="3642092"/>
                </a:lnTo>
                <a:cubicBezTo>
                  <a:pt x="2671529" y="3642092"/>
                  <a:pt x="2736000" y="3706563"/>
                  <a:pt x="2736000" y="3786092"/>
                </a:cubicBezTo>
                <a:cubicBezTo>
                  <a:pt x="2736000" y="3865621"/>
                  <a:pt x="2671529" y="3930092"/>
                  <a:pt x="2592000" y="3930092"/>
                </a:cubicBezTo>
                <a:lnTo>
                  <a:pt x="144000" y="3930092"/>
                </a:lnTo>
                <a:cubicBezTo>
                  <a:pt x="64471" y="3930092"/>
                  <a:pt x="0" y="3865621"/>
                  <a:pt x="0" y="3786092"/>
                </a:cubicBezTo>
                <a:cubicBezTo>
                  <a:pt x="0" y="3706563"/>
                  <a:pt x="64471" y="3642092"/>
                  <a:pt x="144000" y="3642092"/>
                </a:cubicBezTo>
                <a:lnTo>
                  <a:pt x="338578" y="3642092"/>
                </a:lnTo>
                <a:lnTo>
                  <a:pt x="338578" y="3557007"/>
                </a:lnTo>
                <a:cubicBezTo>
                  <a:pt x="338578" y="2988551"/>
                  <a:pt x="590352" y="2499674"/>
                  <a:pt x="951672" y="2284199"/>
                </a:cubicBezTo>
                <a:cubicBezTo>
                  <a:pt x="1026597" y="2195332"/>
                  <a:pt x="1008559" y="2142287"/>
                  <a:pt x="1012216" y="1995181"/>
                </a:cubicBezTo>
                <a:cubicBezTo>
                  <a:pt x="1001243" y="1843296"/>
                  <a:pt x="1013640" y="1774963"/>
                  <a:pt x="943195" y="1693402"/>
                </a:cubicBezTo>
                <a:cubicBezTo>
                  <a:pt x="584785" y="1476413"/>
                  <a:pt x="339300" y="978710"/>
                  <a:pt x="339300" y="413234"/>
                </a:cubicBezTo>
                <a:lnTo>
                  <a:pt x="339300" y="288000"/>
                </a:lnTo>
                <a:lnTo>
                  <a:pt x="144000" y="288000"/>
                </a:lnTo>
                <a:cubicBezTo>
                  <a:pt x="64471" y="288000"/>
                  <a:pt x="0" y="223529"/>
                  <a:pt x="0" y="144000"/>
                </a:cubicBezTo>
                <a:cubicBezTo>
                  <a:pt x="0" y="64471"/>
                  <a:pt x="64471" y="0"/>
                  <a:pt x="1440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0" name="Isosceles Triangle 22">
            <a:extLst>
              <a:ext uri="{FF2B5EF4-FFF2-40B4-BE49-F238E27FC236}">
                <a16:creationId xmlns:a16="http://schemas.microsoft.com/office/drawing/2014/main" id="{0C6E289C-5CB6-4534-886A-CF19D6906E6A}"/>
              </a:ext>
            </a:extLst>
          </p:cNvPr>
          <p:cNvSpPr/>
          <p:nvPr/>
        </p:nvSpPr>
        <p:spPr>
          <a:xfrm rot="19800000">
            <a:off x="5433101" y="3204187"/>
            <a:ext cx="298273" cy="298221"/>
          </a:xfrm>
          <a:custGeom>
            <a:avLst/>
            <a:gdLst/>
            <a:ahLst/>
            <a:cxnLst/>
            <a:rect l="l" t="t" r="r" b="b"/>
            <a:pathLst>
              <a:path w="3948369" h="3947711">
                <a:moveTo>
                  <a:pt x="1024184" y="1327019"/>
                </a:moveTo>
                <a:cubicBezTo>
                  <a:pt x="953964" y="1286477"/>
                  <a:pt x="864174" y="1310536"/>
                  <a:pt x="823632" y="1380756"/>
                </a:cubicBezTo>
                <a:cubicBezTo>
                  <a:pt x="783091" y="1450976"/>
                  <a:pt x="807150" y="1540767"/>
                  <a:pt x="877370" y="1581308"/>
                </a:cubicBezTo>
                <a:cubicBezTo>
                  <a:pt x="947590" y="1621850"/>
                  <a:pt x="1037380" y="1597790"/>
                  <a:pt x="1077922" y="1527570"/>
                </a:cubicBezTo>
                <a:cubicBezTo>
                  <a:pt x="1118463" y="1457350"/>
                  <a:pt x="1094404" y="1367560"/>
                  <a:pt x="1024184" y="1327019"/>
                </a:cubicBezTo>
                <a:close/>
                <a:moveTo>
                  <a:pt x="3610643" y="2228121"/>
                </a:moveTo>
                <a:cubicBezTo>
                  <a:pt x="3600833" y="2220477"/>
                  <a:pt x="3589363" y="2214630"/>
                  <a:pt x="3576595" y="2211209"/>
                </a:cubicBezTo>
                <a:cubicBezTo>
                  <a:pt x="3525522" y="2197524"/>
                  <a:pt x="3473024" y="2227833"/>
                  <a:pt x="3459339" y="2278906"/>
                </a:cubicBezTo>
                <a:cubicBezTo>
                  <a:pt x="3445654" y="2329979"/>
                  <a:pt x="3475964" y="2382476"/>
                  <a:pt x="3527037" y="2396161"/>
                </a:cubicBezTo>
                <a:cubicBezTo>
                  <a:pt x="3578110" y="2409846"/>
                  <a:pt x="3630607" y="2379537"/>
                  <a:pt x="3644292" y="2328464"/>
                </a:cubicBezTo>
                <a:cubicBezTo>
                  <a:pt x="3654556" y="2290159"/>
                  <a:pt x="3640073" y="2251053"/>
                  <a:pt x="3610643" y="2228121"/>
                </a:cubicBezTo>
                <a:close/>
                <a:moveTo>
                  <a:pt x="3948369" y="2177025"/>
                </a:moveTo>
                <a:lnTo>
                  <a:pt x="3902391" y="2247588"/>
                </a:lnTo>
                <a:cubicBezTo>
                  <a:pt x="3840166" y="2207044"/>
                  <a:pt x="3769677" y="2184131"/>
                  <a:pt x="3697935" y="2180296"/>
                </a:cubicBezTo>
                <a:cubicBezTo>
                  <a:pt x="3737123" y="2226403"/>
                  <a:pt x="3753617" y="2290363"/>
                  <a:pt x="3736768" y="2353243"/>
                </a:cubicBezTo>
                <a:cubicBezTo>
                  <a:pt x="3709398" y="2455390"/>
                  <a:pt x="3604404" y="2516008"/>
                  <a:pt x="3502258" y="2488638"/>
                </a:cubicBezTo>
                <a:cubicBezTo>
                  <a:pt x="3400111" y="2461268"/>
                  <a:pt x="3339493" y="2356274"/>
                  <a:pt x="3366863" y="2254127"/>
                </a:cubicBezTo>
                <a:cubicBezTo>
                  <a:pt x="3381032" y="2201247"/>
                  <a:pt x="3416004" y="2159497"/>
                  <a:pt x="3460818" y="2135698"/>
                </a:cubicBezTo>
                <a:cubicBezTo>
                  <a:pt x="3436032" y="2129730"/>
                  <a:pt x="3409996" y="2129302"/>
                  <a:pt x="3383900" y="2133133"/>
                </a:cubicBezTo>
                <a:cubicBezTo>
                  <a:pt x="3331988" y="2140756"/>
                  <a:pt x="3285146" y="2164460"/>
                  <a:pt x="3249703" y="2200200"/>
                </a:cubicBezTo>
                <a:cubicBezTo>
                  <a:pt x="3299772" y="2410806"/>
                  <a:pt x="3262997" y="2663063"/>
                  <a:pt x="3111944" y="2983361"/>
                </a:cubicBezTo>
                <a:cubicBezTo>
                  <a:pt x="2900481" y="3337269"/>
                  <a:pt x="2604169" y="3479398"/>
                  <a:pt x="2264290" y="3473876"/>
                </a:cubicBezTo>
                <a:lnTo>
                  <a:pt x="1854414" y="3947711"/>
                </a:lnTo>
                <a:lnTo>
                  <a:pt x="1615515" y="3809782"/>
                </a:lnTo>
                <a:lnTo>
                  <a:pt x="1764774" y="3379707"/>
                </a:lnTo>
                <a:cubicBezTo>
                  <a:pt x="1587770" y="3319643"/>
                  <a:pt x="1405350" y="3232972"/>
                  <a:pt x="1221865" y="3127037"/>
                </a:cubicBezTo>
                <a:cubicBezTo>
                  <a:pt x="1120271" y="3068382"/>
                  <a:pt x="1025311" y="3004264"/>
                  <a:pt x="938291" y="2935309"/>
                </a:cubicBezTo>
                <a:lnTo>
                  <a:pt x="509476" y="3157353"/>
                </a:lnTo>
                <a:lnTo>
                  <a:pt x="247593" y="2999226"/>
                </a:lnTo>
                <a:lnTo>
                  <a:pt x="599626" y="2603610"/>
                </a:lnTo>
                <a:cubicBezTo>
                  <a:pt x="384783" y="2338553"/>
                  <a:pt x="289709" y="2193107"/>
                  <a:pt x="174176" y="1843897"/>
                </a:cubicBezTo>
                <a:lnTo>
                  <a:pt x="0" y="1381252"/>
                </a:lnTo>
                <a:lnTo>
                  <a:pt x="107522" y="1111013"/>
                </a:lnTo>
                <a:cubicBezTo>
                  <a:pt x="159316" y="1021302"/>
                  <a:pt x="259400" y="1099908"/>
                  <a:pt x="349113" y="1151702"/>
                </a:cubicBezTo>
                <a:lnTo>
                  <a:pt x="486246" y="1217020"/>
                </a:lnTo>
                <a:cubicBezTo>
                  <a:pt x="628225" y="1148493"/>
                  <a:pt x="768311" y="1094036"/>
                  <a:pt x="908721" y="1057007"/>
                </a:cubicBezTo>
                <a:cubicBezTo>
                  <a:pt x="1011476" y="947354"/>
                  <a:pt x="1021990" y="857768"/>
                  <a:pt x="976491" y="611195"/>
                </a:cubicBezTo>
                <a:cubicBezTo>
                  <a:pt x="1335325" y="817429"/>
                  <a:pt x="1326102" y="899150"/>
                  <a:pt x="1389221" y="1007976"/>
                </a:cubicBezTo>
                <a:cubicBezTo>
                  <a:pt x="1615807" y="1002289"/>
                  <a:pt x="1836555" y="1044211"/>
                  <a:pt x="2066828" y="1133629"/>
                </a:cubicBezTo>
                <a:cubicBezTo>
                  <a:pt x="2047082" y="1203277"/>
                  <a:pt x="2048342" y="1275855"/>
                  <a:pt x="2067080" y="1343672"/>
                </a:cubicBezTo>
                <a:cubicBezTo>
                  <a:pt x="2009772" y="1325329"/>
                  <a:pt x="1950048" y="1312156"/>
                  <a:pt x="1888409" y="1302802"/>
                </a:cubicBezTo>
                <a:lnTo>
                  <a:pt x="1831983" y="1466454"/>
                </a:lnTo>
                <a:cubicBezTo>
                  <a:pt x="2171713" y="1545279"/>
                  <a:pt x="2334158" y="1639067"/>
                  <a:pt x="2533793" y="1871644"/>
                </a:cubicBezTo>
                <a:lnTo>
                  <a:pt x="2655130" y="1752801"/>
                </a:lnTo>
                <a:cubicBezTo>
                  <a:pt x="2623271" y="1710443"/>
                  <a:pt x="2589631" y="1671169"/>
                  <a:pt x="2553401" y="1635762"/>
                </a:cubicBezTo>
                <a:cubicBezTo>
                  <a:pt x="2626342" y="1620812"/>
                  <a:pt x="2694472" y="1585039"/>
                  <a:pt x="2748239" y="1530606"/>
                </a:cubicBezTo>
                <a:cubicBezTo>
                  <a:pt x="2959801" y="1699876"/>
                  <a:pt x="3152007" y="1908367"/>
                  <a:pt x="3223775" y="2111154"/>
                </a:cubicBezTo>
                <a:cubicBezTo>
                  <a:pt x="3265103" y="2076949"/>
                  <a:pt x="3316077" y="2055387"/>
                  <a:pt x="3371292" y="2047279"/>
                </a:cubicBezTo>
                <a:cubicBezTo>
                  <a:pt x="3454199" y="2035105"/>
                  <a:pt x="3536665" y="2054733"/>
                  <a:pt x="3603728" y="2099347"/>
                </a:cubicBezTo>
                <a:cubicBezTo>
                  <a:pt x="3679156" y="2088543"/>
                  <a:pt x="3756158" y="2095770"/>
                  <a:pt x="3828792" y="2119628"/>
                </a:cubicBezTo>
                <a:cubicBezTo>
                  <a:pt x="3870454" y="2133311"/>
                  <a:pt x="3910678" y="2152466"/>
                  <a:pt x="3948369" y="2177025"/>
                </a:cubicBezTo>
                <a:close/>
                <a:moveTo>
                  <a:pt x="2661401" y="883270"/>
                </a:moveTo>
                <a:cubicBezTo>
                  <a:pt x="2838812" y="985699"/>
                  <a:pt x="2899598" y="1212554"/>
                  <a:pt x="2797170" y="1389966"/>
                </a:cubicBezTo>
                <a:cubicBezTo>
                  <a:pt x="2694741" y="1567377"/>
                  <a:pt x="2467885" y="1628163"/>
                  <a:pt x="2290474" y="1525735"/>
                </a:cubicBezTo>
                <a:cubicBezTo>
                  <a:pt x="2113063" y="1423306"/>
                  <a:pt x="2052277" y="1196450"/>
                  <a:pt x="2154705" y="1019039"/>
                </a:cubicBezTo>
                <a:cubicBezTo>
                  <a:pt x="2257134" y="841627"/>
                  <a:pt x="2483990" y="780842"/>
                  <a:pt x="2661401" y="883270"/>
                </a:cubicBezTo>
                <a:close/>
                <a:moveTo>
                  <a:pt x="2494139" y="49756"/>
                </a:moveTo>
                <a:cubicBezTo>
                  <a:pt x="2671551" y="152184"/>
                  <a:pt x="2732337" y="379040"/>
                  <a:pt x="2629908" y="556451"/>
                </a:cubicBezTo>
                <a:cubicBezTo>
                  <a:pt x="2527480" y="733863"/>
                  <a:pt x="2300624" y="794648"/>
                  <a:pt x="2123212" y="692220"/>
                </a:cubicBezTo>
                <a:cubicBezTo>
                  <a:pt x="1945801" y="589791"/>
                  <a:pt x="1885015" y="362936"/>
                  <a:pt x="1987444" y="185524"/>
                </a:cubicBezTo>
                <a:cubicBezTo>
                  <a:pt x="2089872" y="8113"/>
                  <a:pt x="2316728" y="-52673"/>
                  <a:pt x="2494139" y="49756"/>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11" name="Rounded Rectangle 9">
            <a:extLst>
              <a:ext uri="{FF2B5EF4-FFF2-40B4-BE49-F238E27FC236}">
                <a16:creationId xmlns:a16="http://schemas.microsoft.com/office/drawing/2014/main" id="{412E76F2-FCE3-4113-9209-4A1079C6C5AA}"/>
              </a:ext>
            </a:extLst>
          </p:cNvPr>
          <p:cNvSpPr>
            <a:spLocks/>
          </p:cNvSpPr>
          <p:nvPr/>
        </p:nvSpPr>
        <p:spPr>
          <a:xfrm>
            <a:off x="4560896" y="2128316"/>
            <a:ext cx="296262" cy="296262"/>
          </a:xfrm>
          <a:custGeom>
            <a:avLst/>
            <a:gdLst/>
            <a:ahLst/>
            <a:cxnLst/>
            <a:rect l="l" t="t" r="r" b="b"/>
            <a:pathLst>
              <a:path w="3960440" h="3960000">
                <a:moveTo>
                  <a:pt x="1588743" y="1414211"/>
                </a:moveTo>
                <a:cubicBezTo>
                  <a:pt x="1540407" y="1411706"/>
                  <a:pt x="1506842" y="1440258"/>
                  <a:pt x="1506842" y="1478573"/>
                </a:cubicBezTo>
                <a:lnTo>
                  <a:pt x="1506842" y="2462752"/>
                </a:lnTo>
                <a:cubicBezTo>
                  <a:pt x="1506842" y="2484086"/>
                  <a:pt x="1516471" y="2503171"/>
                  <a:pt x="1532201" y="2515206"/>
                </a:cubicBezTo>
                <a:cubicBezTo>
                  <a:pt x="1552351" y="2541621"/>
                  <a:pt x="1589483" y="2548946"/>
                  <a:pt x="1619199" y="2531790"/>
                </a:cubicBezTo>
                <a:lnTo>
                  <a:pt x="2471524" y="2039700"/>
                </a:lnTo>
                <a:cubicBezTo>
                  <a:pt x="2509339" y="2017643"/>
                  <a:pt x="2509577" y="1945490"/>
                  <a:pt x="2464719" y="1913406"/>
                </a:cubicBezTo>
                <a:cubicBezTo>
                  <a:pt x="2315501" y="1808322"/>
                  <a:pt x="1748389" y="1486683"/>
                  <a:pt x="1588743" y="1414211"/>
                </a:cubicBezTo>
                <a:close/>
                <a:moveTo>
                  <a:pt x="1982320" y="904379"/>
                </a:moveTo>
                <a:cubicBezTo>
                  <a:pt x="2575020" y="904379"/>
                  <a:pt x="3055498" y="1384857"/>
                  <a:pt x="3055498" y="1977557"/>
                </a:cubicBezTo>
                <a:cubicBezTo>
                  <a:pt x="3055498" y="2570257"/>
                  <a:pt x="2575020" y="3050735"/>
                  <a:pt x="1982320" y="3050735"/>
                </a:cubicBezTo>
                <a:cubicBezTo>
                  <a:pt x="1389620" y="3050735"/>
                  <a:pt x="909142" y="2570257"/>
                  <a:pt x="909142" y="1977557"/>
                </a:cubicBezTo>
                <a:cubicBezTo>
                  <a:pt x="909142" y="1384857"/>
                  <a:pt x="1389620" y="904379"/>
                  <a:pt x="1982320" y="904379"/>
                </a:cubicBezTo>
                <a:close/>
                <a:moveTo>
                  <a:pt x="1982320" y="537397"/>
                </a:moveTo>
                <a:cubicBezTo>
                  <a:pt x="1186942" y="537397"/>
                  <a:pt x="542160" y="1182179"/>
                  <a:pt x="542160" y="1977557"/>
                </a:cubicBezTo>
                <a:cubicBezTo>
                  <a:pt x="542160" y="2772935"/>
                  <a:pt x="1186942" y="3417717"/>
                  <a:pt x="1982320" y="3417717"/>
                </a:cubicBezTo>
                <a:cubicBezTo>
                  <a:pt x="2777698" y="3417717"/>
                  <a:pt x="3422480" y="2772935"/>
                  <a:pt x="3422480" y="1977557"/>
                </a:cubicBezTo>
                <a:cubicBezTo>
                  <a:pt x="3422480" y="1182179"/>
                  <a:pt x="2777698" y="537397"/>
                  <a:pt x="1982320" y="537397"/>
                </a:cubicBezTo>
                <a:close/>
                <a:moveTo>
                  <a:pt x="436907" y="0"/>
                </a:moveTo>
                <a:lnTo>
                  <a:pt x="3523533" y="0"/>
                </a:lnTo>
                <a:cubicBezTo>
                  <a:pt x="3764830" y="0"/>
                  <a:pt x="3960440" y="195610"/>
                  <a:pt x="3960440" y="436907"/>
                </a:cubicBezTo>
                <a:lnTo>
                  <a:pt x="3960440" y="3523093"/>
                </a:lnTo>
                <a:cubicBezTo>
                  <a:pt x="3960440" y="3764390"/>
                  <a:pt x="3764830" y="3960000"/>
                  <a:pt x="3523533" y="3960000"/>
                </a:cubicBezTo>
                <a:lnTo>
                  <a:pt x="436907" y="3960000"/>
                </a:lnTo>
                <a:cubicBezTo>
                  <a:pt x="195610" y="3960000"/>
                  <a:pt x="0" y="3764390"/>
                  <a:pt x="0" y="3523093"/>
                </a:cubicBezTo>
                <a:lnTo>
                  <a:pt x="0" y="436907"/>
                </a:lnTo>
                <a:cubicBezTo>
                  <a:pt x="0" y="195610"/>
                  <a:pt x="195610" y="0"/>
                  <a:pt x="436907"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
        <p:nvSpPr>
          <p:cNvPr id="12" name="Freeform 39">
            <a:extLst>
              <a:ext uri="{FF2B5EF4-FFF2-40B4-BE49-F238E27FC236}">
                <a16:creationId xmlns:a16="http://schemas.microsoft.com/office/drawing/2014/main" id="{7E9B1B8B-6420-4779-B1A1-226A36069C48}"/>
              </a:ext>
            </a:extLst>
          </p:cNvPr>
          <p:cNvSpPr>
            <a:spLocks noChangeAspect="1"/>
          </p:cNvSpPr>
          <p:nvPr/>
        </p:nvSpPr>
        <p:spPr>
          <a:xfrm rot="8580000">
            <a:off x="4560502" y="5536049"/>
            <a:ext cx="297051" cy="296262"/>
          </a:xfrm>
          <a:custGeom>
            <a:avLst/>
            <a:gdLst/>
            <a:ahLst/>
            <a:cxnLst/>
            <a:rect l="l" t="t" r="r" b="b"/>
            <a:pathLst>
              <a:path w="3872365" h="3862045">
                <a:moveTo>
                  <a:pt x="1786489" y="808318"/>
                </a:moveTo>
                <a:cubicBezTo>
                  <a:pt x="1525809" y="610106"/>
                  <a:pt x="1257124" y="397966"/>
                  <a:pt x="1040385" y="230829"/>
                </a:cubicBezTo>
                <a:cubicBezTo>
                  <a:pt x="1905215" y="-194386"/>
                  <a:pt x="2650439" y="24572"/>
                  <a:pt x="3162062" y="429660"/>
                </a:cubicBezTo>
                <a:cubicBezTo>
                  <a:pt x="3007351" y="875340"/>
                  <a:pt x="2905932" y="1443216"/>
                  <a:pt x="2745609" y="1410478"/>
                </a:cubicBezTo>
                <a:cubicBezTo>
                  <a:pt x="2633182" y="1430335"/>
                  <a:pt x="2220955" y="1138671"/>
                  <a:pt x="1786489" y="808318"/>
                </a:cubicBezTo>
                <a:close/>
                <a:moveTo>
                  <a:pt x="2701004" y="2590217"/>
                </a:moveTo>
                <a:cubicBezTo>
                  <a:pt x="2682933" y="2576481"/>
                  <a:pt x="2672282" y="2559744"/>
                  <a:pt x="2670336" y="2539383"/>
                </a:cubicBezTo>
                <a:cubicBezTo>
                  <a:pt x="2587360" y="2376647"/>
                  <a:pt x="3042640" y="1246798"/>
                  <a:pt x="3299881" y="563773"/>
                </a:cubicBezTo>
                <a:cubicBezTo>
                  <a:pt x="3959368" y="1266493"/>
                  <a:pt x="3967860" y="2043171"/>
                  <a:pt x="3730056" y="2650875"/>
                </a:cubicBezTo>
                <a:cubicBezTo>
                  <a:pt x="3317547" y="2635434"/>
                  <a:pt x="2827499" y="2686366"/>
                  <a:pt x="2701004" y="2590217"/>
                </a:cubicBezTo>
                <a:close/>
                <a:moveTo>
                  <a:pt x="19691" y="2248546"/>
                </a:moveTo>
                <a:cubicBezTo>
                  <a:pt x="-100797" y="1292396"/>
                  <a:pt x="348853" y="659059"/>
                  <a:pt x="898439" y="307194"/>
                </a:cubicBezTo>
                <a:cubicBezTo>
                  <a:pt x="1269469" y="598575"/>
                  <a:pt x="1773388" y="879352"/>
                  <a:pt x="1690237" y="1020281"/>
                </a:cubicBezTo>
                <a:cubicBezTo>
                  <a:pt x="1661713" y="1200709"/>
                  <a:pt x="629275" y="1847170"/>
                  <a:pt x="19691" y="2248546"/>
                </a:cubicBezTo>
                <a:close/>
                <a:moveTo>
                  <a:pt x="1805382" y="3858278"/>
                </a:moveTo>
                <a:cubicBezTo>
                  <a:pt x="1676483" y="3404460"/>
                  <a:pt x="1433840" y="2881111"/>
                  <a:pt x="1583946" y="2815971"/>
                </a:cubicBezTo>
                <a:cubicBezTo>
                  <a:pt x="1713076" y="2686769"/>
                  <a:pt x="2928316" y="2770622"/>
                  <a:pt x="3657403" y="2804207"/>
                </a:cubicBezTo>
                <a:cubicBezTo>
                  <a:pt x="3192869" y="3648569"/>
                  <a:pt x="2456828" y="3896652"/>
                  <a:pt x="1805382" y="3858278"/>
                </a:cubicBezTo>
                <a:close/>
                <a:moveTo>
                  <a:pt x="762284" y="3480575"/>
                </a:moveTo>
                <a:cubicBezTo>
                  <a:pt x="380940" y="3198297"/>
                  <a:pt x="161300" y="2806810"/>
                  <a:pt x="58293" y="2412172"/>
                </a:cubicBezTo>
                <a:cubicBezTo>
                  <a:pt x="450067" y="2149344"/>
                  <a:pt x="872820" y="1756853"/>
                  <a:pt x="981158" y="1879484"/>
                </a:cubicBezTo>
                <a:cubicBezTo>
                  <a:pt x="1143940" y="1962367"/>
                  <a:pt x="1439720" y="3144041"/>
                  <a:pt x="1633080" y="3847823"/>
                </a:cubicBezTo>
                <a:cubicBezTo>
                  <a:pt x="1278110" y="3779994"/>
                  <a:pt x="991090" y="3649942"/>
                  <a:pt x="762284" y="348057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black"/>
              </a:solidFill>
              <a:effectLst/>
              <a:uLnTx/>
              <a:uFillTx/>
              <a:latin typeface="Arial"/>
              <a:cs typeface="+mn-cs"/>
            </a:endParaRPr>
          </a:p>
        </p:txBody>
      </p:sp>
      <p:sp>
        <p:nvSpPr>
          <p:cNvPr id="20" name="Freeform: Shape 52">
            <a:extLst>
              <a:ext uri="{FF2B5EF4-FFF2-40B4-BE49-F238E27FC236}">
                <a16:creationId xmlns:a16="http://schemas.microsoft.com/office/drawing/2014/main" id="{716F18CB-5799-40C7-BAFE-2D112EA3454F}"/>
              </a:ext>
            </a:extLst>
          </p:cNvPr>
          <p:cNvSpPr/>
          <p:nvPr/>
        </p:nvSpPr>
        <p:spPr>
          <a:xfrm flipH="1">
            <a:off x="592883" y="3501515"/>
            <a:ext cx="2961739" cy="2591385"/>
          </a:xfrm>
          <a:custGeom>
            <a:avLst/>
            <a:gdLst>
              <a:gd name="connsiteX0" fmla="*/ 1383346 w 2456709"/>
              <a:gd name="connsiteY0" fmla="*/ 807021 h 2151505"/>
              <a:gd name="connsiteX1" fmla="*/ 1515914 w 2456709"/>
              <a:gd name="connsiteY1" fmla="*/ 966706 h 2151505"/>
              <a:gd name="connsiteX2" fmla="*/ 1484278 w 2456709"/>
              <a:gd name="connsiteY2" fmla="*/ 999848 h 2151505"/>
              <a:gd name="connsiteX3" fmla="*/ 1565627 w 2456709"/>
              <a:gd name="connsiteY3" fmla="*/ 1082703 h 2151505"/>
              <a:gd name="connsiteX4" fmla="*/ 1514407 w 2456709"/>
              <a:gd name="connsiteY4" fmla="*/ 1221297 h 2151505"/>
              <a:gd name="connsiteX5" fmla="*/ 1478252 w 2456709"/>
              <a:gd name="connsiteY5" fmla="*/ 1358385 h 2151505"/>
              <a:gd name="connsiteX6" fmla="*/ 1383346 w 2456709"/>
              <a:gd name="connsiteY6" fmla="*/ 807021 h 2151505"/>
              <a:gd name="connsiteX7" fmla="*/ 1761468 w 2456709"/>
              <a:gd name="connsiteY7" fmla="*/ 743750 h 2151505"/>
              <a:gd name="connsiteX8" fmla="*/ 1687651 w 2456709"/>
              <a:gd name="connsiteY8" fmla="*/ 1423162 h 2151505"/>
              <a:gd name="connsiteX9" fmla="*/ 1680119 w 2456709"/>
              <a:gd name="connsiteY9" fmla="*/ 1191168 h 2151505"/>
              <a:gd name="connsiteX10" fmla="*/ 1633419 w 2456709"/>
              <a:gd name="connsiteY10" fmla="*/ 1075171 h 2151505"/>
              <a:gd name="connsiteX11" fmla="*/ 1662042 w 2456709"/>
              <a:gd name="connsiteY11" fmla="*/ 984784 h 2151505"/>
              <a:gd name="connsiteX12" fmla="*/ 1625887 w 2456709"/>
              <a:gd name="connsiteY12" fmla="*/ 957667 h 2151505"/>
              <a:gd name="connsiteX13" fmla="*/ 1761468 w 2456709"/>
              <a:gd name="connsiteY13" fmla="*/ 743750 h 2151505"/>
              <a:gd name="connsiteX14" fmla="*/ 1545748 w 2456709"/>
              <a:gd name="connsiteY14" fmla="*/ 613 h 2151505"/>
              <a:gd name="connsiteX15" fmla="*/ 1274671 w 2456709"/>
              <a:gd name="connsiteY15" fmla="*/ 379829 h 2151505"/>
              <a:gd name="connsiteX16" fmla="*/ 1297433 w 2456709"/>
              <a:gd name="connsiteY16" fmla="*/ 552863 h 2151505"/>
              <a:gd name="connsiteX17" fmla="*/ 1346415 w 2456709"/>
              <a:gd name="connsiteY17" fmla="*/ 595059 h 2151505"/>
              <a:gd name="connsiteX18" fmla="*/ 1367372 w 2456709"/>
              <a:gd name="connsiteY18" fmla="*/ 752432 h 2151505"/>
              <a:gd name="connsiteX19" fmla="*/ 1274686 w 2456709"/>
              <a:gd name="connsiteY19" fmla="*/ 869532 h 2151505"/>
              <a:gd name="connsiteX20" fmla="*/ 959345 w 2456709"/>
              <a:gd name="connsiteY20" fmla="*/ 1000520 h 2151505"/>
              <a:gd name="connsiteX21" fmla="*/ 838918 w 2456709"/>
              <a:gd name="connsiteY21" fmla="*/ 1316294 h 2151505"/>
              <a:gd name="connsiteX22" fmla="*/ 850387 w 2456709"/>
              <a:gd name="connsiteY22" fmla="*/ 1389231 h 2151505"/>
              <a:gd name="connsiteX23" fmla="*/ 741400 w 2456709"/>
              <a:gd name="connsiteY23" fmla="*/ 1570558 h 2151505"/>
              <a:gd name="connsiteX24" fmla="*/ 697265 w 2456709"/>
              <a:gd name="connsiteY24" fmla="*/ 1680275 h 2151505"/>
              <a:gd name="connsiteX25" fmla="*/ 563833 w 2456709"/>
              <a:gd name="connsiteY25" fmla="*/ 1671728 h 2151505"/>
              <a:gd name="connsiteX26" fmla="*/ 366099 w 2456709"/>
              <a:gd name="connsiteY26" fmla="*/ 1578836 h 2151505"/>
              <a:gd name="connsiteX27" fmla="*/ 318787 w 2456709"/>
              <a:gd name="connsiteY27" fmla="*/ 1453889 h 2151505"/>
              <a:gd name="connsiteX28" fmla="*/ 204385 w 2456709"/>
              <a:gd name="connsiteY28" fmla="*/ 1217853 h 2151505"/>
              <a:gd name="connsiteX29" fmla="*/ 191722 w 2456709"/>
              <a:gd name="connsiteY29" fmla="*/ 1409725 h 2151505"/>
              <a:gd name="connsiteX30" fmla="*/ 7382 w 2456709"/>
              <a:gd name="connsiteY30" fmla="*/ 1338578 h 2151505"/>
              <a:gd name="connsiteX31" fmla="*/ 17480 w 2456709"/>
              <a:gd name="connsiteY31" fmla="*/ 1406115 h 2151505"/>
              <a:gd name="connsiteX32" fmla="*/ 41091 w 2456709"/>
              <a:gd name="connsiteY32" fmla="*/ 1503005 h 2151505"/>
              <a:gd name="connsiteX33" fmla="*/ 73994 w 2456709"/>
              <a:gd name="connsiteY33" fmla="*/ 1575361 h 2151505"/>
              <a:gd name="connsiteX34" fmla="*/ 132030 w 2456709"/>
              <a:gd name="connsiteY34" fmla="*/ 1631293 h 2151505"/>
              <a:gd name="connsiteX35" fmla="*/ 273712 w 2456709"/>
              <a:gd name="connsiteY35" fmla="*/ 1741935 h 2151505"/>
              <a:gd name="connsiteX36" fmla="*/ 280648 w 2456709"/>
              <a:gd name="connsiteY36" fmla="*/ 1944801 h 2151505"/>
              <a:gd name="connsiteX37" fmla="*/ 371006 w 2456709"/>
              <a:gd name="connsiteY37" fmla="*/ 1983565 h 2151505"/>
              <a:gd name="connsiteX38" fmla="*/ 464779 w 2456709"/>
              <a:gd name="connsiteY38" fmla="*/ 2027684 h 2151505"/>
              <a:gd name="connsiteX39" fmla="*/ 746098 w 2456709"/>
              <a:gd name="connsiteY39" fmla="*/ 2074878 h 2151505"/>
              <a:gd name="connsiteX40" fmla="*/ 951067 w 2456709"/>
              <a:gd name="connsiteY40" fmla="*/ 2005998 h 2151505"/>
              <a:gd name="connsiteX41" fmla="*/ 956794 w 2456709"/>
              <a:gd name="connsiteY41" fmla="*/ 2137120 h 2151505"/>
              <a:gd name="connsiteX42" fmla="*/ 2191985 w 2456709"/>
              <a:gd name="connsiteY42" fmla="*/ 2139983 h 2151505"/>
              <a:gd name="connsiteX43" fmla="*/ 2202531 w 2456709"/>
              <a:gd name="connsiteY43" fmla="*/ 2017901 h 2151505"/>
              <a:gd name="connsiteX44" fmla="*/ 2281195 w 2456709"/>
              <a:gd name="connsiteY44" fmla="*/ 2082992 h 2151505"/>
              <a:gd name="connsiteX45" fmla="*/ 2415672 w 2456709"/>
              <a:gd name="connsiteY45" fmla="*/ 2147815 h 2151505"/>
              <a:gd name="connsiteX46" fmla="*/ 2456709 w 2456709"/>
              <a:gd name="connsiteY46" fmla="*/ 2151505 h 2151505"/>
              <a:gd name="connsiteX47" fmla="*/ 2456709 w 2456709"/>
              <a:gd name="connsiteY47" fmla="*/ 1522716 h 2151505"/>
              <a:gd name="connsiteX48" fmla="*/ 2453749 w 2456709"/>
              <a:gd name="connsiteY48" fmla="*/ 1508485 h 2151505"/>
              <a:gd name="connsiteX49" fmla="*/ 2440223 w 2456709"/>
              <a:gd name="connsiteY49" fmla="*/ 1390737 h 2151505"/>
              <a:gd name="connsiteX50" fmla="*/ 2375729 w 2456709"/>
              <a:gd name="connsiteY50" fmla="*/ 1183801 h 2151505"/>
              <a:gd name="connsiteX51" fmla="*/ 2342855 w 2456709"/>
              <a:gd name="connsiteY51" fmla="*/ 1049949 h 2151505"/>
              <a:gd name="connsiteX52" fmla="*/ 2216849 w 2456709"/>
              <a:gd name="connsiteY52" fmla="*/ 909625 h 2151505"/>
              <a:gd name="connsiteX53" fmla="*/ 1996340 w 2456709"/>
              <a:gd name="connsiteY53" fmla="*/ 846622 h 2151505"/>
              <a:gd name="connsiteX54" fmla="*/ 1873198 w 2456709"/>
              <a:gd name="connsiteY54" fmla="*/ 806530 h 2151505"/>
              <a:gd name="connsiteX55" fmla="*/ 1744478 w 2456709"/>
              <a:gd name="connsiteY55" fmla="*/ 695291 h 2151505"/>
              <a:gd name="connsiteX56" fmla="*/ 1764076 w 2456709"/>
              <a:gd name="connsiteY56" fmla="*/ 584498 h 2151505"/>
              <a:gd name="connsiteX57" fmla="*/ 1790641 w 2456709"/>
              <a:gd name="connsiteY57" fmla="*/ 540901 h 2151505"/>
              <a:gd name="connsiteX58" fmla="*/ 1821203 w 2456709"/>
              <a:gd name="connsiteY58" fmla="*/ 408317 h 2151505"/>
              <a:gd name="connsiteX59" fmla="*/ 1812227 w 2456709"/>
              <a:gd name="connsiteY59" fmla="*/ 159443 h 2151505"/>
              <a:gd name="connsiteX60" fmla="*/ 1545748 w 2456709"/>
              <a:gd name="connsiteY60" fmla="*/ 613 h 2151505"/>
              <a:gd name="connsiteX0" fmla="*/ 1383346 w 2456709"/>
              <a:gd name="connsiteY0" fmla="*/ 807021 h 2151505"/>
              <a:gd name="connsiteX1" fmla="*/ 1515914 w 2456709"/>
              <a:gd name="connsiteY1" fmla="*/ 966706 h 2151505"/>
              <a:gd name="connsiteX2" fmla="*/ 1484278 w 2456709"/>
              <a:gd name="connsiteY2" fmla="*/ 999848 h 2151505"/>
              <a:gd name="connsiteX3" fmla="*/ 1565627 w 2456709"/>
              <a:gd name="connsiteY3" fmla="*/ 1082703 h 2151505"/>
              <a:gd name="connsiteX4" fmla="*/ 1514407 w 2456709"/>
              <a:gd name="connsiteY4" fmla="*/ 1221297 h 2151505"/>
              <a:gd name="connsiteX5" fmla="*/ 1478252 w 2456709"/>
              <a:gd name="connsiteY5" fmla="*/ 1358385 h 2151505"/>
              <a:gd name="connsiteX6" fmla="*/ 1383346 w 2456709"/>
              <a:gd name="connsiteY6" fmla="*/ 807021 h 2151505"/>
              <a:gd name="connsiteX7" fmla="*/ 1761468 w 2456709"/>
              <a:gd name="connsiteY7" fmla="*/ 743750 h 2151505"/>
              <a:gd name="connsiteX8" fmla="*/ 1687651 w 2456709"/>
              <a:gd name="connsiteY8" fmla="*/ 1423162 h 2151505"/>
              <a:gd name="connsiteX9" fmla="*/ 1680119 w 2456709"/>
              <a:gd name="connsiteY9" fmla="*/ 1191168 h 2151505"/>
              <a:gd name="connsiteX10" fmla="*/ 1633419 w 2456709"/>
              <a:gd name="connsiteY10" fmla="*/ 1075171 h 2151505"/>
              <a:gd name="connsiteX11" fmla="*/ 1662042 w 2456709"/>
              <a:gd name="connsiteY11" fmla="*/ 984784 h 2151505"/>
              <a:gd name="connsiteX12" fmla="*/ 1625887 w 2456709"/>
              <a:gd name="connsiteY12" fmla="*/ 957667 h 2151505"/>
              <a:gd name="connsiteX13" fmla="*/ 1761468 w 2456709"/>
              <a:gd name="connsiteY13" fmla="*/ 743750 h 2151505"/>
              <a:gd name="connsiteX14" fmla="*/ 1545748 w 2456709"/>
              <a:gd name="connsiteY14" fmla="*/ 613 h 2151505"/>
              <a:gd name="connsiteX15" fmla="*/ 1274671 w 2456709"/>
              <a:gd name="connsiteY15" fmla="*/ 379829 h 2151505"/>
              <a:gd name="connsiteX16" fmla="*/ 1297433 w 2456709"/>
              <a:gd name="connsiteY16" fmla="*/ 552863 h 2151505"/>
              <a:gd name="connsiteX17" fmla="*/ 1346415 w 2456709"/>
              <a:gd name="connsiteY17" fmla="*/ 595059 h 2151505"/>
              <a:gd name="connsiteX18" fmla="*/ 1367372 w 2456709"/>
              <a:gd name="connsiteY18" fmla="*/ 752432 h 2151505"/>
              <a:gd name="connsiteX19" fmla="*/ 1274686 w 2456709"/>
              <a:gd name="connsiteY19" fmla="*/ 869532 h 2151505"/>
              <a:gd name="connsiteX20" fmla="*/ 959345 w 2456709"/>
              <a:gd name="connsiteY20" fmla="*/ 1000520 h 2151505"/>
              <a:gd name="connsiteX21" fmla="*/ 838918 w 2456709"/>
              <a:gd name="connsiteY21" fmla="*/ 1316294 h 2151505"/>
              <a:gd name="connsiteX22" fmla="*/ 850387 w 2456709"/>
              <a:gd name="connsiteY22" fmla="*/ 1389231 h 2151505"/>
              <a:gd name="connsiteX23" fmla="*/ 741400 w 2456709"/>
              <a:gd name="connsiteY23" fmla="*/ 1570558 h 2151505"/>
              <a:gd name="connsiteX24" fmla="*/ 697265 w 2456709"/>
              <a:gd name="connsiteY24" fmla="*/ 1680275 h 2151505"/>
              <a:gd name="connsiteX25" fmla="*/ 563833 w 2456709"/>
              <a:gd name="connsiteY25" fmla="*/ 1671728 h 2151505"/>
              <a:gd name="connsiteX26" fmla="*/ 366099 w 2456709"/>
              <a:gd name="connsiteY26" fmla="*/ 1578836 h 2151505"/>
              <a:gd name="connsiteX27" fmla="*/ 318787 w 2456709"/>
              <a:gd name="connsiteY27" fmla="*/ 1453889 h 2151505"/>
              <a:gd name="connsiteX28" fmla="*/ 204385 w 2456709"/>
              <a:gd name="connsiteY28" fmla="*/ 1217853 h 2151505"/>
              <a:gd name="connsiteX29" fmla="*/ 191722 w 2456709"/>
              <a:gd name="connsiteY29" fmla="*/ 1409725 h 2151505"/>
              <a:gd name="connsiteX30" fmla="*/ 7382 w 2456709"/>
              <a:gd name="connsiteY30" fmla="*/ 1338578 h 2151505"/>
              <a:gd name="connsiteX31" fmla="*/ 17480 w 2456709"/>
              <a:gd name="connsiteY31" fmla="*/ 1406115 h 2151505"/>
              <a:gd name="connsiteX32" fmla="*/ 41091 w 2456709"/>
              <a:gd name="connsiteY32" fmla="*/ 1503005 h 2151505"/>
              <a:gd name="connsiteX33" fmla="*/ 73994 w 2456709"/>
              <a:gd name="connsiteY33" fmla="*/ 1575361 h 2151505"/>
              <a:gd name="connsiteX34" fmla="*/ 132030 w 2456709"/>
              <a:gd name="connsiteY34" fmla="*/ 1631293 h 2151505"/>
              <a:gd name="connsiteX35" fmla="*/ 273712 w 2456709"/>
              <a:gd name="connsiteY35" fmla="*/ 1741935 h 2151505"/>
              <a:gd name="connsiteX36" fmla="*/ 280648 w 2456709"/>
              <a:gd name="connsiteY36" fmla="*/ 1944801 h 2151505"/>
              <a:gd name="connsiteX37" fmla="*/ 371006 w 2456709"/>
              <a:gd name="connsiteY37" fmla="*/ 1983565 h 2151505"/>
              <a:gd name="connsiteX38" fmla="*/ 464779 w 2456709"/>
              <a:gd name="connsiteY38" fmla="*/ 2027684 h 2151505"/>
              <a:gd name="connsiteX39" fmla="*/ 746098 w 2456709"/>
              <a:gd name="connsiteY39" fmla="*/ 2074878 h 2151505"/>
              <a:gd name="connsiteX40" fmla="*/ 951067 w 2456709"/>
              <a:gd name="connsiteY40" fmla="*/ 2005998 h 2151505"/>
              <a:gd name="connsiteX41" fmla="*/ 956794 w 2456709"/>
              <a:gd name="connsiteY41" fmla="*/ 2137120 h 2151505"/>
              <a:gd name="connsiteX42" fmla="*/ 2191985 w 2456709"/>
              <a:gd name="connsiteY42" fmla="*/ 2139983 h 2151505"/>
              <a:gd name="connsiteX43" fmla="*/ 2202531 w 2456709"/>
              <a:gd name="connsiteY43" fmla="*/ 2017901 h 2151505"/>
              <a:gd name="connsiteX44" fmla="*/ 2281195 w 2456709"/>
              <a:gd name="connsiteY44" fmla="*/ 2082992 h 2151505"/>
              <a:gd name="connsiteX45" fmla="*/ 2415672 w 2456709"/>
              <a:gd name="connsiteY45" fmla="*/ 2147815 h 2151505"/>
              <a:gd name="connsiteX46" fmla="*/ 2456709 w 2456709"/>
              <a:gd name="connsiteY46" fmla="*/ 2151505 h 2151505"/>
              <a:gd name="connsiteX47" fmla="*/ 2418609 w 2456709"/>
              <a:gd name="connsiteY47" fmla="*/ 1646541 h 2151505"/>
              <a:gd name="connsiteX48" fmla="*/ 2453749 w 2456709"/>
              <a:gd name="connsiteY48" fmla="*/ 1508485 h 2151505"/>
              <a:gd name="connsiteX49" fmla="*/ 2440223 w 2456709"/>
              <a:gd name="connsiteY49" fmla="*/ 1390737 h 2151505"/>
              <a:gd name="connsiteX50" fmla="*/ 2375729 w 2456709"/>
              <a:gd name="connsiteY50" fmla="*/ 1183801 h 2151505"/>
              <a:gd name="connsiteX51" fmla="*/ 2342855 w 2456709"/>
              <a:gd name="connsiteY51" fmla="*/ 1049949 h 2151505"/>
              <a:gd name="connsiteX52" fmla="*/ 2216849 w 2456709"/>
              <a:gd name="connsiteY52" fmla="*/ 909625 h 2151505"/>
              <a:gd name="connsiteX53" fmla="*/ 1996340 w 2456709"/>
              <a:gd name="connsiteY53" fmla="*/ 846622 h 2151505"/>
              <a:gd name="connsiteX54" fmla="*/ 1873198 w 2456709"/>
              <a:gd name="connsiteY54" fmla="*/ 806530 h 2151505"/>
              <a:gd name="connsiteX55" fmla="*/ 1744478 w 2456709"/>
              <a:gd name="connsiteY55" fmla="*/ 695291 h 2151505"/>
              <a:gd name="connsiteX56" fmla="*/ 1764076 w 2456709"/>
              <a:gd name="connsiteY56" fmla="*/ 584498 h 2151505"/>
              <a:gd name="connsiteX57" fmla="*/ 1790641 w 2456709"/>
              <a:gd name="connsiteY57" fmla="*/ 540901 h 2151505"/>
              <a:gd name="connsiteX58" fmla="*/ 1821203 w 2456709"/>
              <a:gd name="connsiteY58" fmla="*/ 408317 h 2151505"/>
              <a:gd name="connsiteX59" fmla="*/ 1812227 w 2456709"/>
              <a:gd name="connsiteY59" fmla="*/ 159443 h 2151505"/>
              <a:gd name="connsiteX60" fmla="*/ 1545748 w 2456709"/>
              <a:gd name="connsiteY60" fmla="*/ 613 h 2151505"/>
              <a:gd name="connsiteX0" fmla="*/ 1383346 w 2456709"/>
              <a:gd name="connsiteY0" fmla="*/ 807021 h 2147815"/>
              <a:gd name="connsiteX1" fmla="*/ 1515914 w 2456709"/>
              <a:gd name="connsiteY1" fmla="*/ 966706 h 2147815"/>
              <a:gd name="connsiteX2" fmla="*/ 1484278 w 2456709"/>
              <a:gd name="connsiteY2" fmla="*/ 999848 h 2147815"/>
              <a:gd name="connsiteX3" fmla="*/ 1565627 w 2456709"/>
              <a:gd name="connsiteY3" fmla="*/ 1082703 h 2147815"/>
              <a:gd name="connsiteX4" fmla="*/ 1514407 w 2456709"/>
              <a:gd name="connsiteY4" fmla="*/ 1221297 h 2147815"/>
              <a:gd name="connsiteX5" fmla="*/ 1478252 w 2456709"/>
              <a:gd name="connsiteY5" fmla="*/ 1358385 h 2147815"/>
              <a:gd name="connsiteX6" fmla="*/ 1383346 w 2456709"/>
              <a:gd name="connsiteY6" fmla="*/ 807021 h 2147815"/>
              <a:gd name="connsiteX7" fmla="*/ 1761468 w 2456709"/>
              <a:gd name="connsiteY7" fmla="*/ 743750 h 2147815"/>
              <a:gd name="connsiteX8" fmla="*/ 1687651 w 2456709"/>
              <a:gd name="connsiteY8" fmla="*/ 1423162 h 2147815"/>
              <a:gd name="connsiteX9" fmla="*/ 1680119 w 2456709"/>
              <a:gd name="connsiteY9" fmla="*/ 1191168 h 2147815"/>
              <a:gd name="connsiteX10" fmla="*/ 1633419 w 2456709"/>
              <a:gd name="connsiteY10" fmla="*/ 1075171 h 2147815"/>
              <a:gd name="connsiteX11" fmla="*/ 1662042 w 2456709"/>
              <a:gd name="connsiteY11" fmla="*/ 984784 h 2147815"/>
              <a:gd name="connsiteX12" fmla="*/ 1625887 w 2456709"/>
              <a:gd name="connsiteY12" fmla="*/ 957667 h 2147815"/>
              <a:gd name="connsiteX13" fmla="*/ 1761468 w 2456709"/>
              <a:gd name="connsiteY13" fmla="*/ 743750 h 2147815"/>
              <a:gd name="connsiteX14" fmla="*/ 1545748 w 2456709"/>
              <a:gd name="connsiteY14" fmla="*/ 613 h 2147815"/>
              <a:gd name="connsiteX15" fmla="*/ 1274671 w 2456709"/>
              <a:gd name="connsiteY15" fmla="*/ 379829 h 2147815"/>
              <a:gd name="connsiteX16" fmla="*/ 1297433 w 2456709"/>
              <a:gd name="connsiteY16" fmla="*/ 552863 h 2147815"/>
              <a:gd name="connsiteX17" fmla="*/ 1346415 w 2456709"/>
              <a:gd name="connsiteY17" fmla="*/ 595059 h 2147815"/>
              <a:gd name="connsiteX18" fmla="*/ 1367372 w 2456709"/>
              <a:gd name="connsiteY18" fmla="*/ 752432 h 2147815"/>
              <a:gd name="connsiteX19" fmla="*/ 1274686 w 2456709"/>
              <a:gd name="connsiteY19" fmla="*/ 869532 h 2147815"/>
              <a:gd name="connsiteX20" fmla="*/ 959345 w 2456709"/>
              <a:gd name="connsiteY20" fmla="*/ 1000520 h 2147815"/>
              <a:gd name="connsiteX21" fmla="*/ 838918 w 2456709"/>
              <a:gd name="connsiteY21" fmla="*/ 1316294 h 2147815"/>
              <a:gd name="connsiteX22" fmla="*/ 850387 w 2456709"/>
              <a:gd name="connsiteY22" fmla="*/ 1389231 h 2147815"/>
              <a:gd name="connsiteX23" fmla="*/ 741400 w 2456709"/>
              <a:gd name="connsiteY23" fmla="*/ 1570558 h 2147815"/>
              <a:gd name="connsiteX24" fmla="*/ 697265 w 2456709"/>
              <a:gd name="connsiteY24" fmla="*/ 1680275 h 2147815"/>
              <a:gd name="connsiteX25" fmla="*/ 563833 w 2456709"/>
              <a:gd name="connsiteY25" fmla="*/ 1671728 h 2147815"/>
              <a:gd name="connsiteX26" fmla="*/ 366099 w 2456709"/>
              <a:gd name="connsiteY26" fmla="*/ 1578836 h 2147815"/>
              <a:gd name="connsiteX27" fmla="*/ 318787 w 2456709"/>
              <a:gd name="connsiteY27" fmla="*/ 1453889 h 2147815"/>
              <a:gd name="connsiteX28" fmla="*/ 204385 w 2456709"/>
              <a:gd name="connsiteY28" fmla="*/ 1217853 h 2147815"/>
              <a:gd name="connsiteX29" fmla="*/ 191722 w 2456709"/>
              <a:gd name="connsiteY29" fmla="*/ 1409725 h 2147815"/>
              <a:gd name="connsiteX30" fmla="*/ 7382 w 2456709"/>
              <a:gd name="connsiteY30" fmla="*/ 1338578 h 2147815"/>
              <a:gd name="connsiteX31" fmla="*/ 17480 w 2456709"/>
              <a:gd name="connsiteY31" fmla="*/ 1406115 h 2147815"/>
              <a:gd name="connsiteX32" fmla="*/ 41091 w 2456709"/>
              <a:gd name="connsiteY32" fmla="*/ 1503005 h 2147815"/>
              <a:gd name="connsiteX33" fmla="*/ 73994 w 2456709"/>
              <a:gd name="connsiteY33" fmla="*/ 1575361 h 2147815"/>
              <a:gd name="connsiteX34" fmla="*/ 132030 w 2456709"/>
              <a:gd name="connsiteY34" fmla="*/ 1631293 h 2147815"/>
              <a:gd name="connsiteX35" fmla="*/ 273712 w 2456709"/>
              <a:gd name="connsiteY35" fmla="*/ 1741935 h 2147815"/>
              <a:gd name="connsiteX36" fmla="*/ 280648 w 2456709"/>
              <a:gd name="connsiteY36" fmla="*/ 1944801 h 2147815"/>
              <a:gd name="connsiteX37" fmla="*/ 371006 w 2456709"/>
              <a:gd name="connsiteY37" fmla="*/ 1983565 h 2147815"/>
              <a:gd name="connsiteX38" fmla="*/ 464779 w 2456709"/>
              <a:gd name="connsiteY38" fmla="*/ 2027684 h 2147815"/>
              <a:gd name="connsiteX39" fmla="*/ 746098 w 2456709"/>
              <a:gd name="connsiteY39" fmla="*/ 2074878 h 2147815"/>
              <a:gd name="connsiteX40" fmla="*/ 951067 w 2456709"/>
              <a:gd name="connsiteY40" fmla="*/ 2005998 h 2147815"/>
              <a:gd name="connsiteX41" fmla="*/ 956794 w 2456709"/>
              <a:gd name="connsiteY41" fmla="*/ 2137120 h 2147815"/>
              <a:gd name="connsiteX42" fmla="*/ 2191985 w 2456709"/>
              <a:gd name="connsiteY42" fmla="*/ 2139983 h 2147815"/>
              <a:gd name="connsiteX43" fmla="*/ 2202531 w 2456709"/>
              <a:gd name="connsiteY43" fmla="*/ 2017901 h 2147815"/>
              <a:gd name="connsiteX44" fmla="*/ 2281195 w 2456709"/>
              <a:gd name="connsiteY44" fmla="*/ 2082992 h 2147815"/>
              <a:gd name="connsiteX45" fmla="*/ 2415672 w 2456709"/>
              <a:gd name="connsiteY45" fmla="*/ 2147815 h 2147815"/>
              <a:gd name="connsiteX46" fmla="*/ 2456709 w 2456709"/>
              <a:gd name="connsiteY46" fmla="*/ 1865755 h 2147815"/>
              <a:gd name="connsiteX47" fmla="*/ 2418609 w 2456709"/>
              <a:gd name="connsiteY47" fmla="*/ 1646541 h 2147815"/>
              <a:gd name="connsiteX48" fmla="*/ 2453749 w 2456709"/>
              <a:gd name="connsiteY48" fmla="*/ 1508485 h 2147815"/>
              <a:gd name="connsiteX49" fmla="*/ 2440223 w 2456709"/>
              <a:gd name="connsiteY49" fmla="*/ 1390737 h 2147815"/>
              <a:gd name="connsiteX50" fmla="*/ 2375729 w 2456709"/>
              <a:gd name="connsiteY50" fmla="*/ 1183801 h 2147815"/>
              <a:gd name="connsiteX51" fmla="*/ 2342855 w 2456709"/>
              <a:gd name="connsiteY51" fmla="*/ 1049949 h 2147815"/>
              <a:gd name="connsiteX52" fmla="*/ 2216849 w 2456709"/>
              <a:gd name="connsiteY52" fmla="*/ 909625 h 2147815"/>
              <a:gd name="connsiteX53" fmla="*/ 1996340 w 2456709"/>
              <a:gd name="connsiteY53" fmla="*/ 846622 h 2147815"/>
              <a:gd name="connsiteX54" fmla="*/ 1873198 w 2456709"/>
              <a:gd name="connsiteY54" fmla="*/ 806530 h 2147815"/>
              <a:gd name="connsiteX55" fmla="*/ 1744478 w 2456709"/>
              <a:gd name="connsiteY55" fmla="*/ 695291 h 2147815"/>
              <a:gd name="connsiteX56" fmla="*/ 1764076 w 2456709"/>
              <a:gd name="connsiteY56" fmla="*/ 584498 h 2147815"/>
              <a:gd name="connsiteX57" fmla="*/ 1790641 w 2456709"/>
              <a:gd name="connsiteY57" fmla="*/ 540901 h 2147815"/>
              <a:gd name="connsiteX58" fmla="*/ 1821203 w 2456709"/>
              <a:gd name="connsiteY58" fmla="*/ 408317 h 2147815"/>
              <a:gd name="connsiteX59" fmla="*/ 1812227 w 2456709"/>
              <a:gd name="connsiteY59" fmla="*/ 159443 h 2147815"/>
              <a:gd name="connsiteX60" fmla="*/ 1545748 w 2456709"/>
              <a:gd name="connsiteY60" fmla="*/ 613 h 2147815"/>
              <a:gd name="connsiteX0" fmla="*/ 1383346 w 2456709"/>
              <a:gd name="connsiteY0" fmla="*/ 807021 h 2147815"/>
              <a:gd name="connsiteX1" fmla="*/ 1515914 w 2456709"/>
              <a:gd name="connsiteY1" fmla="*/ 966706 h 2147815"/>
              <a:gd name="connsiteX2" fmla="*/ 1484278 w 2456709"/>
              <a:gd name="connsiteY2" fmla="*/ 999848 h 2147815"/>
              <a:gd name="connsiteX3" fmla="*/ 1565627 w 2456709"/>
              <a:gd name="connsiteY3" fmla="*/ 1082703 h 2147815"/>
              <a:gd name="connsiteX4" fmla="*/ 1514407 w 2456709"/>
              <a:gd name="connsiteY4" fmla="*/ 1221297 h 2147815"/>
              <a:gd name="connsiteX5" fmla="*/ 1478252 w 2456709"/>
              <a:gd name="connsiteY5" fmla="*/ 1358385 h 2147815"/>
              <a:gd name="connsiteX6" fmla="*/ 1383346 w 2456709"/>
              <a:gd name="connsiteY6" fmla="*/ 807021 h 2147815"/>
              <a:gd name="connsiteX7" fmla="*/ 1761468 w 2456709"/>
              <a:gd name="connsiteY7" fmla="*/ 743750 h 2147815"/>
              <a:gd name="connsiteX8" fmla="*/ 1687651 w 2456709"/>
              <a:gd name="connsiteY8" fmla="*/ 1423162 h 2147815"/>
              <a:gd name="connsiteX9" fmla="*/ 1680119 w 2456709"/>
              <a:gd name="connsiteY9" fmla="*/ 1191168 h 2147815"/>
              <a:gd name="connsiteX10" fmla="*/ 1633419 w 2456709"/>
              <a:gd name="connsiteY10" fmla="*/ 1075171 h 2147815"/>
              <a:gd name="connsiteX11" fmla="*/ 1662042 w 2456709"/>
              <a:gd name="connsiteY11" fmla="*/ 984784 h 2147815"/>
              <a:gd name="connsiteX12" fmla="*/ 1625887 w 2456709"/>
              <a:gd name="connsiteY12" fmla="*/ 957667 h 2147815"/>
              <a:gd name="connsiteX13" fmla="*/ 1761468 w 2456709"/>
              <a:gd name="connsiteY13" fmla="*/ 743750 h 2147815"/>
              <a:gd name="connsiteX14" fmla="*/ 1545748 w 2456709"/>
              <a:gd name="connsiteY14" fmla="*/ 613 h 2147815"/>
              <a:gd name="connsiteX15" fmla="*/ 1274671 w 2456709"/>
              <a:gd name="connsiteY15" fmla="*/ 379829 h 2147815"/>
              <a:gd name="connsiteX16" fmla="*/ 1297433 w 2456709"/>
              <a:gd name="connsiteY16" fmla="*/ 552863 h 2147815"/>
              <a:gd name="connsiteX17" fmla="*/ 1346415 w 2456709"/>
              <a:gd name="connsiteY17" fmla="*/ 595059 h 2147815"/>
              <a:gd name="connsiteX18" fmla="*/ 1367372 w 2456709"/>
              <a:gd name="connsiteY18" fmla="*/ 752432 h 2147815"/>
              <a:gd name="connsiteX19" fmla="*/ 1274686 w 2456709"/>
              <a:gd name="connsiteY19" fmla="*/ 869532 h 2147815"/>
              <a:gd name="connsiteX20" fmla="*/ 959345 w 2456709"/>
              <a:gd name="connsiteY20" fmla="*/ 1000520 h 2147815"/>
              <a:gd name="connsiteX21" fmla="*/ 838918 w 2456709"/>
              <a:gd name="connsiteY21" fmla="*/ 1316294 h 2147815"/>
              <a:gd name="connsiteX22" fmla="*/ 850387 w 2456709"/>
              <a:gd name="connsiteY22" fmla="*/ 1389231 h 2147815"/>
              <a:gd name="connsiteX23" fmla="*/ 741400 w 2456709"/>
              <a:gd name="connsiteY23" fmla="*/ 1570558 h 2147815"/>
              <a:gd name="connsiteX24" fmla="*/ 697265 w 2456709"/>
              <a:gd name="connsiteY24" fmla="*/ 1680275 h 2147815"/>
              <a:gd name="connsiteX25" fmla="*/ 563833 w 2456709"/>
              <a:gd name="connsiteY25" fmla="*/ 1671728 h 2147815"/>
              <a:gd name="connsiteX26" fmla="*/ 366099 w 2456709"/>
              <a:gd name="connsiteY26" fmla="*/ 1578836 h 2147815"/>
              <a:gd name="connsiteX27" fmla="*/ 318787 w 2456709"/>
              <a:gd name="connsiteY27" fmla="*/ 1453889 h 2147815"/>
              <a:gd name="connsiteX28" fmla="*/ 204385 w 2456709"/>
              <a:gd name="connsiteY28" fmla="*/ 1217853 h 2147815"/>
              <a:gd name="connsiteX29" fmla="*/ 191722 w 2456709"/>
              <a:gd name="connsiteY29" fmla="*/ 1409725 h 2147815"/>
              <a:gd name="connsiteX30" fmla="*/ 7382 w 2456709"/>
              <a:gd name="connsiteY30" fmla="*/ 1338578 h 2147815"/>
              <a:gd name="connsiteX31" fmla="*/ 17480 w 2456709"/>
              <a:gd name="connsiteY31" fmla="*/ 1406115 h 2147815"/>
              <a:gd name="connsiteX32" fmla="*/ 41091 w 2456709"/>
              <a:gd name="connsiteY32" fmla="*/ 1503005 h 2147815"/>
              <a:gd name="connsiteX33" fmla="*/ 73994 w 2456709"/>
              <a:gd name="connsiteY33" fmla="*/ 1575361 h 2147815"/>
              <a:gd name="connsiteX34" fmla="*/ 132030 w 2456709"/>
              <a:gd name="connsiteY34" fmla="*/ 1631293 h 2147815"/>
              <a:gd name="connsiteX35" fmla="*/ 273712 w 2456709"/>
              <a:gd name="connsiteY35" fmla="*/ 1741935 h 2147815"/>
              <a:gd name="connsiteX36" fmla="*/ 280648 w 2456709"/>
              <a:gd name="connsiteY36" fmla="*/ 1944801 h 2147815"/>
              <a:gd name="connsiteX37" fmla="*/ 371006 w 2456709"/>
              <a:gd name="connsiteY37" fmla="*/ 1983565 h 2147815"/>
              <a:gd name="connsiteX38" fmla="*/ 464779 w 2456709"/>
              <a:gd name="connsiteY38" fmla="*/ 2027684 h 2147815"/>
              <a:gd name="connsiteX39" fmla="*/ 746098 w 2456709"/>
              <a:gd name="connsiteY39" fmla="*/ 2074878 h 2147815"/>
              <a:gd name="connsiteX40" fmla="*/ 951067 w 2456709"/>
              <a:gd name="connsiteY40" fmla="*/ 2005998 h 2147815"/>
              <a:gd name="connsiteX41" fmla="*/ 956794 w 2456709"/>
              <a:gd name="connsiteY41" fmla="*/ 2137120 h 2147815"/>
              <a:gd name="connsiteX42" fmla="*/ 2191985 w 2456709"/>
              <a:gd name="connsiteY42" fmla="*/ 2139983 h 2147815"/>
              <a:gd name="connsiteX43" fmla="*/ 2202531 w 2456709"/>
              <a:gd name="connsiteY43" fmla="*/ 2017901 h 2147815"/>
              <a:gd name="connsiteX44" fmla="*/ 2281195 w 2456709"/>
              <a:gd name="connsiteY44" fmla="*/ 2082992 h 2147815"/>
              <a:gd name="connsiteX45" fmla="*/ 2415672 w 2456709"/>
              <a:gd name="connsiteY45" fmla="*/ 2147815 h 2147815"/>
              <a:gd name="connsiteX46" fmla="*/ 2456709 w 2456709"/>
              <a:gd name="connsiteY46" fmla="*/ 1865755 h 2147815"/>
              <a:gd name="connsiteX47" fmla="*/ 2456709 w 2456709"/>
              <a:gd name="connsiteY47" fmla="*/ 1684641 h 2147815"/>
              <a:gd name="connsiteX48" fmla="*/ 2453749 w 2456709"/>
              <a:gd name="connsiteY48" fmla="*/ 1508485 h 2147815"/>
              <a:gd name="connsiteX49" fmla="*/ 2440223 w 2456709"/>
              <a:gd name="connsiteY49" fmla="*/ 1390737 h 2147815"/>
              <a:gd name="connsiteX50" fmla="*/ 2375729 w 2456709"/>
              <a:gd name="connsiteY50" fmla="*/ 1183801 h 2147815"/>
              <a:gd name="connsiteX51" fmla="*/ 2342855 w 2456709"/>
              <a:gd name="connsiteY51" fmla="*/ 1049949 h 2147815"/>
              <a:gd name="connsiteX52" fmla="*/ 2216849 w 2456709"/>
              <a:gd name="connsiteY52" fmla="*/ 909625 h 2147815"/>
              <a:gd name="connsiteX53" fmla="*/ 1996340 w 2456709"/>
              <a:gd name="connsiteY53" fmla="*/ 846622 h 2147815"/>
              <a:gd name="connsiteX54" fmla="*/ 1873198 w 2456709"/>
              <a:gd name="connsiteY54" fmla="*/ 806530 h 2147815"/>
              <a:gd name="connsiteX55" fmla="*/ 1744478 w 2456709"/>
              <a:gd name="connsiteY55" fmla="*/ 695291 h 2147815"/>
              <a:gd name="connsiteX56" fmla="*/ 1764076 w 2456709"/>
              <a:gd name="connsiteY56" fmla="*/ 584498 h 2147815"/>
              <a:gd name="connsiteX57" fmla="*/ 1790641 w 2456709"/>
              <a:gd name="connsiteY57" fmla="*/ 540901 h 2147815"/>
              <a:gd name="connsiteX58" fmla="*/ 1821203 w 2456709"/>
              <a:gd name="connsiteY58" fmla="*/ 408317 h 2147815"/>
              <a:gd name="connsiteX59" fmla="*/ 1812227 w 2456709"/>
              <a:gd name="connsiteY59" fmla="*/ 159443 h 2147815"/>
              <a:gd name="connsiteX60" fmla="*/ 1545748 w 2456709"/>
              <a:gd name="connsiteY60" fmla="*/ 613 h 2147815"/>
              <a:gd name="connsiteX0" fmla="*/ 1383346 w 2456709"/>
              <a:gd name="connsiteY0" fmla="*/ 807021 h 2147815"/>
              <a:gd name="connsiteX1" fmla="*/ 1515914 w 2456709"/>
              <a:gd name="connsiteY1" fmla="*/ 966706 h 2147815"/>
              <a:gd name="connsiteX2" fmla="*/ 1484278 w 2456709"/>
              <a:gd name="connsiteY2" fmla="*/ 999848 h 2147815"/>
              <a:gd name="connsiteX3" fmla="*/ 1565627 w 2456709"/>
              <a:gd name="connsiteY3" fmla="*/ 1082703 h 2147815"/>
              <a:gd name="connsiteX4" fmla="*/ 1514407 w 2456709"/>
              <a:gd name="connsiteY4" fmla="*/ 1221297 h 2147815"/>
              <a:gd name="connsiteX5" fmla="*/ 1478252 w 2456709"/>
              <a:gd name="connsiteY5" fmla="*/ 1358385 h 2147815"/>
              <a:gd name="connsiteX6" fmla="*/ 1383346 w 2456709"/>
              <a:gd name="connsiteY6" fmla="*/ 807021 h 2147815"/>
              <a:gd name="connsiteX7" fmla="*/ 1761468 w 2456709"/>
              <a:gd name="connsiteY7" fmla="*/ 743750 h 2147815"/>
              <a:gd name="connsiteX8" fmla="*/ 1687651 w 2456709"/>
              <a:gd name="connsiteY8" fmla="*/ 1423162 h 2147815"/>
              <a:gd name="connsiteX9" fmla="*/ 1680119 w 2456709"/>
              <a:gd name="connsiteY9" fmla="*/ 1191168 h 2147815"/>
              <a:gd name="connsiteX10" fmla="*/ 1633419 w 2456709"/>
              <a:gd name="connsiteY10" fmla="*/ 1075171 h 2147815"/>
              <a:gd name="connsiteX11" fmla="*/ 1662042 w 2456709"/>
              <a:gd name="connsiteY11" fmla="*/ 984784 h 2147815"/>
              <a:gd name="connsiteX12" fmla="*/ 1625887 w 2456709"/>
              <a:gd name="connsiteY12" fmla="*/ 957667 h 2147815"/>
              <a:gd name="connsiteX13" fmla="*/ 1761468 w 2456709"/>
              <a:gd name="connsiteY13" fmla="*/ 743750 h 2147815"/>
              <a:gd name="connsiteX14" fmla="*/ 1545748 w 2456709"/>
              <a:gd name="connsiteY14" fmla="*/ 613 h 2147815"/>
              <a:gd name="connsiteX15" fmla="*/ 1274671 w 2456709"/>
              <a:gd name="connsiteY15" fmla="*/ 379829 h 2147815"/>
              <a:gd name="connsiteX16" fmla="*/ 1297433 w 2456709"/>
              <a:gd name="connsiteY16" fmla="*/ 552863 h 2147815"/>
              <a:gd name="connsiteX17" fmla="*/ 1346415 w 2456709"/>
              <a:gd name="connsiteY17" fmla="*/ 595059 h 2147815"/>
              <a:gd name="connsiteX18" fmla="*/ 1367372 w 2456709"/>
              <a:gd name="connsiteY18" fmla="*/ 752432 h 2147815"/>
              <a:gd name="connsiteX19" fmla="*/ 1274686 w 2456709"/>
              <a:gd name="connsiteY19" fmla="*/ 869532 h 2147815"/>
              <a:gd name="connsiteX20" fmla="*/ 959345 w 2456709"/>
              <a:gd name="connsiteY20" fmla="*/ 1000520 h 2147815"/>
              <a:gd name="connsiteX21" fmla="*/ 838918 w 2456709"/>
              <a:gd name="connsiteY21" fmla="*/ 1316294 h 2147815"/>
              <a:gd name="connsiteX22" fmla="*/ 850387 w 2456709"/>
              <a:gd name="connsiteY22" fmla="*/ 1389231 h 2147815"/>
              <a:gd name="connsiteX23" fmla="*/ 741400 w 2456709"/>
              <a:gd name="connsiteY23" fmla="*/ 1570558 h 2147815"/>
              <a:gd name="connsiteX24" fmla="*/ 697265 w 2456709"/>
              <a:gd name="connsiteY24" fmla="*/ 1680275 h 2147815"/>
              <a:gd name="connsiteX25" fmla="*/ 563833 w 2456709"/>
              <a:gd name="connsiteY25" fmla="*/ 1671728 h 2147815"/>
              <a:gd name="connsiteX26" fmla="*/ 366099 w 2456709"/>
              <a:gd name="connsiteY26" fmla="*/ 1578836 h 2147815"/>
              <a:gd name="connsiteX27" fmla="*/ 318787 w 2456709"/>
              <a:gd name="connsiteY27" fmla="*/ 1453889 h 2147815"/>
              <a:gd name="connsiteX28" fmla="*/ 204385 w 2456709"/>
              <a:gd name="connsiteY28" fmla="*/ 1217853 h 2147815"/>
              <a:gd name="connsiteX29" fmla="*/ 191722 w 2456709"/>
              <a:gd name="connsiteY29" fmla="*/ 1409725 h 2147815"/>
              <a:gd name="connsiteX30" fmla="*/ 7382 w 2456709"/>
              <a:gd name="connsiteY30" fmla="*/ 1338578 h 2147815"/>
              <a:gd name="connsiteX31" fmla="*/ 17480 w 2456709"/>
              <a:gd name="connsiteY31" fmla="*/ 1406115 h 2147815"/>
              <a:gd name="connsiteX32" fmla="*/ 41091 w 2456709"/>
              <a:gd name="connsiteY32" fmla="*/ 1503005 h 2147815"/>
              <a:gd name="connsiteX33" fmla="*/ 73994 w 2456709"/>
              <a:gd name="connsiteY33" fmla="*/ 1575361 h 2147815"/>
              <a:gd name="connsiteX34" fmla="*/ 132030 w 2456709"/>
              <a:gd name="connsiteY34" fmla="*/ 1631293 h 2147815"/>
              <a:gd name="connsiteX35" fmla="*/ 273712 w 2456709"/>
              <a:gd name="connsiteY35" fmla="*/ 1741935 h 2147815"/>
              <a:gd name="connsiteX36" fmla="*/ 280648 w 2456709"/>
              <a:gd name="connsiteY36" fmla="*/ 1944801 h 2147815"/>
              <a:gd name="connsiteX37" fmla="*/ 371006 w 2456709"/>
              <a:gd name="connsiteY37" fmla="*/ 1983565 h 2147815"/>
              <a:gd name="connsiteX38" fmla="*/ 464779 w 2456709"/>
              <a:gd name="connsiteY38" fmla="*/ 2027684 h 2147815"/>
              <a:gd name="connsiteX39" fmla="*/ 746098 w 2456709"/>
              <a:gd name="connsiteY39" fmla="*/ 2074878 h 2147815"/>
              <a:gd name="connsiteX40" fmla="*/ 951067 w 2456709"/>
              <a:gd name="connsiteY40" fmla="*/ 2005998 h 2147815"/>
              <a:gd name="connsiteX41" fmla="*/ 956794 w 2456709"/>
              <a:gd name="connsiteY41" fmla="*/ 2137120 h 2147815"/>
              <a:gd name="connsiteX42" fmla="*/ 2191985 w 2456709"/>
              <a:gd name="connsiteY42" fmla="*/ 2139983 h 2147815"/>
              <a:gd name="connsiteX43" fmla="*/ 2281195 w 2456709"/>
              <a:gd name="connsiteY43" fmla="*/ 2082992 h 2147815"/>
              <a:gd name="connsiteX44" fmla="*/ 2415672 w 2456709"/>
              <a:gd name="connsiteY44" fmla="*/ 2147815 h 2147815"/>
              <a:gd name="connsiteX45" fmla="*/ 2456709 w 2456709"/>
              <a:gd name="connsiteY45" fmla="*/ 1865755 h 2147815"/>
              <a:gd name="connsiteX46" fmla="*/ 2456709 w 2456709"/>
              <a:gd name="connsiteY46" fmla="*/ 1684641 h 2147815"/>
              <a:gd name="connsiteX47" fmla="*/ 2453749 w 2456709"/>
              <a:gd name="connsiteY47" fmla="*/ 1508485 h 2147815"/>
              <a:gd name="connsiteX48" fmla="*/ 2440223 w 2456709"/>
              <a:gd name="connsiteY48" fmla="*/ 1390737 h 2147815"/>
              <a:gd name="connsiteX49" fmla="*/ 2375729 w 2456709"/>
              <a:gd name="connsiteY49" fmla="*/ 1183801 h 2147815"/>
              <a:gd name="connsiteX50" fmla="*/ 2342855 w 2456709"/>
              <a:gd name="connsiteY50" fmla="*/ 1049949 h 2147815"/>
              <a:gd name="connsiteX51" fmla="*/ 2216849 w 2456709"/>
              <a:gd name="connsiteY51" fmla="*/ 909625 h 2147815"/>
              <a:gd name="connsiteX52" fmla="*/ 1996340 w 2456709"/>
              <a:gd name="connsiteY52" fmla="*/ 846622 h 2147815"/>
              <a:gd name="connsiteX53" fmla="*/ 1873198 w 2456709"/>
              <a:gd name="connsiteY53" fmla="*/ 806530 h 2147815"/>
              <a:gd name="connsiteX54" fmla="*/ 1744478 w 2456709"/>
              <a:gd name="connsiteY54" fmla="*/ 695291 h 2147815"/>
              <a:gd name="connsiteX55" fmla="*/ 1764076 w 2456709"/>
              <a:gd name="connsiteY55" fmla="*/ 584498 h 2147815"/>
              <a:gd name="connsiteX56" fmla="*/ 1790641 w 2456709"/>
              <a:gd name="connsiteY56" fmla="*/ 540901 h 2147815"/>
              <a:gd name="connsiteX57" fmla="*/ 1821203 w 2456709"/>
              <a:gd name="connsiteY57" fmla="*/ 408317 h 2147815"/>
              <a:gd name="connsiteX58" fmla="*/ 1812227 w 2456709"/>
              <a:gd name="connsiteY58" fmla="*/ 159443 h 2147815"/>
              <a:gd name="connsiteX59" fmla="*/ 1545748 w 2456709"/>
              <a:gd name="connsiteY59" fmla="*/ 613 h 2147815"/>
              <a:gd name="connsiteX0" fmla="*/ 1383346 w 2456709"/>
              <a:gd name="connsiteY0" fmla="*/ 807021 h 2166619"/>
              <a:gd name="connsiteX1" fmla="*/ 1515914 w 2456709"/>
              <a:gd name="connsiteY1" fmla="*/ 966706 h 2166619"/>
              <a:gd name="connsiteX2" fmla="*/ 1484278 w 2456709"/>
              <a:gd name="connsiteY2" fmla="*/ 999848 h 2166619"/>
              <a:gd name="connsiteX3" fmla="*/ 1565627 w 2456709"/>
              <a:gd name="connsiteY3" fmla="*/ 1082703 h 2166619"/>
              <a:gd name="connsiteX4" fmla="*/ 1514407 w 2456709"/>
              <a:gd name="connsiteY4" fmla="*/ 1221297 h 2166619"/>
              <a:gd name="connsiteX5" fmla="*/ 1478252 w 2456709"/>
              <a:gd name="connsiteY5" fmla="*/ 1358385 h 2166619"/>
              <a:gd name="connsiteX6" fmla="*/ 1383346 w 2456709"/>
              <a:gd name="connsiteY6" fmla="*/ 807021 h 2166619"/>
              <a:gd name="connsiteX7" fmla="*/ 1761468 w 2456709"/>
              <a:gd name="connsiteY7" fmla="*/ 743750 h 2166619"/>
              <a:gd name="connsiteX8" fmla="*/ 1687651 w 2456709"/>
              <a:gd name="connsiteY8" fmla="*/ 1423162 h 2166619"/>
              <a:gd name="connsiteX9" fmla="*/ 1680119 w 2456709"/>
              <a:gd name="connsiteY9" fmla="*/ 1191168 h 2166619"/>
              <a:gd name="connsiteX10" fmla="*/ 1633419 w 2456709"/>
              <a:gd name="connsiteY10" fmla="*/ 1075171 h 2166619"/>
              <a:gd name="connsiteX11" fmla="*/ 1662042 w 2456709"/>
              <a:gd name="connsiteY11" fmla="*/ 984784 h 2166619"/>
              <a:gd name="connsiteX12" fmla="*/ 1625887 w 2456709"/>
              <a:gd name="connsiteY12" fmla="*/ 957667 h 2166619"/>
              <a:gd name="connsiteX13" fmla="*/ 1761468 w 2456709"/>
              <a:gd name="connsiteY13" fmla="*/ 743750 h 2166619"/>
              <a:gd name="connsiteX14" fmla="*/ 1545748 w 2456709"/>
              <a:gd name="connsiteY14" fmla="*/ 613 h 2166619"/>
              <a:gd name="connsiteX15" fmla="*/ 1274671 w 2456709"/>
              <a:gd name="connsiteY15" fmla="*/ 379829 h 2166619"/>
              <a:gd name="connsiteX16" fmla="*/ 1297433 w 2456709"/>
              <a:gd name="connsiteY16" fmla="*/ 552863 h 2166619"/>
              <a:gd name="connsiteX17" fmla="*/ 1346415 w 2456709"/>
              <a:gd name="connsiteY17" fmla="*/ 595059 h 2166619"/>
              <a:gd name="connsiteX18" fmla="*/ 1367372 w 2456709"/>
              <a:gd name="connsiteY18" fmla="*/ 752432 h 2166619"/>
              <a:gd name="connsiteX19" fmla="*/ 1274686 w 2456709"/>
              <a:gd name="connsiteY19" fmla="*/ 869532 h 2166619"/>
              <a:gd name="connsiteX20" fmla="*/ 959345 w 2456709"/>
              <a:gd name="connsiteY20" fmla="*/ 1000520 h 2166619"/>
              <a:gd name="connsiteX21" fmla="*/ 838918 w 2456709"/>
              <a:gd name="connsiteY21" fmla="*/ 1316294 h 2166619"/>
              <a:gd name="connsiteX22" fmla="*/ 850387 w 2456709"/>
              <a:gd name="connsiteY22" fmla="*/ 1389231 h 2166619"/>
              <a:gd name="connsiteX23" fmla="*/ 741400 w 2456709"/>
              <a:gd name="connsiteY23" fmla="*/ 1570558 h 2166619"/>
              <a:gd name="connsiteX24" fmla="*/ 697265 w 2456709"/>
              <a:gd name="connsiteY24" fmla="*/ 1680275 h 2166619"/>
              <a:gd name="connsiteX25" fmla="*/ 563833 w 2456709"/>
              <a:gd name="connsiteY25" fmla="*/ 1671728 h 2166619"/>
              <a:gd name="connsiteX26" fmla="*/ 366099 w 2456709"/>
              <a:gd name="connsiteY26" fmla="*/ 1578836 h 2166619"/>
              <a:gd name="connsiteX27" fmla="*/ 318787 w 2456709"/>
              <a:gd name="connsiteY27" fmla="*/ 1453889 h 2166619"/>
              <a:gd name="connsiteX28" fmla="*/ 204385 w 2456709"/>
              <a:gd name="connsiteY28" fmla="*/ 1217853 h 2166619"/>
              <a:gd name="connsiteX29" fmla="*/ 191722 w 2456709"/>
              <a:gd name="connsiteY29" fmla="*/ 1409725 h 2166619"/>
              <a:gd name="connsiteX30" fmla="*/ 7382 w 2456709"/>
              <a:gd name="connsiteY30" fmla="*/ 1338578 h 2166619"/>
              <a:gd name="connsiteX31" fmla="*/ 17480 w 2456709"/>
              <a:gd name="connsiteY31" fmla="*/ 1406115 h 2166619"/>
              <a:gd name="connsiteX32" fmla="*/ 41091 w 2456709"/>
              <a:gd name="connsiteY32" fmla="*/ 1503005 h 2166619"/>
              <a:gd name="connsiteX33" fmla="*/ 73994 w 2456709"/>
              <a:gd name="connsiteY33" fmla="*/ 1575361 h 2166619"/>
              <a:gd name="connsiteX34" fmla="*/ 132030 w 2456709"/>
              <a:gd name="connsiteY34" fmla="*/ 1631293 h 2166619"/>
              <a:gd name="connsiteX35" fmla="*/ 273712 w 2456709"/>
              <a:gd name="connsiteY35" fmla="*/ 1741935 h 2166619"/>
              <a:gd name="connsiteX36" fmla="*/ 280648 w 2456709"/>
              <a:gd name="connsiteY36" fmla="*/ 1944801 h 2166619"/>
              <a:gd name="connsiteX37" fmla="*/ 371006 w 2456709"/>
              <a:gd name="connsiteY37" fmla="*/ 1983565 h 2166619"/>
              <a:gd name="connsiteX38" fmla="*/ 464779 w 2456709"/>
              <a:gd name="connsiteY38" fmla="*/ 2027684 h 2166619"/>
              <a:gd name="connsiteX39" fmla="*/ 746098 w 2456709"/>
              <a:gd name="connsiteY39" fmla="*/ 2074878 h 2166619"/>
              <a:gd name="connsiteX40" fmla="*/ 951067 w 2456709"/>
              <a:gd name="connsiteY40" fmla="*/ 2005998 h 2166619"/>
              <a:gd name="connsiteX41" fmla="*/ 956794 w 2456709"/>
              <a:gd name="connsiteY41" fmla="*/ 2137120 h 2166619"/>
              <a:gd name="connsiteX42" fmla="*/ 2191985 w 2456709"/>
              <a:gd name="connsiteY42" fmla="*/ 2139983 h 2166619"/>
              <a:gd name="connsiteX43" fmla="*/ 2415672 w 2456709"/>
              <a:gd name="connsiteY43" fmla="*/ 2147815 h 2166619"/>
              <a:gd name="connsiteX44" fmla="*/ 2456709 w 2456709"/>
              <a:gd name="connsiteY44" fmla="*/ 1865755 h 2166619"/>
              <a:gd name="connsiteX45" fmla="*/ 2456709 w 2456709"/>
              <a:gd name="connsiteY45" fmla="*/ 1684641 h 2166619"/>
              <a:gd name="connsiteX46" fmla="*/ 2453749 w 2456709"/>
              <a:gd name="connsiteY46" fmla="*/ 1508485 h 2166619"/>
              <a:gd name="connsiteX47" fmla="*/ 2440223 w 2456709"/>
              <a:gd name="connsiteY47" fmla="*/ 1390737 h 2166619"/>
              <a:gd name="connsiteX48" fmla="*/ 2375729 w 2456709"/>
              <a:gd name="connsiteY48" fmla="*/ 1183801 h 2166619"/>
              <a:gd name="connsiteX49" fmla="*/ 2342855 w 2456709"/>
              <a:gd name="connsiteY49" fmla="*/ 1049949 h 2166619"/>
              <a:gd name="connsiteX50" fmla="*/ 2216849 w 2456709"/>
              <a:gd name="connsiteY50" fmla="*/ 909625 h 2166619"/>
              <a:gd name="connsiteX51" fmla="*/ 1996340 w 2456709"/>
              <a:gd name="connsiteY51" fmla="*/ 846622 h 2166619"/>
              <a:gd name="connsiteX52" fmla="*/ 1873198 w 2456709"/>
              <a:gd name="connsiteY52" fmla="*/ 806530 h 2166619"/>
              <a:gd name="connsiteX53" fmla="*/ 1744478 w 2456709"/>
              <a:gd name="connsiteY53" fmla="*/ 695291 h 2166619"/>
              <a:gd name="connsiteX54" fmla="*/ 1764076 w 2456709"/>
              <a:gd name="connsiteY54" fmla="*/ 584498 h 2166619"/>
              <a:gd name="connsiteX55" fmla="*/ 1790641 w 2456709"/>
              <a:gd name="connsiteY55" fmla="*/ 540901 h 2166619"/>
              <a:gd name="connsiteX56" fmla="*/ 1821203 w 2456709"/>
              <a:gd name="connsiteY56" fmla="*/ 408317 h 2166619"/>
              <a:gd name="connsiteX57" fmla="*/ 1812227 w 2456709"/>
              <a:gd name="connsiteY57" fmla="*/ 159443 h 2166619"/>
              <a:gd name="connsiteX58" fmla="*/ 1545748 w 2456709"/>
              <a:gd name="connsiteY58" fmla="*/ 613 h 2166619"/>
              <a:gd name="connsiteX0" fmla="*/ 1383346 w 2456709"/>
              <a:gd name="connsiteY0" fmla="*/ 807021 h 2166619"/>
              <a:gd name="connsiteX1" fmla="*/ 1515914 w 2456709"/>
              <a:gd name="connsiteY1" fmla="*/ 966706 h 2166619"/>
              <a:gd name="connsiteX2" fmla="*/ 1484278 w 2456709"/>
              <a:gd name="connsiteY2" fmla="*/ 999848 h 2166619"/>
              <a:gd name="connsiteX3" fmla="*/ 1565627 w 2456709"/>
              <a:gd name="connsiteY3" fmla="*/ 1082703 h 2166619"/>
              <a:gd name="connsiteX4" fmla="*/ 1514407 w 2456709"/>
              <a:gd name="connsiteY4" fmla="*/ 1221297 h 2166619"/>
              <a:gd name="connsiteX5" fmla="*/ 1478252 w 2456709"/>
              <a:gd name="connsiteY5" fmla="*/ 1358385 h 2166619"/>
              <a:gd name="connsiteX6" fmla="*/ 1383346 w 2456709"/>
              <a:gd name="connsiteY6" fmla="*/ 807021 h 2166619"/>
              <a:gd name="connsiteX7" fmla="*/ 1761468 w 2456709"/>
              <a:gd name="connsiteY7" fmla="*/ 743750 h 2166619"/>
              <a:gd name="connsiteX8" fmla="*/ 1687651 w 2456709"/>
              <a:gd name="connsiteY8" fmla="*/ 1423162 h 2166619"/>
              <a:gd name="connsiteX9" fmla="*/ 1680119 w 2456709"/>
              <a:gd name="connsiteY9" fmla="*/ 1191168 h 2166619"/>
              <a:gd name="connsiteX10" fmla="*/ 1633419 w 2456709"/>
              <a:gd name="connsiteY10" fmla="*/ 1075171 h 2166619"/>
              <a:gd name="connsiteX11" fmla="*/ 1662042 w 2456709"/>
              <a:gd name="connsiteY11" fmla="*/ 984784 h 2166619"/>
              <a:gd name="connsiteX12" fmla="*/ 1625887 w 2456709"/>
              <a:gd name="connsiteY12" fmla="*/ 957667 h 2166619"/>
              <a:gd name="connsiteX13" fmla="*/ 1761468 w 2456709"/>
              <a:gd name="connsiteY13" fmla="*/ 743750 h 2166619"/>
              <a:gd name="connsiteX14" fmla="*/ 1545748 w 2456709"/>
              <a:gd name="connsiteY14" fmla="*/ 613 h 2166619"/>
              <a:gd name="connsiteX15" fmla="*/ 1274671 w 2456709"/>
              <a:gd name="connsiteY15" fmla="*/ 379829 h 2166619"/>
              <a:gd name="connsiteX16" fmla="*/ 1297433 w 2456709"/>
              <a:gd name="connsiteY16" fmla="*/ 552863 h 2166619"/>
              <a:gd name="connsiteX17" fmla="*/ 1346415 w 2456709"/>
              <a:gd name="connsiteY17" fmla="*/ 595059 h 2166619"/>
              <a:gd name="connsiteX18" fmla="*/ 1367372 w 2456709"/>
              <a:gd name="connsiteY18" fmla="*/ 752432 h 2166619"/>
              <a:gd name="connsiteX19" fmla="*/ 1274686 w 2456709"/>
              <a:gd name="connsiteY19" fmla="*/ 869532 h 2166619"/>
              <a:gd name="connsiteX20" fmla="*/ 959345 w 2456709"/>
              <a:gd name="connsiteY20" fmla="*/ 1000520 h 2166619"/>
              <a:gd name="connsiteX21" fmla="*/ 838918 w 2456709"/>
              <a:gd name="connsiteY21" fmla="*/ 1316294 h 2166619"/>
              <a:gd name="connsiteX22" fmla="*/ 850387 w 2456709"/>
              <a:gd name="connsiteY22" fmla="*/ 1389231 h 2166619"/>
              <a:gd name="connsiteX23" fmla="*/ 741400 w 2456709"/>
              <a:gd name="connsiteY23" fmla="*/ 1570558 h 2166619"/>
              <a:gd name="connsiteX24" fmla="*/ 697265 w 2456709"/>
              <a:gd name="connsiteY24" fmla="*/ 1680275 h 2166619"/>
              <a:gd name="connsiteX25" fmla="*/ 563833 w 2456709"/>
              <a:gd name="connsiteY25" fmla="*/ 1671728 h 2166619"/>
              <a:gd name="connsiteX26" fmla="*/ 366099 w 2456709"/>
              <a:gd name="connsiteY26" fmla="*/ 1578836 h 2166619"/>
              <a:gd name="connsiteX27" fmla="*/ 318787 w 2456709"/>
              <a:gd name="connsiteY27" fmla="*/ 1453889 h 2166619"/>
              <a:gd name="connsiteX28" fmla="*/ 204385 w 2456709"/>
              <a:gd name="connsiteY28" fmla="*/ 1217853 h 2166619"/>
              <a:gd name="connsiteX29" fmla="*/ 191722 w 2456709"/>
              <a:gd name="connsiteY29" fmla="*/ 1409725 h 2166619"/>
              <a:gd name="connsiteX30" fmla="*/ 7382 w 2456709"/>
              <a:gd name="connsiteY30" fmla="*/ 1338578 h 2166619"/>
              <a:gd name="connsiteX31" fmla="*/ 17480 w 2456709"/>
              <a:gd name="connsiteY31" fmla="*/ 1406115 h 2166619"/>
              <a:gd name="connsiteX32" fmla="*/ 41091 w 2456709"/>
              <a:gd name="connsiteY32" fmla="*/ 1503005 h 2166619"/>
              <a:gd name="connsiteX33" fmla="*/ 73994 w 2456709"/>
              <a:gd name="connsiteY33" fmla="*/ 1575361 h 2166619"/>
              <a:gd name="connsiteX34" fmla="*/ 132030 w 2456709"/>
              <a:gd name="connsiteY34" fmla="*/ 1631293 h 2166619"/>
              <a:gd name="connsiteX35" fmla="*/ 273712 w 2456709"/>
              <a:gd name="connsiteY35" fmla="*/ 1741935 h 2166619"/>
              <a:gd name="connsiteX36" fmla="*/ 280648 w 2456709"/>
              <a:gd name="connsiteY36" fmla="*/ 1944801 h 2166619"/>
              <a:gd name="connsiteX37" fmla="*/ 371006 w 2456709"/>
              <a:gd name="connsiteY37" fmla="*/ 1983565 h 2166619"/>
              <a:gd name="connsiteX38" fmla="*/ 464779 w 2456709"/>
              <a:gd name="connsiteY38" fmla="*/ 2027684 h 2166619"/>
              <a:gd name="connsiteX39" fmla="*/ 746098 w 2456709"/>
              <a:gd name="connsiteY39" fmla="*/ 2074878 h 2166619"/>
              <a:gd name="connsiteX40" fmla="*/ 951067 w 2456709"/>
              <a:gd name="connsiteY40" fmla="*/ 2005998 h 2166619"/>
              <a:gd name="connsiteX41" fmla="*/ 956794 w 2456709"/>
              <a:gd name="connsiteY41" fmla="*/ 2137120 h 2166619"/>
              <a:gd name="connsiteX42" fmla="*/ 2191985 w 2456709"/>
              <a:gd name="connsiteY42" fmla="*/ 2139983 h 2166619"/>
              <a:gd name="connsiteX43" fmla="*/ 2415672 w 2456709"/>
              <a:gd name="connsiteY43" fmla="*/ 2147815 h 2166619"/>
              <a:gd name="connsiteX44" fmla="*/ 2456709 w 2456709"/>
              <a:gd name="connsiteY44" fmla="*/ 1865755 h 2166619"/>
              <a:gd name="connsiteX45" fmla="*/ 2456709 w 2456709"/>
              <a:gd name="connsiteY45" fmla="*/ 1684641 h 2166619"/>
              <a:gd name="connsiteX46" fmla="*/ 2453749 w 2456709"/>
              <a:gd name="connsiteY46" fmla="*/ 1508485 h 2166619"/>
              <a:gd name="connsiteX47" fmla="*/ 2440223 w 2456709"/>
              <a:gd name="connsiteY47" fmla="*/ 1390737 h 2166619"/>
              <a:gd name="connsiteX48" fmla="*/ 2375729 w 2456709"/>
              <a:gd name="connsiteY48" fmla="*/ 1183801 h 2166619"/>
              <a:gd name="connsiteX49" fmla="*/ 2342855 w 2456709"/>
              <a:gd name="connsiteY49" fmla="*/ 1049949 h 2166619"/>
              <a:gd name="connsiteX50" fmla="*/ 2216849 w 2456709"/>
              <a:gd name="connsiteY50" fmla="*/ 909625 h 2166619"/>
              <a:gd name="connsiteX51" fmla="*/ 1996340 w 2456709"/>
              <a:gd name="connsiteY51" fmla="*/ 846622 h 2166619"/>
              <a:gd name="connsiteX52" fmla="*/ 1873198 w 2456709"/>
              <a:gd name="connsiteY52" fmla="*/ 806530 h 2166619"/>
              <a:gd name="connsiteX53" fmla="*/ 1744478 w 2456709"/>
              <a:gd name="connsiteY53" fmla="*/ 695291 h 2166619"/>
              <a:gd name="connsiteX54" fmla="*/ 1764076 w 2456709"/>
              <a:gd name="connsiteY54" fmla="*/ 584498 h 2166619"/>
              <a:gd name="connsiteX55" fmla="*/ 1790641 w 2456709"/>
              <a:gd name="connsiteY55" fmla="*/ 540901 h 2166619"/>
              <a:gd name="connsiteX56" fmla="*/ 1821203 w 2456709"/>
              <a:gd name="connsiteY56" fmla="*/ 408317 h 2166619"/>
              <a:gd name="connsiteX57" fmla="*/ 1812227 w 2456709"/>
              <a:gd name="connsiteY57" fmla="*/ 159443 h 2166619"/>
              <a:gd name="connsiteX58" fmla="*/ 1545748 w 2456709"/>
              <a:gd name="connsiteY58" fmla="*/ 613 h 2166619"/>
              <a:gd name="connsiteX0" fmla="*/ 1383346 w 2456709"/>
              <a:gd name="connsiteY0" fmla="*/ 807021 h 2139983"/>
              <a:gd name="connsiteX1" fmla="*/ 1515914 w 2456709"/>
              <a:gd name="connsiteY1" fmla="*/ 966706 h 2139983"/>
              <a:gd name="connsiteX2" fmla="*/ 1484278 w 2456709"/>
              <a:gd name="connsiteY2" fmla="*/ 999848 h 2139983"/>
              <a:gd name="connsiteX3" fmla="*/ 1565627 w 2456709"/>
              <a:gd name="connsiteY3" fmla="*/ 1082703 h 2139983"/>
              <a:gd name="connsiteX4" fmla="*/ 1514407 w 2456709"/>
              <a:gd name="connsiteY4" fmla="*/ 1221297 h 2139983"/>
              <a:gd name="connsiteX5" fmla="*/ 1478252 w 2456709"/>
              <a:gd name="connsiteY5" fmla="*/ 1358385 h 2139983"/>
              <a:gd name="connsiteX6" fmla="*/ 1383346 w 2456709"/>
              <a:gd name="connsiteY6" fmla="*/ 807021 h 2139983"/>
              <a:gd name="connsiteX7" fmla="*/ 1761468 w 2456709"/>
              <a:gd name="connsiteY7" fmla="*/ 743750 h 2139983"/>
              <a:gd name="connsiteX8" fmla="*/ 1687651 w 2456709"/>
              <a:gd name="connsiteY8" fmla="*/ 1423162 h 2139983"/>
              <a:gd name="connsiteX9" fmla="*/ 1680119 w 2456709"/>
              <a:gd name="connsiteY9" fmla="*/ 1191168 h 2139983"/>
              <a:gd name="connsiteX10" fmla="*/ 1633419 w 2456709"/>
              <a:gd name="connsiteY10" fmla="*/ 1075171 h 2139983"/>
              <a:gd name="connsiteX11" fmla="*/ 1662042 w 2456709"/>
              <a:gd name="connsiteY11" fmla="*/ 984784 h 2139983"/>
              <a:gd name="connsiteX12" fmla="*/ 1625887 w 2456709"/>
              <a:gd name="connsiteY12" fmla="*/ 957667 h 2139983"/>
              <a:gd name="connsiteX13" fmla="*/ 1761468 w 2456709"/>
              <a:gd name="connsiteY13" fmla="*/ 743750 h 2139983"/>
              <a:gd name="connsiteX14" fmla="*/ 1545748 w 2456709"/>
              <a:gd name="connsiteY14" fmla="*/ 613 h 2139983"/>
              <a:gd name="connsiteX15" fmla="*/ 1274671 w 2456709"/>
              <a:gd name="connsiteY15" fmla="*/ 379829 h 2139983"/>
              <a:gd name="connsiteX16" fmla="*/ 1297433 w 2456709"/>
              <a:gd name="connsiteY16" fmla="*/ 552863 h 2139983"/>
              <a:gd name="connsiteX17" fmla="*/ 1346415 w 2456709"/>
              <a:gd name="connsiteY17" fmla="*/ 595059 h 2139983"/>
              <a:gd name="connsiteX18" fmla="*/ 1367372 w 2456709"/>
              <a:gd name="connsiteY18" fmla="*/ 752432 h 2139983"/>
              <a:gd name="connsiteX19" fmla="*/ 1274686 w 2456709"/>
              <a:gd name="connsiteY19" fmla="*/ 869532 h 2139983"/>
              <a:gd name="connsiteX20" fmla="*/ 959345 w 2456709"/>
              <a:gd name="connsiteY20" fmla="*/ 1000520 h 2139983"/>
              <a:gd name="connsiteX21" fmla="*/ 838918 w 2456709"/>
              <a:gd name="connsiteY21" fmla="*/ 1316294 h 2139983"/>
              <a:gd name="connsiteX22" fmla="*/ 850387 w 2456709"/>
              <a:gd name="connsiteY22" fmla="*/ 1389231 h 2139983"/>
              <a:gd name="connsiteX23" fmla="*/ 741400 w 2456709"/>
              <a:gd name="connsiteY23" fmla="*/ 1570558 h 2139983"/>
              <a:gd name="connsiteX24" fmla="*/ 697265 w 2456709"/>
              <a:gd name="connsiteY24" fmla="*/ 1680275 h 2139983"/>
              <a:gd name="connsiteX25" fmla="*/ 563833 w 2456709"/>
              <a:gd name="connsiteY25" fmla="*/ 1671728 h 2139983"/>
              <a:gd name="connsiteX26" fmla="*/ 366099 w 2456709"/>
              <a:gd name="connsiteY26" fmla="*/ 1578836 h 2139983"/>
              <a:gd name="connsiteX27" fmla="*/ 318787 w 2456709"/>
              <a:gd name="connsiteY27" fmla="*/ 1453889 h 2139983"/>
              <a:gd name="connsiteX28" fmla="*/ 204385 w 2456709"/>
              <a:gd name="connsiteY28" fmla="*/ 1217853 h 2139983"/>
              <a:gd name="connsiteX29" fmla="*/ 191722 w 2456709"/>
              <a:gd name="connsiteY29" fmla="*/ 1409725 h 2139983"/>
              <a:gd name="connsiteX30" fmla="*/ 7382 w 2456709"/>
              <a:gd name="connsiteY30" fmla="*/ 1338578 h 2139983"/>
              <a:gd name="connsiteX31" fmla="*/ 17480 w 2456709"/>
              <a:gd name="connsiteY31" fmla="*/ 1406115 h 2139983"/>
              <a:gd name="connsiteX32" fmla="*/ 41091 w 2456709"/>
              <a:gd name="connsiteY32" fmla="*/ 1503005 h 2139983"/>
              <a:gd name="connsiteX33" fmla="*/ 73994 w 2456709"/>
              <a:gd name="connsiteY33" fmla="*/ 1575361 h 2139983"/>
              <a:gd name="connsiteX34" fmla="*/ 132030 w 2456709"/>
              <a:gd name="connsiteY34" fmla="*/ 1631293 h 2139983"/>
              <a:gd name="connsiteX35" fmla="*/ 273712 w 2456709"/>
              <a:gd name="connsiteY35" fmla="*/ 1741935 h 2139983"/>
              <a:gd name="connsiteX36" fmla="*/ 280648 w 2456709"/>
              <a:gd name="connsiteY36" fmla="*/ 1944801 h 2139983"/>
              <a:gd name="connsiteX37" fmla="*/ 371006 w 2456709"/>
              <a:gd name="connsiteY37" fmla="*/ 1983565 h 2139983"/>
              <a:gd name="connsiteX38" fmla="*/ 464779 w 2456709"/>
              <a:gd name="connsiteY38" fmla="*/ 2027684 h 2139983"/>
              <a:gd name="connsiteX39" fmla="*/ 746098 w 2456709"/>
              <a:gd name="connsiteY39" fmla="*/ 2074878 h 2139983"/>
              <a:gd name="connsiteX40" fmla="*/ 951067 w 2456709"/>
              <a:gd name="connsiteY40" fmla="*/ 2005998 h 2139983"/>
              <a:gd name="connsiteX41" fmla="*/ 956794 w 2456709"/>
              <a:gd name="connsiteY41" fmla="*/ 2137120 h 2139983"/>
              <a:gd name="connsiteX42" fmla="*/ 2191985 w 2456709"/>
              <a:gd name="connsiteY42" fmla="*/ 2139983 h 2139983"/>
              <a:gd name="connsiteX43" fmla="*/ 2456709 w 2456709"/>
              <a:gd name="connsiteY43" fmla="*/ 1865755 h 2139983"/>
              <a:gd name="connsiteX44" fmla="*/ 2456709 w 2456709"/>
              <a:gd name="connsiteY44" fmla="*/ 1684641 h 2139983"/>
              <a:gd name="connsiteX45" fmla="*/ 2453749 w 2456709"/>
              <a:gd name="connsiteY45" fmla="*/ 1508485 h 2139983"/>
              <a:gd name="connsiteX46" fmla="*/ 2440223 w 2456709"/>
              <a:gd name="connsiteY46" fmla="*/ 1390737 h 2139983"/>
              <a:gd name="connsiteX47" fmla="*/ 2375729 w 2456709"/>
              <a:gd name="connsiteY47" fmla="*/ 1183801 h 2139983"/>
              <a:gd name="connsiteX48" fmla="*/ 2342855 w 2456709"/>
              <a:gd name="connsiteY48" fmla="*/ 1049949 h 2139983"/>
              <a:gd name="connsiteX49" fmla="*/ 2216849 w 2456709"/>
              <a:gd name="connsiteY49" fmla="*/ 909625 h 2139983"/>
              <a:gd name="connsiteX50" fmla="*/ 1996340 w 2456709"/>
              <a:gd name="connsiteY50" fmla="*/ 846622 h 2139983"/>
              <a:gd name="connsiteX51" fmla="*/ 1873198 w 2456709"/>
              <a:gd name="connsiteY51" fmla="*/ 806530 h 2139983"/>
              <a:gd name="connsiteX52" fmla="*/ 1744478 w 2456709"/>
              <a:gd name="connsiteY52" fmla="*/ 695291 h 2139983"/>
              <a:gd name="connsiteX53" fmla="*/ 1764076 w 2456709"/>
              <a:gd name="connsiteY53" fmla="*/ 584498 h 2139983"/>
              <a:gd name="connsiteX54" fmla="*/ 1790641 w 2456709"/>
              <a:gd name="connsiteY54" fmla="*/ 540901 h 2139983"/>
              <a:gd name="connsiteX55" fmla="*/ 1821203 w 2456709"/>
              <a:gd name="connsiteY55" fmla="*/ 408317 h 2139983"/>
              <a:gd name="connsiteX56" fmla="*/ 1812227 w 2456709"/>
              <a:gd name="connsiteY56" fmla="*/ 159443 h 2139983"/>
              <a:gd name="connsiteX57" fmla="*/ 1545748 w 2456709"/>
              <a:gd name="connsiteY57" fmla="*/ 613 h 2139983"/>
              <a:gd name="connsiteX0" fmla="*/ 1383346 w 2485504"/>
              <a:gd name="connsiteY0" fmla="*/ 807021 h 2149508"/>
              <a:gd name="connsiteX1" fmla="*/ 1515914 w 2485504"/>
              <a:gd name="connsiteY1" fmla="*/ 966706 h 2149508"/>
              <a:gd name="connsiteX2" fmla="*/ 1484278 w 2485504"/>
              <a:gd name="connsiteY2" fmla="*/ 999848 h 2149508"/>
              <a:gd name="connsiteX3" fmla="*/ 1565627 w 2485504"/>
              <a:gd name="connsiteY3" fmla="*/ 1082703 h 2149508"/>
              <a:gd name="connsiteX4" fmla="*/ 1514407 w 2485504"/>
              <a:gd name="connsiteY4" fmla="*/ 1221297 h 2149508"/>
              <a:gd name="connsiteX5" fmla="*/ 1478252 w 2485504"/>
              <a:gd name="connsiteY5" fmla="*/ 1358385 h 2149508"/>
              <a:gd name="connsiteX6" fmla="*/ 1383346 w 2485504"/>
              <a:gd name="connsiteY6" fmla="*/ 807021 h 2149508"/>
              <a:gd name="connsiteX7" fmla="*/ 1761468 w 2485504"/>
              <a:gd name="connsiteY7" fmla="*/ 743750 h 2149508"/>
              <a:gd name="connsiteX8" fmla="*/ 1687651 w 2485504"/>
              <a:gd name="connsiteY8" fmla="*/ 1423162 h 2149508"/>
              <a:gd name="connsiteX9" fmla="*/ 1680119 w 2485504"/>
              <a:gd name="connsiteY9" fmla="*/ 1191168 h 2149508"/>
              <a:gd name="connsiteX10" fmla="*/ 1633419 w 2485504"/>
              <a:gd name="connsiteY10" fmla="*/ 1075171 h 2149508"/>
              <a:gd name="connsiteX11" fmla="*/ 1662042 w 2485504"/>
              <a:gd name="connsiteY11" fmla="*/ 984784 h 2149508"/>
              <a:gd name="connsiteX12" fmla="*/ 1625887 w 2485504"/>
              <a:gd name="connsiteY12" fmla="*/ 957667 h 2149508"/>
              <a:gd name="connsiteX13" fmla="*/ 1761468 w 2485504"/>
              <a:gd name="connsiteY13" fmla="*/ 743750 h 2149508"/>
              <a:gd name="connsiteX14" fmla="*/ 1545748 w 2485504"/>
              <a:gd name="connsiteY14" fmla="*/ 613 h 2149508"/>
              <a:gd name="connsiteX15" fmla="*/ 1274671 w 2485504"/>
              <a:gd name="connsiteY15" fmla="*/ 379829 h 2149508"/>
              <a:gd name="connsiteX16" fmla="*/ 1297433 w 2485504"/>
              <a:gd name="connsiteY16" fmla="*/ 552863 h 2149508"/>
              <a:gd name="connsiteX17" fmla="*/ 1346415 w 2485504"/>
              <a:gd name="connsiteY17" fmla="*/ 595059 h 2149508"/>
              <a:gd name="connsiteX18" fmla="*/ 1367372 w 2485504"/>
              <a:gd name="connsiteY18" fmla="*/ 752432 h 2149508"/>
              <a:gd name="connsiteX19" fmla="*/ 1274686 w 2485504"/>
              <a:gd name="connsiteY19" fmla="*/ 869532 h 2149508"/>
              <a:gd name="connsiteX20" fmla="*/ 959345 w 2485504"/>
              <a:gd name="connsiteY20" fmla="*/ 1000520 h 2149508"/>
              <a:gd name="connsiteX21" fmla="*/ 838918 w 2485504"/>
              <a:gd name="connsiteY21" fmla="*/ 1316294 h 2149508"/>
              <a:gd name="connsiteX22" fmla="*/ 850387 w 2485504"/>
              <a:gd name="connsiteY22" fmla="*/ 1389231 h 2149508"/>
              <a:gd name="connsiteX23" fmla="*/ 741400 w 2485504"/>
              <a:gd name="connsiteY23" fmla="*/ 1570558 h 2149508"/>
              <a:gd name="connsiteX24" fmla="*/ 697265 w 2485504"/>
              <a:gd name="connsiteY24" fmla="*/ 1680275 h 2149508"/>
              <a:gd name="connsiteX25" fmla="*/ 563833 w 2485504"/>
              <a:gd name="connsiteY25" fmla="*/ 1671728 h 2149508"/>
              <a:gd name="connsiteX26" fmla="*/ 366099 w 2485504"/>
              <a:gd name="connsiteY26" fmla="*/ 1578836 h 2149508"/>
              <a:gd name="connsiteX27" fmla="*/ 318787 w 2485504"/>
              <a:gd name="connsiteY27" fmla="*/ 1453889 h 2149508"/>
              <a:gd name="connsiteX28" fmla="*/ 204385 w 2485504"/>
              <a:gd name="connsiteY28" fmla="*/ 1217853 h 2149508"/>
              <a:gd name="connsiteX29" fmla="*/ 191722 w 2485504"/>
              <a:gd name="connsiteY29" fmla="*/ 1409725 h 2149508"/>
              <a:gd name="connsiteX30" fmla="*/ 7382 w 2485504"/>
              <a:gd name="connsiteY30" fmla="*/ 1338578 h 2149508"/>
              <a:gd name="connsiteX31" fmla="*/ 17480 w 2485504"/>
              <a:gd name="connsiteY31" fmla="*/ 1406115 h 2149508"/>
              <a:gd name="connsiteX32" fmla="*/ 41091 w 2485504"/>
              <a:gd name="connsiteY32" fmla="*/ 1503005 h 2149508"/>
              <a:gd name="connsiteX33" fmla="*/ 73994 w 2485504"/>
              <a:gd name="connsiteY33" fmla="*/ 1575361 h 2149508"/>
              <a:gd name="connsiteX34" fmla="*/ 132030 w 2485504"/>
              <a:gd name="connsiteY34" fmla="*/ 1631293 h 2149508"/>
              <a:gd name="connsiteX35" fmla="*/ 273712 w 2485504"/>
              <a:gd name="connsiteY35" fmla="*/ 1741935 h 2149508"/>
              <a:gd name="connsiteX36" fmla="*/ 280648 w 2485504"/>
              <a:gd name="connsiteY36" fmla="*/ 1944801 h 2149508"/>
              <a:gd name="connsiteX37" fmla="*/ 371006 w 2485504"/>
              <a:gd name="connsiteY37" fmla="*/ 1983565 h 2149508"/>
              <a:gd name="connsiteX38" fmla="*/ 464779 w 2485504"/>
              <a:gd name="connsiteY38" fmla="*/ 2027684 h 2149508"/>
              <a:gd name="connsiteX39" fmla="*/ 746098 w 2485504"/>
              <a:gd name="connsiteY39" fmla="*/ 2074878 h 2149508"/>
              <a:gd name="connsiteX40" fmla="*/ 951067 w 2485504"/>
              <a:gd name="connsiteY40" fmla="*/ 2005998 h 2149508"/>
              <a:gd name="connsiteX41" fmla="*/ 956794 w 2485504"/>
              <a:gd name="connsiteY41" fmla="*/ 2137120 h 2149508"/>
              <a:gd name="connsiteX42" fmla="*/ 2353910 w 2485504"/>
              <a:gd name="connsiteY42" fmla="*/ 2149508 h 2149508"/>
              <a:gd name="connsiteX43" fmla="*/ 2456709 w 2485504"/>
              <a:gd name="connsiteY43" fmla="*/ 1865755 h 2149508"/>
              <a:gd name="connsiteX44" fmla="*/ 2456709 w 2485504"/>
              <a:gd name="connsiteY44" fmla="*/ 1684641 h 2149508"/>
              <a:gd name="connsiteX45" fmla="*/ 2453749 w 2485504"/>
              <a:gd name="connsiteY45" fmla="*/ 1508485 h 2149508"/>
              <a:gd name="connsiteX46" fmla="*/ 2440223 w 2485504"/>
              <a:gd name="connsiteY46" fmla="*/ 1390737 h 2149508"/>
              <a:gd name="connsiteX47" fmla="*/ 2375729 w 2485504"/>
              <a:gd name="connsiteY47" fmla="*/ 1183801 h 2149508"/>
              <a:gd name="connsiteX48" fmla="*/ 2342855 w 2485504"/>
              <a:gd name="connsiteY48" fmla="*/ 1049949 h 2149508"/>
              <a:gd name="connsiteX49" fmla="*/ 2216849 w 2485504"/>
              <a:gd name="connsiteY49" fmla="*/ 909625 h 2149508"/>
              <a:gd name="connsiteX50" fmla="*/ 1996340 w 2485504"/>
              <a:gd name="connsiteY50" fmla="*/ 846622 h 2149508"/>
              <a:gd name="connsiteX51" fmla="*/ 1873198 w 2485504"/>
              <a:gd name="connsiteY51" fmla="*/ 806530 h 2149508"/>
              <a:gd name="connsiteX52" fmla="*/ 1744478 w 2485504"/>
              <a:gd name="connsiteY52" fmla="*/ 695291 h 2149508"/>
              <a:gd name="connsiteX53" fmla="*/ 1764076 w 2485504"/>
              <a:gd name="connsiteY53" fmla="*/ 584498 h 2149508"/>
              <a:gd name="connsiteX54" fmla="*/ 1790641 w 2485504"/>
              <a:gd name="connsiteY54" fmla="*/ 540901 h 2149508"/>
              <a:gd name="connsiteX55" fmla="*/ 1821203 w 2485504"/>
              <a:gd name="connsiteY55" fmla="*/ 408317 h 2149508"/>
              <a:gd name="connsiteX56" fmla="*/ 1812227 w 2485504"/>
              <a:gd name="connsiteY56" fmla="*/ 159443 h 2149508"/>
              <a:gd name="connsiteX57" fmla="*/ 1545748 w 2485504"/>
              <a:gd name="connsiteY57" fmla="*/ 613 h 2149508"/>
              <a:gd name="connsiteX0" fmla="*/ 1383346 w 2504195"/>
              <a:gd name="connsiteY0" fmla="*/ 807021 h 2139983"/>
              <a:gd name="connsiteX1" fmla="*/ 1515914 w 2504195"/>
              <a:gd name="connsiteY1" fmla="*/ 966706 h 2139983"/>
              <a:gd name="connsiteX2" fmla="*/ 1484278 w 2504195"/>
              <a:gd name="connsiteY2" fmla="*/ 999848 h 2139983"/>
              <a:gd name="connsiteX3" fmla="*/ 1565627 w 2504195"/>
              <a:gd name="connsiteY3" fmla="*/ 1082703 h 2139983"/>
              <a:gd name="connsiteX4" fmla="*/ 1514407 w 2504195"/>
              <a:gd name="connsiteY4" fmla="*/ 1221297 h 2139983"/>
              <a:gd name="connsiteX5" fmla="*/ 1478252 w 2504195"/>
              <a:gd name="connsiteY5" fmla="*/ 1358385 h 2139983"/>
              <a:gd name="connsiteX6" fmla="*/ 1383346 w 2504195"/>
              <a:gd name="connsiteY6" fmla="*/ 807021 h 2139983"/>
              <a:gd name="connsiteX7" fmla="*/ 1761468 w 2504195"/>
              <a:gd name="connsiteY7" fmla="*/ 743750 h 2139983"/>
              <a:gd name="connsiteX8" fmla="*/ 1687651 w 2504195"/>
              <a:gd name="connsiteY8" fmla="*/ 1423162 h 2139983"/>
              <a:gd name="connsiteX9" fmla="*/ 1680119 w 2504195"/>
              <a:gd name="connsiteY9" fmla="*/ 1191168 h 2139983"/>
              <a:gd name="connsiteX10" fmla="*/ 1633419 w 2504195"/>
              <a:gd name="connsiteY10" fmla="*/ 1075171 h 2139983"/>
              <a:gd name="connsiteX11" fmla="*/ 1662042 w 2504195"/>
              <a:gd name="connsiteY11" fmla="*/ 984784 h 2139983"/>
              <a:gd name="connsiteX12" fmla="*/ 1625887 w 2504195"/>
              <a:gd name="connsiteY12" fmla="*/ 957667 h 2139983"/>
              <a:gd name="connsiteX13" fmla="*/ 1761468 w 2504195"/>
              <a:gd name="connsiteY13" fmla="*/ 743750 h 2139983"/>
              <a:gd name="connsiteX14" fmla="*/ 1545748 w 2504195"/>
              <a:gd name="connsiteY14" fmla="*/ 613 h 2139983"/>
              <a:gd name="connsiteX15" fmla="*/ 1274671 w 2504195"/>
              <a:gd name="connsiteY15" fmla="*/ 379829 h 2139983"/>
              <a:gd name="connsiteX16" fmla="*/ 1297433 w 2504195"/>
              <a:gd name="connsiteY16" fmla="*/ 552863 h 2139983"/>
              <a:gd name="connsiteX17" fmla="*/ 1346415 w 2504195"/>
              <a:gd name="connsiteY17" fmla="*/ 595059 h 2139983"/>
              <a:gd name="connsiteX18" fmla="*/ 1367372 w 2504195"/>
              <a:gd name="connsiteY18" fmla="*/ 752432 h 2139983"/>
              <a:gd name="connsiteX19" fmla="*/ 1274686 w 2504195"/>
              <a:gd name="connsiteY19" fmla="*/ 869532 h 2139983"/>
              <a:gd name="connsiteX20" fmla="*/ 959345 w 2504195"/>
              <a:gd name="connsiteY20" fmla="*/ 1000520 h 2139983"/>
              <a:gd name="connsiteX21" fmla="*/ 838918 w 2504195"/>
              <a:gd name="connsiteY21" fmla="*/ 1316294 h 2139983"/>
              <a:gd name="connsiteX22" fmla="*/ 850387 w 2504195"/>
              <a:gd name="connsiteY22" fmla="*/ 1389231 h 2139983"/>
              <a:gd name="connsiteX23" fmla="*/ 741400 w 2504195"/>
              <a:gd name="connsiteY23" fmla="*/ 1570558 h 2139983"/>
              <a:gd name="connsiteX24" fmla="*/ 697265 w 2504195"/>
              <a:gd name="connsiteY24" fmla="*/ 1680275 h 2139983"/>
              <a:gd name="connsiteX25" fmla="*/ 563833 w 2504195"/>
              <a:gd name="connsiteY25" fmla="*/ 1671728 h 2139983"/>
              <a:gd name="connsiteX26" fmla="*/ 366099 w 2504195"/>
              <a:gd name="connsiteY26" fmla="*/ 1578836 h 2139983"/>
              <a:gd name="connsiteX27" fmla="*/ 318787 w 2504195"/>
              <a:gd name="connsiteY27" fmla="*/ 1453889 h 2139983"/>
              <a:gd name="connsiteX28" fmla="*/ 204385 w 2504195"/>
              <a:gd name="connsiteY28" fmla="*/ 1217853 h 2139983"/>
              <a:gd name="connsiteX29" fmla="*/ 191722 w 2504195"/>
              <a:gd name="connsiteY29" fmla="*/ 1409725 h 2139983"/>
              <a:gd name="connsiteX30" fmla="*/ 7382 w 2504195"/>
              <a:gd name="connsiteY30" fmla="*/ 1338578 h 2139983"/>
              <a:gd name="connsiteX31" fmla="*/ 17480 w 2504195"/>
              <a:gd name="connsiteY31" fmla="*/ 1406115 h 2139983"/>
              <a:gd name="connsiteX32" fmla="*/ 41091 w 2504195"/>
              <a:gd name="connsiteY32" fmla="*/ 1503005 h 2139983"/>
              <a:gd name="connsiteX33" fmla="*/ 73994 w 2504195"/>
              <a:gd name="connsiteY33" fmla="*/ 1575361 h 2139983"/>
              <a:gd name="connsiteX34" fmla="*/ 132030 w 2504195"/>
              <a:gd name="connsiteY34" fmla="*/ 1631293 h 2139983"/>
              <a:gd name="connsiteX35" fmla="*/ 273712 w 2504195"/>
              <a:gd name="connsiteY35" fmla="*/ 1741935 h 2139983"/>
              <a:gd name="connsiteX36" fmla="*/ 280648 w 2504195"/>
              <a:gd name="connsiteY36" fmla="*/ 1944801 h 2139983"/>
              <a:gd name="connsiteX37" fmla="*/ 371006 w 2504195"/>
              <a:gd name="connsiteY37" fmla="*/ 1983565 h 2139983"/>
              <a:gd name="connsiteX38" fmla="*/ 464779 w 2504195"/>
              <a:gd name="connsiteY38" fmla="*/ 2027684 h 2139983"/>
              <a:gd name="connsiteX39" fmla="*/ 746098 w 2504195"/>
              <a:gd name="connsiteY39" fmla="*/ 2074878 h 2139983"/>
              <a:gd name="connsiteX40" fmla="*/ 951067 w 2504195"/>
              <a:gd name="connsiteY40" fmla="*/ 2005998 h 2139983"/>
              <a:gd name="connsiteX41" fmla="*/ 956794 w 2504195"/>
              <a:gd name="connsiteY41" fmla="*/ 2137120 h 2139983"/>
              <a:gd name="connsiteX42" fmla="*/ 2382485 w 2504195"/>
              <a:gd name="connsiteY42" fmla="*/ 2139983 h 2139983"/>
              <a:gd name="connsiteX43" fmla="*/ 2456709 w 2504195"/>
              <a:gd name="connsiteY43" fmla="*/ 1865755 h 2139983"/>
              <a:gd name="connsiteX44" fmla="*/ 2456709 w 2504195"/>
              <a:gd name="connsiteY44" fmla="*/ 1684641 h 2139983"/>
              <a:gd name="connsiteX45" fmla="*/ 2453749 w 2504195"/>
              <a:gd name="connsiteY45" fmla="*/ 1508485 h 2139983"/>
              <a:gd name="connsiteX46" fmla="*/ 2440223 w 2504195"/>
              <a:gd name="connsiteY46" fmla="*/ 1390737 h 2139983"/>
              <a:gd name="connsiteX47" fmla="*/ 2375729 w 2504195"/>
              <a:gd name="connsiteY47" fmla="*/ 1183801 h 2139983"/>
              <a:gd name="connsiteX48" fmla="*/ 2342855 w 2504195"/>
              <a:gd name="connsiteY48" fmla="*/ 1049949 h 2139983"/>
              <a:gd name="connsiteX49" fmla="*/ 2216849 w 2504195"/>
              <a:gd name="connsiteY49" fmla="*/ 909625 h 2139983"/>
              <a:gd name="connsiteX50" fmla="*/ 1996340 w 2504195"/>
              <a:gd name="connsiteY50" fmla="*/ 846622 h 2139983"/>
              <a:gd name="connsiteX51" fmla="*/ 1873198 w 2504195"/>
              <a:gd name="connsiteY51" fmla="*/ 806530 h 2139983"/>
              <a:gd name="connsiteX52" fmla="*/ 1744478 w 2504195"/>
              <a:gd name="connsiteY52" fmla="*/ 695291 h 2139983"/>
              <a:gd name="connsiteX53" fmla="*/ 1764076 w 2504195"/>
              <a:gd name="connsiteY53" fmla="*/ 584498 h 2139983"/>
              <a:gd name="connsiteX54" fmla="*/ 1790641 w 2504195"/>
              <a:gd name="connsiteY54" fmla="*/ 540901 h 2139983"/>
              <a:gd name="connsiteX55" fmla="*/ 1821203 w 2504195"/>
              <a:gd name="connsiteY55" fmla="*/ 408317 h 2139983"/>
              <a:gd name="connsiteX56" fmla="*/ 1812227 w 2504195"/>
              <a:gd name="connsiteY56" fmla="*/ 159443 h 2139983"/>
              <a:gd name="connsiteX57" fmla="*/ 1545748 w 2504195"/>
              <a:gd name="connsiteY57" fmla="*/ 613 h 2139983"/>
              <a:gd name="connsiteX0" fmla="*/ 1383346 w 2456709"/>
              <a:gd name="connsiteY0" fmla="*/ 807021 h 2139983"/>
              <a:gd name="connsiteX1" fmla="*/ 1515914 w 2456709"/>
              <a:gd name="connsiteY1" fmla="*/ 966706 h 2139983"/>
              <a:gd name="connsiteX2" fmla="*/ 1484278 w 2456709"/>
              <a:gd name="connsiteY2" fmla="*/ 999848 h 2139983"/>
              <a:gd name="connsiteX3" fmla="*/ 1565627 w 2456709"/>
              <a:gd name="connsiteY3" fmla="*/ 1082703 h 2139983"/>
              <a:gd name="connsiteX4" fmla="*/ 1514407 w 2456709"/>
              <a:gd name="connsiteY4" fmla="*/ 1221297 h 2139983"/>
              <a:gd name="connsiteX5" fmla="*/ 1478252 w 2456709"/>
              <a:gd name="connsiteY5" fmla="*/ 1358385 h 2139983"/>
              <a:gd name="connsiteX6" fmla="*/ 1383346 w 2456709"/>
              <a:gd name="connsiteY6" fmla="*/ 807021 h 2139983"/>
              <a:gd name="connsiteX7" fmla="*/ 1761468 w 2456709"/>
              <a:gd name="connsiteY7" fmla="*/ 743750 h 2139983"/>
              <a:gd name="connsiteX8" fmla="*/ 1687651 w 2456709"/>
              <a:gd name="connsiteY8" fmla="*/ 1423162 h 2139983"/>
              <a:gd name="connsiteX9" fmla="*/ 1680119 w 2456709"/>
              <a:gd name="connsiteY9" fmla="*/ 1191168 h 2139983"/>
              <a:gd name="connsiteX10" fmla="*/ 1633419 w 2456709"/>
              <a:gd name="connsiteY10" fmla="*/ 1075171 h 2139983"/>
              <a:gd name="connsiteX11" fmla="*/ 1662042 w 2456709"/>
              <a:gd name="connsiteY11" fmla="*/ 984784 h 2139983"/>
              <a:gd name="connsiteX12" fmla="*/ 1625887 w 2456709"/>
              <a:gd name="connsiteY12" fmla="*/ 957667 h 2139983"/>
              <a:gd name="connsiteX13" fmla="*/ 1761468 w 2456709"/>
              <a:gd name="connsiteY13" fmla="*/ 743750 h 2139983"/>
              <a:gd name="connsiteX14" fmla="*/ 1545748 w 2456709"/>
              <a:gd name="connsiteY14" fmla="*/ 613 h 2139983"/>
              <a:gd name="connsiteX15" fmla="*/ 1274671 w 2456709"/>
              <a:gd name="connsiteY15" fmla="*/ 379829 h 2139983"/>
              <a:gd name="connsiteX16" fmla="*/ 1297433 w 2456709"/>
              <a:gd name="connsiteY16" fmla="*/ 552863 h 2139983"/>
              <a:gd name="connsiteX17" fmla="*/ 1346415 w 2456709"/>
              <a:gd name="connsiteY17" fmla="*/ 595059 h 2139983"/>
              <a:gd name="connsiteX18" fmla="*/ 1367372 w 2456709"/>
              <a:gd name="connsiteY18" fmla="*/ 752432 h 2139983"/>
              <a:gd name="connsiteX19" fmla="*/ 1274686 w 2456709"/>
              <a:gd name="connsiteY19" fmla="*/ 869532 h 2139983"/>
              <a:gd name="connsiteX20" fmla="*/ 959345 w 2456709"/>
              <a:gd name="connsiteY20" fmla="*/ 1000520 h 2139983"/>
              <a:gd name="connsiteX21" fmla="*/ 838918 w 2456709"/>
              <a:gd name="connsiteY21" fmla="*/ 1316294 h 2139983"/>
              <a:gd name="connsiteX22" fmla="*/ 850387 w 2456709"/>
              <a:gd name="connsiteY22" fmla="*/ 1389231 h 2139983"/>
              <a:gd name="connsiteX23" fmla="*/ 741400 w 2456709"/>
              <a:gd name="connsiteY23" fmla="*/ 1570558 h 2139983"/>
              <a:gd name="connsiteX24" fmla="*/ 697265 w 2456709"/>
              <a:gd name="connsiteY24" fmla="*/ 1680275 h 2139983"/>
              <a:gd name="connsiteX25" fmla="*/ 563833 w 2456709"/>
              <a:gd name="connsiteY25" fmla="*/ 1671728 h 2139983"/>
              <a:gd name="connsiteX26" fmla="*/ 366099 w 2456709"/>
              <a:gd name="connsiteY26" fmla="*/ 1578836 h 2139983"/>
              <a:gd name="connsiteX27" fmla="*/ 318787 w 2456709"/>
              <a:gd name="connsiteY27" fmla="*/ 1453889 h 2139983"/>
              <a:gd name="connsiteX28" fmla="*/ 204385 w 2456709"/>
              <a:gd name="connsiteY28" fmla="*/ 1217853 h 2139983"/>
              <a:gd name="connsiteX29" fmla="*/ 191722 w 2456709"/>
              <a:gd name="connsiteY29" fmla="*/ 1409725 h 2139983"/>
              <a:gd name="connsiteX30" fmla="*/ 7382 w 2456709"/>
              <a:gd name="connsiteY30" fmla="*/ 1338578 h 2139983"/>
              <a:gd name="connsiteX31" fmla="*/ 17480 w 2456709"/>
              <a:gd name="connsiteY31" fmla="*/ 1406115 h 2139983"/>
              <a:gd name="connsiteX32" fmla="*/ 41091 w 2456709"/>
              <a:gd name="connsiteY32" fmla="*/ 1503005 h 2139983"/>
              <a:gd name="connsiteX33" fmla="*/ 73994 w 2456709"/>
              <a:gd name="connsiteY33" fmla="*/ 1575361 h 2139983"/>
              <a:gd name="connsiteX34" fmla="*/ 132030 w 2456709"/>
              <a:gd name="connsiteY34" fmla="*/ 1631293 h 2139983"/>
              <a:gd name="connsiteX35" fmla="*/ 273712 w 2456709"/>
              <a:gd name="connsiteY35" fmla="*/ 1741935 h 2139983"/>
              <a:gd name="connsiteX36" fmla="*/ 280648 w 2456709"/>
              <a:gd name="connsiteY36" fmla="*/ 1944801 h 2139983"/>
              <a:gd name="connsiteX37" fmla="*/ 371006 w 2456709"/>
              <a:gd name="connsiteY37" fmla="*/ 1983565 h 2139983"/>
              <a:gd name="connsiteX38" fmla="*/ 464779 w 2456709"/>
              <a:gd name="connsiteY38" fmla="*/ 2027684 h 2139983"/>
              <a:gd name="connsiteX39" fmla="*/ 746098 w 2456709"/>
              <a:gd name="connsiteY39" fmla="*/ 2074878 h 2139983"/>
              <a:gd name="connsiteX40" fmla="*/ 951067 w 2456709"/>
              <a:gd name="connsiteY40" fmla="*/ 2005998 h 2139983"/>
              <a:gd name="connsiteX41" fmla="*/ 956794 w 2456709"/>
              <a:gd name="connsiteY41" fmla="*/ 2137120 h 2139983"/>
              <a:gd name="connsiteX42" fmla="*/ 2382485 w 2456709"/>
              <a:gd name="connsiteY42" fmla="*/ 2139983 h 2139983"/>
              <a:gd name="connsiteX43" fmla="*/ 2456709 w 2456709"/>
              <a:gd name="connsiteY43" fmla="*/ 1865755 h 2139983"/>
              <a:gd name="connsiteX44" fmla="*/ 2456709 w 2456709"/>
              <a:gd name="connsiteY44" fmla="*/ 1684641 h 2139983"/>
              <a:gd name="connsiteX45" fmla="*/ 2453749 w 2456709"/>
              <a:gd name="connsiteY45" fmla="*/ 1508485 h 2139983"/>
              <a:gd name="connsiteX46" fmla="*/ 2440223 w 2456709"/>
              <a:gd name="connsiteY46" fmla="*/ 1390737 h 2139983"/>
              <a:gd name="connsiteX47" fmla="*/ 2375729 w 2456709"/>
              <a:gd name="connsiteY47" fmla="*/ 1183801 h 2139983"/>
              <a:gd name="connsiteX48" fmla="*/ 2342855 w 2456709"/>
              <a:gd name="connsiteY48" fmla="*/ 1049949 h 2139983"/>
              <a:gd name="connsiteX49" fmla="*/ 2216849 w 2456709"/>
              <a:gd name="connsiteY49" fmla="*/ 909625 h 2139983"/>
              <a:gd name="connsiteX50" fmla="*/ 1996340 w 2456709"/>
              <a:gd name="connsiteY50" fmla="*/ 846622 h 2139983"/>
              <a:gd name="connsiteX51" fmla="*/ 1873198 w 2456709"/>
              <a:gd name="connsiteY51" fmla="*/ 806530 h 2139983"/>
              <a:gd name="connsiteX52" fmla="*/ 1744478 w 2456709"/>
              <a:gd name="connsiteY52" fmla="*/ 695291 h 2139983"/>
              <a:gd name="connsiteX53" fmla="*/ 1764076 w 2456709"/>
              <a:gd name="connsiteY53" fmla="*/ 584498 h 2139983"/>
              <a:gd name="connsiteX54" fmla="*/ 1790641 w 2456709"/>
              <a:gd name="connsiteY54" fmla="*/ 540901 h 2139983"/>
              <a:gd name="connsiteX55" fmla="*/ 1821203 w 2456709"/>
              <a:gd name="connsiteY55" fmla="*/ 408317 h 2139983"/>
              <a:gd name="connsiteX56" fmla="*/ 1812227 w 2456709"/>
              <a:gd name="connsiteY56" fmla="*/ 159443 h 2139983"/>
              <a:gd name="connsiteX57" fmla="*/ 1545748 w 2456709"/>
              <a:gd name="connsiteY57" fmla="*/ 613 h 2139983"/>
              <a:gd name="connsiteX0" fmla="*/ 1383346 w 2456709"/>
              <a:gd name="connsiteY0" fmla="*/ 807021 h 2149508"/>
              <a:gd name="connsiteX1" fmla="*/ 1515914 w 2456709"/>
              <a:gd name="connsiteY1" fmla="*/ 966706 h 2149508"/>
              <a:gd name="connsiteX2" fmla="*/ 1484278 w 2456709"/>
              <a:gd name="connsiteY2" fmla="*/ 999848 h 2149508"/>
              <a:gd name="connsiteX3" fmla="*/ 1565627 w 2456709"/>
              <a:gd name="connsiteY3" fmla="*/ 1082703 h 2149508"/>
              <a:gd name="connsiteX4" fmla="*/ 1514407 w 2456709"/>
              <a:gd name="connsiteY4" fmla="*/ 1221297 h 2149508"/>
              <a:gd name="connsiteX5" fmla="*/ 1478252 w 2456709"/>
              <a:gd name="connsiteY5" fmla="*/ 1358385 h 2149508"/>
              <a:gd name="connsiteX6" fmla="*/ 1383346 w 2456709"/>
              <a:gd name="connsiteY6" fmla="*/ 807021 h 2149508"/>
              <a:gd name="connsiteX7" fmla="*/ 1761468 w 2456709"/>
              <a:gd name="connsiteY7" fmla="*/ 743750 h 2149508"/>
              <a:gd name="connsiteX8" fmla="*/ 1687651 w 2456709"/>
              <a:gd name="connsiteY8" fmla="*/ 1423162 h 2149508"/>
              <a:gd name="connsiteX9" fmla="*/ 1680119 w 2456709"/>
              <a:gd name="connsiteY9" fmla="*/ 1191168 h 2149508"/>
              <a:gd name="connsiteX10" fmla="*/ 1633419 w 2456709"/>
              <a:gd name="connsiteY10" fmla="*/ 1075171 h 2149508"/>
              <a:gd name="connsiteX11" fmla="*/ 1662042 w 2456709"/>
              <a:gd name="connsiteY11" fmla="*/ 984784 h 2149508"/>
              <a:gd name="connsiteX12" fmla="*/ 1625887 w 2456709"/>
              <a:gd name="connsiteY12" fmla="*/ 957667 h 2149508"/>
              <a:gd name="connsiteX13" fmla="*/ 1761468 w 2456709"/>
              <a:gd name="connsiteY13" fmla="*/ 743750 h 2149508"/>
              <a:gd name="connsiteX14" fmla="*/ 1545748 w 2456709"/>
              <a:gd name="connsiteY14" fmla="*/ 613 h 2149508"/>
              <a:gd name="connsiteX15" fmla="*/ 1274671 w 2456709"/>
              <a:gd name="connsiteY15" fmla="*/ 379829 h 2149508"/>
              <a:gd name="connsiteX16" fmla="*/ 1297433 w 2456709"/>
              <a:gd name="connsiteY16" fmla="*/ 552863 h 2149508"/>
              <a:gd name="connsiteX17" fmla="*/ 1346415 w 2456709"/>
              <a:gd name="connsiteY17" fmla="*/ 595059 h 2149508"/>
              <a:gd name="connsiteX18" fmla="*/ 1367372 w 2456709"/>
              <a:gd name="connsiteY18" fmla="*/ 752432 h 2149508"/>
              <a:gd name="connsiteX19" fmla="*/ 1274686 w 2456709"/>
              <a:gd name="connsiteY19" fmla="*/ 869532 h 2149508"/>
              <a:gd name="connsiteX20" fmla="*/ 959345 w 2456709"/>
              <a:gd name="connsiteY20" fmla="*/ 1000520 h 2149508"/>
              <a:gd name="connsiteX21" fmla="*/ 838918 w 2456709"/>
              <a:gd name="connsiteY21" fmla="*/ 1316294 h 2149508"/>
              <a:gd name="connsiteX22" fmla="*/ 850387 w 2456709"/>
              <a:gd name="connsiteY22" fmla="*/ 1389231 h 2149508"/>
              <a:gd name="connsiteX23" fmla="*/ 741400 w 2456709"/>
              <a:gd name="connsiteY23" fmla="*/ 1570558 h 2149508"/>
              <a:gd name="connsiteX24" fmla="*/ 697265 w 2456709"/>
              <a:gd name="connsiteY24" fmla="*/ 1680275 h 2149508"/>
              <a:gd name="connsiteX25" fmla="*/ 563833 w 2456709"/>
              <a:gd name="connsiteY25" fmla="*/ 1671728 h 2149508"/>
              <a:gd name="connsiteX26" fmla="*/ 366099 w 2456709"/>
              <a:gd name="connsiteY26" fmla="*/ 1578836 h 2149508"/>
              <a:gd name="connsiteX27" fmla="*/ 318787 w 2456709"/>
              <a:gd name="connsiteY27" fmla="*/ 1453889 h 2149508"/>
              <a:gd name="connsiteX28" fmla="*/ 204385 w 2456709"/>
              <a:gd name="connsiteY28" fmla="*/ 1217853 h 2149508"/>
              <a:gd name="connsiteX29" fmla="*/ 191722 w 2456709"/>
              <a:gd name="connsiteY29" fmla="*/ 1409725 h 2149508"/>
              <a:gd name="connsiteX30" fmla="*/ 7382 w 2456709"/>
              <a:gd name="connsiteY30" fmla="*/ 1338578 h 2149508"/>
              <a:gd name="connsiteX31" fmla="*/ 17480 w 2456709"/>
              <a:gd name="connsiteY31" fmla="*/ 1406115 h 2149508"/>
              <a:gd name="connsiteX32" fmla="*/ 41091 w 2456709"/>
              <a:gd name="connsiteY32" fmla="*/ 1503005 h 2149508"/>
              <a:gd name="connsiteX33" fmla="*/ 73994 w 2456709"/>
              <a:gd name="connsiteY33" fmla="*/ 1575361 h 2149508"/>
              <a:gd name="connsiteX34" fmla="*/ 132030 w 2456709"/>
              <a:gd name="connsiteY34" fmla="*/ 1631293 h 2149508"/>
              <a:gd name="connsiteX35" fmla="*/ 273712 w 2456709"/>
              <a:gd name="connsiteY35" fmla="*/ 1741935 h 2149508"/>
              <a:gd name="connsiteX36" fmla="*/ 280648 w 2456709"/>
              <a:gd name="connsiteY36" fmla="*/ 1944801 h 2149508"/>
              <a:gd name="connsiteX37" fmla="*/ 371006 w 2456709"/>
              <a:gd name="connsiteY37" fmla="*/ 1983565 h 2149508"/>
              <a:gd name="connsiteX38" fmla="*/ 464779 w 2456709"/>
              <a:gd name="connsiteY38" fmla="*/ 2027684 h 2149508"/>
              <a:gd name="connsiteX39" fmla="*/ 746098 w 2456709"/>
              <a:gd name="connsiteY39" fmla="*/ 2074878 h 2149508"/>
              <a:gd name="connsiteX40" fmla="*/ 951067 w 2456709"/>
              <a:gd name="connsiteY40" fmla="*/ 2005998 h 2149508"/>
              <a:gd name="connsiteX41" fmla="*/ 956794 w 2456709"/>
              <a:gd name="connsiteY41" fmla="*/ 2137120 h 2149508"/>
              <a:gd name="connsiteX42" fmla="*/ 2420585 w 2456709"/>
              <a:gd name="connsiteY42" fmla="*/ 2149508 h 2149508"/>
              <a:gd name="connsiteX43" fmla="*/ 2456709 w 2456709"/>
              <a:gd name="connsiteY43" fmla="*/ 1865755 h 2149508"/>
              <a:gd name="connsiteX44" fmla="*/ 2456709 w 2456709"/>
              <a:gd name="connsiteY44" fmla="*/ 1684641 h 2149508"/>
              <a:gd name="connsiteX45" fmla="*/ 2453749 w 2456709"/>
              <a:gd name="connsiteY45" fmla="*/ 1508485 h 2149508"/>
              <a:gd name="connsiteX46" fmla="*/ 2440223 w 2456709"/>
              <a:gd name="connsiteY46" fmla="*/ 1390737 h 2149508"/>
              <a:gd name="connsiteX47" fmla="*/ 2375729 w 2456709"/>
              <a:gd name="connsiteY47" fmla="*/ 1183801 h 2149508"/>
              <a:gd name="connsiteX48" fmla="*/ 2342855 w 2456709"/>
              <a:gd name="connsiteY48" fmla="*/ 1049949 h 2149508"/>
              <a:gd name="connsiteX49" fmla="*/ 2216849 w 2456709"/>
              <a:gd name="connsiteY49" fmla="*/ 909625 h 2149508"/>
              <a:gd name="connsiteX50" fmla="*/ 1996340 w 2456709"/>
              <a:gd name="connsiteY50" fmla="*/ 846622 h 2149508"/>
              <a:gd name="connsiteX51" fmla="*/ 1873198 w 2456709"/>
              <a:gd name="connsiteY51" fmla="*/ 806530 h 2149508"/>
              <a:gd name="connsiteX52" fmla="*/ 1744478 w 2456709"/>
              <a:gd name="connsiteY52" fmla="*/ 695291 h 2149508"/>
              <a:gd name="connsiteX53" fmla="*/ 1764076 w 2456709"/>
              <a:gd name="connsiteY53" fmla="*/ 584498 h 2149508"/>
              <a:gd name="connsiteX54" fmla="*/ 1790641 w 2456709"/>
              <a:gd name="connsiteY54" fmla="*/ 540901 h 2149508"/>
              <a:gd name="connsiteX55" fmla="*/ 1821203 w 2456709"/>
              <a:gd name="connsiteY55" fmla="*/ 408317 h 2149508"/>
              <a:gd name="connsiteX56" fmla="*/ 1812227 w 2456709"/>
              <a:gd name="connsiteY56" fmla="*/ 159443 h 2149508"/>
              <a:gd name="connsiteX57" fmla="*/ 1545748 w 2456709"/>
              <a:gd name="connsiteY57" fmla="*/ 613 h 214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456709" h="2149508">
                <a:moveTo>
                  <a:pt x="1383346" y="807021"/>
                </a:moveTo>
                <a:cubicBezTo>
                  <a:pt x="1418496" y="872301"/>
                  <a:pt x="1456660" y="917997"/>
                  <a:pt x="1515914" y="966706"/>
                </a:cubicBezTo>
                <a:lnTo>
                  <a:pt x="1484278" y="999848"/>
                </a:lnTo>
                <a:cubicBezTo>
                  <a:pt x="1511395" y="1027466"/>
                  <a:pt x="1550562" y="1052072"/>
                  <a:pt x="1565627" y="1082703"/>
                </a:cubicBezTo>
                <a:cubicBezTo>
                  <a:pt x="1551567" y="1136434"/>
                  <a:pt x="1523948" y="1164554"/>
                  <a:pt x="1514407" y="1221297"/>
                </a:cubicBezTo>
                <a:cubicBezTo>
                  <a:pt x="1505369" y="1273019"/>
                  <a:pt x="1490304" y="1312689"/>
                  <a:pt x="1478252" y="1358385"/>
                </a:cubicBezTo>
                <a:cubicBezTo>
                  <a:pt x="1433059" y="1179116"/>
                  <a:pt x="1377320" y="998342"/>
                  <a:pt x="1383346" y="807021"/>
                </a:cubicBezTo>
                <a:close/>
                <a:moveTo>
                  <a:pt x="1761468" y="743750"/>
                </a:moveTo>
                <a:cubicBezTo>
                  <a:pt x="1799632" y="1046548"/>
                  <a:pt x="1742888" y="1218284"/>
                  <a:pt x="1687651" y="1423162"/>
                </a:cubicBezTo>
                <a:lnTo>
                  <a:pt x="1680119" y="1191168"/>
                </a:lnTo>
                <a:cubicBezTo>
                  <a:pt x="1679617" y="1144970"/>
                  <a:pt x="1665557" y="1116850"/>
                  <a:pt x="1633419" y="1075171"/>
                </a:cubicBezTo>
                <a:cubicBezTo>
                  <a:pt x="1642959" y="1045042"/>
                  <a:pt x="1644969" y="1017926"/>
                  <a:pt x="1662042" y="984784"/>
                </a:cubicBezTo>
                <a:lnTo>
                  <a:pt x="1625887" y="957667"/>
                </a:lnTo>
                <a:cubicBezTo>
                  <a:pt x="1671080" y="886362"/>
                  <a:pt x="1723806" y="848197"/>
                  <a:pt x="1761468" y="743750"/>
                </a:cubicBezTo>
                <a:close/>
                <a:moveTo>
                  <a:pt x="1545748" y="613"/>
                </a:moveTo>
                <a:cubicBezTo>
                  <a:pt x="1349805" y="-10582"/>
                  <a:pt x="1186387" y="132160"/>
                  <a:pt x="1274671" y="379829"/>
                </a:cubicBezTo>
                <a:cubicBezTo>
                  <a:pt x="1286779" y="436001"/>
                  <a:pt x="1283820" y="525314"/>
                  <a:pt x="1297433" y="552863"/>
                </a:cubicBezTo>
                <a:lnTo>
                  <a:pt x="1346415" y="595059"/>
                </a:lnTo>
                <a:cubicBezTo>
                  <a:pt x="1356916" y="651533"/>
                  <a:pt x="1408091" y="680893"/>
                  <a:pt x="1367372" y="752432"/>
                </a:cubicBezTo>
                <a:lnTo>
                  <a:pt x="1274686" y="869532"/>
                </a:lnTo>
                <a:lnTo>
                  <a:pt x="959345" y="1000520"/>
                </a:lnTo>
                <a:cubicBezTo>
                  <a:pt x="920709" y="1017901"/>
                  <a:pt x="894124" y="1164839"/>
                  <a:pt x="838918" y="1316294"/>
                </a:cubicBezTo>
                <a:cubicBezTo>
                  <a:pt x="824664" y="1366719"/>
                  <a:pt x="863134" y="1364416"/>
                  <a:pt x="850387" y="1389231"/>
                </a:cubicBezTo>
                <a:cubicBezTo>
                  <a:pt x="810041" y="1463733"/>
                  <a:pt x="778733" y="1506600"/>
                  <a:pt x="741400" y="1570558"/>
                </a:cubicBezTo>
                <a:cubicBezTo>
                  <a:pt x="732213" y="1603113"/>
                  <a:pt x="750141" y="1661279"/>
                  <a:pt x="697265" y="1680275"/>
                </a:cubicBezTo>
                <a:cubicBezTo>
                  <a:pt x="668926" y="1692115"/>
                  <a:pt x="638611" y="1671060"/>
                  <a:pt x="563833" y="1671728"/>
                </a:cubicBezTo>
                <a:cubicBezTo>
                  <a:pt x="483029" y="1666371"/>
                  <a:pt x="449121" y="1612129"/>
                  <a:pt x="366099" y="1578836"/>
                </a:cubicBezTo>
                <a:cubicBezTo>
                  <a:pt x="357861" y="1533170"/>
                  <a:pt x="348116" y="1495036"/>
                  <a:pt x="318787" y="1453889"/>
                </a:cubicBezTo>
                <a:cubicBezTo>
                  <a:pt x="263078" y="1368683"/>
                  <a:pt x="263107" y="1202127"/>
                  <a:pt x="204385" y="1217853"/>
                </a:cubicBezTo>
                <a:cubicBezTo>
                  <a:pt x="138902" y="1241135"/>
                  <a:pt x="242142" y="1393974"/>
                  <a:pt x="191722" y="1409725"/>
                </a:cubicBezTo>
                <a:cubicBezTo>
                  <a:pt x="112198" y="1447272"/>
                  <a:pt x="29661" y="1317602"/>
                  <a:pt x="7382" y="1338578"/>
                </a:cubicBezTo>
                <a:cubicBezTo>
                  <a:pt x="-15364" y="1354562"/>
                  <a:pt x="22149" y="1387118"/>
                  <a:pt x="17480" y="1406115"/>
                </a:cubicBezTo>
                <a:cubicBezTo>
                  <a:pt x="18076" y="1436030"/>
                  <a:pt x="24140" y="1488105"/>
                  <a:pt x="41091" y="1503005"/>
                </a:cubicBezTo>
                <a:cubicBezTo>
                  <a:pt x="83653" y="1537490"/>
                  <a:pt x="60093" y="1553728"/>
                  <a:pt x="73994" y="1575361"/>
                </a:cubicBezTo>
                <a:cubicBezTo>
                  <a:pt x="91833" y="1609069"/>
                  <a:pt x="117204" y="1615662"/>
                  <a:pt x="132030" y="1631293"/>
                </a:cubicBezTo>
                <a:cubicBezTo>
                  <a:pt x="173232" y="1680225"/>
                  <a:pt x="217446" y="1711081"/>
                  <a:pt x="273712" y="1741935"/>
                </a:cubicBezTo>
                <a:cubicBezTo>
                  <a:pt x="257445" y="1817591"/>
                  <a:pt x="280345" y="1918857"/>
                  <a:pt x="280648" y="1944801"/>
                </a:cubicBezTo>
                <a:cubicBezTo>
                  <a:pt x="292846" y="1984319"/>
                  <a:pt x="318473" y="1976279"/>
                  <a:pt x="371006" y="1983565"/>
                </a:cubicBezTo>
                <a:cubicBezTo>
                  <a:pt x="406967" y="1978800"/>
                  <a:pt x="386446" y="2018240"/>
                  <a:pt x="464779" y="2027684"/>
                </a:cubicBezTo>
                <a:cubicBezTo>
                  <a:pt x="517376" y="2048437"/>
                  <a:pt x="610646" y="2061658"/>
                  <a:pt x="746098" y="2074878"/>
                </a:cubicBezTo>
                <a:cubicBezTo>
                  <a:pt x="833503" y="2084558"/>
                  <a:pt x="898311" y="2038499"/>
                  <a:pt x="951067" y="2005998"/>
                </a:cubicBezTo>
                <a:lnTo>
                  <a:pt x="956794" y="2137120"/>
                </a:lnTo>
                <a:lnTo>
                  <a:pt x="2420585" y="2149508"/>
                </a:lnTo>
                <a:cubicBezTo>
                  <a:pt x="2489596" y="2075706"/>
                  <a:pt x="2412588" y="1941645"/>
                  <a:pt x="2456709" y="1865755"/>
                </a:cubicBezTo>
                <a:lnTo>
                  <a:pt x="2456709" y="1684641"/>
                </a:lnTo>
                <a:cubicBezTo>
                  <a:pt x="2455722" y="1679897"/>
                  <a:pt x="2454736" y="1513229"/>
                  <a:pt x="2453749" y="1508485"/>
                </a:cubicBezTo>
                <a:cubicBezTo>
                  <a:pt x="2445600" y="1473630"/>
                  <a:pt x="2438769" y="1436326"/>
                  <a:pt x="2440223" y="1390737"/>
                </a:cubicBezTo>
                <a:cubicBezTo>
                  <a:pt x="2442828" y="1202748"/>
                  <a:pt x="2367098" y="1237715"/>
                  <a:pt x="2375729" y="1183801"/>
                </a:cubicBezTo>
                <a:cubicBezTo>
                  <a:pt x="2384856" y="1091981"/>
                  <a:pt x="2351805" y="1126705"/>
                  <a:pt x="2342855" y="1049949"/>
                </a:cubicBezTo>
                <a:cubicBezTo>
                  <a:pt x="2333996" y="979072"/>
                  <a:pt x="2310070" y="944348"/>
                  <a:pt x="2216849" y="909625"/>
                </a:cubicBezTo>
                <a:cubicBezTo>
                  <a:pt x="2134307" y="879586"/>
                  <a:pt x="2083401" y="863104"/>
                  <a:pt x="1996340" y="846622"/>
                </a:cubicBezTo>
                <a:cubicBezTo>
                  <a:pt x="1935709" y="830245"/>
                  <a:pt x="1917258" y="827426"/>
                  <a:pt x="1873198" y="806530"/>
                </a:cubicBezTo>
                <a:cubicBezTo>
                  <a:pt x="1827279" y="787527"/>
                  <a:pt x="1784372" y="739903"/>
                  <a:pt x="1744478" y="695291"/>
                </a:cubicBezTo>
                <a:cubicBezTo>
                  <a:pt x="1720379" y="668905"/>
                  <a:pt x="1750513" y="625948"/>
                  <a:pt x="1764076" y="584498"/>
                </a:cubicBezTo>
                <a:lnTo>
                  <a:pt x="1790641" y="540901"/>
                </a:lnTo>
                <a:cubicBezTo>
                  <a:pt x="1842005" y="495200"/>
                  <a:pt x="1858720" y="416358"/>
                  <a:pt x="1821203" y="408317"/>
                </a:cubicBezTo>
                <a:cubicBezTo>
                  <a:pt x="1842438" y="335863"/>
                  <a:pt x="1875477" y="268943"/>
                  <a:pt x="1812227" y="159443"/>
                </a:cubicBezTo>
                <a:cubicBezTo>
                  <a:pt x="1762948" y="73645"/>
                  <a:pt x="1779735" y="1034"/>
                  <a:pt x="1545748" y="613"/>
                </a:cubicBezTo>
                <a:close/>
              </a:path>
            </a:pathLst>
          </a:custGeom>
          <a:solidFill>
            <a:schemeClr val="bg1"/>
          </a:solidFill>
          <a:ln w="444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21" name="Freeform: Shape 53">
            <a:extLst>
              <a:ext uri="{FF2B5EF4-FFF2-40B4-BE49-F238E27FC236}">
                <a16:creationId xmlns:a16="http://schemas.microsoft.com/office/drawing/2014/main" id="{28F474F1-D254-4642-9137-21DADCAC9C88}"/>
              </a:ext>
            </a:extLst>
          </p:cNvPr>
          <p:cNvSpPr/>
          <p:nvPr/>
        </p:nvSpPr>
        <p:spPr>
          <a:xfrm>
            <a:off x="5986712" y="1422972"/>
            <a:ext cx="5290888" cy="951130"/>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2" name="Freeform: Shape 54">
            <a:extLst>
              <a:ext uri="{FF2B5EF4-FFF2-40B4-BE49-F238E27FC236}">
                <a16:creationId xmlns:a16="http://schemas.microsoft.com/office/drawing/2014/main" id="{4EBC3CCE-59F2-4FD3-B640-6FD07C4A4A8E}"/>
              </a:ext>
            </a:extLst>
          </p:cNvPr>
          <p:cNvSpPr/>
          <p:nvPr/>
        </p:nvSpPr>
        <p:spPr>
          <a:xfrm>
            <a:off x="6525706" y="2837181"/>
            <a:ext cx="4973894" cy="928370"/>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3" name="Freeform: Shape 55">
            <a:extLst>
              <a:ext uri="{FF2B5EF4-FFF2-40B4-BE49-F238E27FC236}">
                <a16:creationId xmlns:a16="http://schemas.microsoft.com/office/drawing/2014/main" id="{1F1AE09B-3052-494C-9487-F5DCA0161496}"/>
              </a:ext>
            </a:extLst>
          </p:cNvPr>
          <p:cNvSpPr/>
          <p:nvPr/>
        </p:nvSpPr>
        <p:spPr>
          <a:xfrm>
            <a:off x="6525706" y="4111127"/>
            <a:ext cx="4980813" cy="1015450"/>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24" name="Freeform: Shape 56">
            <a:extLst>
              <a:ext uri="{FF2B5EF4-FFF2-40B4-BE49-F238E27FC236}">
                <a16:creationId xmlns:a16="http://schemas.microsoft.com/office/drawing/2014/main" id="{8B32E764-8F2F-4B08-A345-6A395E3DF06F}"/>
              </a:ext>
            </a:extLst>
          </p:cNvPr>
          <p:cNvSpPr/>
          <p:nvPr/>
        </p:nvSpPr>
        <p:spPr>
          <a:xfrm>
            <a:off x="6021070" y="5476491"/>
            <a:ext cx="5256530" cy="942487"/>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25" name="Group 57">
            <a:extLst>
              <a:ext uri="{FF2B5EF4-FFF2-40B4-BE49-F238E27FC236}">
                <a16:creationId xmlns:a16="http://schemas.microsoft.com/office/drawing/2014/main" id="{97ED8753-A9E0-468F-A7DE-F66363104B21}"/>
              </a:ext>
            </a:extLst>
          </p:cNvPr>
          <p:cNvGrpSpPr/>
          <p:nvPr/>
        </p:nvGrpSpPr>
        <p:grpSpPr>
          <a:xfrm>
            <a:off x="5986711" y="1137261"/>
            <a:ext cx="5808107" cy="1325279"/>
            <a:chOff x="6563387" y="1987604"/>
            <a:chExt cx="2076274" cy="1290520"/>
          </a:xfrm>
        </p:grpSpPr>
        <p:sp>
          <p:nvSpPr>
            <p:cNvPr id="26" name="TextBox 25">
              <a:extLst>
                <a:ext uri="{FF2B5EF4-FFF2-40B4-BE49-F238E27FC236}">
                  <a16:creationId xmlns:a16="http://schemas.microsoft.com/office/drawing/2014/main" id="{19D301B8-12FA-49DA-B945-788B6A07EEBB}"/>
                </a:ext>
              </a:extLst>
            </p:cNvPr>
            <p:cNvSpPr txBox="1"/>
            <p:nvPr/>
          </p:nvSpPr>
          <p:spPr>
            <a:xfrm>
              <a:off x="6563387" y="2289099"/>
              <a:ext cx="2076274" cy="989025"/>
            </a:xfrm>
            <a:prstGeom prst="rect">
              <a:avLst/>
            </a:prstGeom>
            <a:noFill/>
          </p:spPr>
          <p:txBody>
            <a:bodyPr wrap="square" rtlCol="0">
              <a:spAutoFit/>
            </a:bodyPr>
            <a:lstStyle/>
            <a:p>
              <a:pPr marL="171450" lvl="0" indent="-171450">
                <a:buFont typeface="Arial" panose="020B0604020202020204" pitchFamily="34" charset="0"/>
                <a:buChar char="•"/>
              </a:pPr>
              <a:r>
                <a:rPr lang="en-GB" altLang="ko-KR" sz="1200" b="1" dirty="0" smtClean="0">
                  <a:solidFill>
                    <a:prstClr val="black">
                      <a:lumMod val="75000"/>
                      <a:lumOff val="25000"/>
                    </a:prstClr>
                  </a:solidFill>
                  <a:cs typeface="Arial" pitchFamily="34" charset="0"/>
                </a:rPr>
                <a:t>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Summarizes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data and identifies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patterns.</a:t>
              </a:r>
            </a:p>
            <a:p>
              <a:pPr marL="171450" lvl="0" indent="-171450">
                <a:buFont typeface="Arial" panose="020B0604020202020204" pitchFamily="34" charset="0"/>
                <a:buChar char="•"/>
              </a:pP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Often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used to describe the characteristics of a population or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to compare different groups</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a:t>
              </a:r>
              <a:endPar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a:p>
              <a:pPr marL="171450" lvl="0" indent="-171450">
                <a:buFont typeface="Arial" panose="020B0604020202020204" pitchFamily="34" charset="0"/>
                <a:buChar char="•"/>
              </a:pP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Descriptive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analysis answers the question, “what happened?”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 </a:t>
              </a: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7" name="TextBox 26">
              <a:extLst>
                <a:ext uri="{FF2B5EF4-FFF2-40B4-BE49-F238E27FC236}">
                  <a16:creationId xmlns:a16="http://schemas.microsoft.com/office/drawing/2014/main" id="{A3ED26B5-3838-44F8-A2CE-14F2A9E24855}"/>
                </a:ext>
              </a:extLst>
            </p:cNvPr>
            <p:cNvSpPr txBox="1"/>
            <p:nvPr/>
          </p:nvSpPr>
          <p:spPr>
            <a:xfrm>
              <a:off x="6575669" y="1987604"/>
              <a:ext cx="2020385" cy="181086"/>
            </a:xfrm>
            <a:prstGeom prst="rect">
              <a:avLst/>
            </a:prstGeom>
            <a:noFill/>
          </p:spPr>
          <p:txBody>
            <a:bodyPr wrap="square" rtlCol="0">
              <a:spAutoFit/>
            </a:bodyPr>
            <a:lstStyle/>
            <a:p>
              <a:pPr lvl="0"/>
              <a:r>
                <a:rPr lang="en-US" altLang="ko-KR" sz="1200" b="1" dirty="0">
                  <a:solidFill>
                    <a:prstClr val="black">
                      <a:lumMod val="75000"/>
                      <a:lumOff val="25000"/>
                    </a:prstClr>
                  </a:solidFill>
                  <a:cs typeface="Arial" pitchFamily="34" charset="0"/>
                </a:rPr>
                <a:t>Descriptive analysis</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28" name="Group 60">
            <a:extLst>
              <a:ext uri="{FF2B5EF4-FFF2-40B4-BE49-F238E27FC236}">
                <a16:creationId xmlns:a16="http://schemas.microsoft.com/office/drawing/2014/main" id="{8009F225-4BE3-4F17-8CD1-10FD78B868C6}"/>
              </a:ext>
            </a:extLst>
          </p:cNvPr>
          <p:cNvGrpSpPr/>
          <p:nvPr/>
        </p:nvGrpSpPr>
        <p:grpSpPr>
          <a:xfrm>
            <a:off x="6525706" y="2539435"/>
            <a:ext cx="5269114" cy="1241439"/>
            <a:chOff x="6565695" y="2053509"/>
            <a:chExt cx="2037996" cy="1157257"/>
          </a:xfrm>
        </p:grpSpPr>
        <p:sp>
          <p:nvSpPr>
            <p:cNvPr id="29" name="TextBox 28">
              <a:extLst>
                <a:ext uri="{FF2B5EF4-FFF2-40B4-BE49-F238E27FC236}">
                  <a16:creationId xmlns:a16="http://schemas.microsoft.com/office/drawing/2014/main" id="{22ADF466-FF65-4DB2-A42B-22D12046F832}"/>
                </a:ext>
              </a:extLst>
            </p:cNvPr>
            <p:cNvSpPr txBox="1"/>
            <p:nvPr/>
          </p:nvSpPr>
          <p:spPr>
            <a:xfrm>
              <a:off x="6565695" y="2436119"/>
              <a:ext cx="2037996" cy="774647"/>
            </a:xfrm>
            <a:prstGeom prst="rect">
              <a:avLst/>
            </a:prstGeom>
            <a:noFill/>
          </p:spPr>
          <p:txBody>
            <a:bodyPr wrap="square" rtlCol="0">
              <a:spAutoFit/>
            </a:bodyPr>
            <a:lstStyle/>
            <a:p>
              <a:pPr marL="171450" lvl="0" indent="-171450">
                <a:buFont typeface="Arial" panose="020B0604020202020204" pitchFamily="34" charset="0"/>
                <a:buChar char="•"/>
              </a:pP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This type of analysis uses data to make inferences about the population from which the data was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collected.</a:t>
              </a:r>
            </a:p>
            <a:p>
              <a:pPr marL="171450" lvl="0" indent="-171450">
                <a:buFont typeface="Arial" panose="020B0604020202020204" pitchFamily="34" charset="0"/>
                <a:buChar char="•"/>
              </a:pP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It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is often used to test hypotheses or to make predictions.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30" name="TextBox 29">
              <a:extLst>
                <a:ext uri="{FF2B5EF4-FFF2-40B4-BE49-F238E27FC236}">
                  <a16:creationId xmlns:a16="http://schemas.microsoft.com/office/drawing/2014/main" id="{736ABE63-EBB1-4ACC-A64A-DD154927FDEC}"/>
                </a:ext>
              </a:extLst>
            </p:cNvPr>
            <p:cNvSpPr txBox="1"/>
            <p:nvPr/>
          </p:nvSpPr>
          <p:spPr>
            <a:xfrm>
              <a:off x="6583306" y="2053509"/>
              <a:ext cx="2020385" cy="189641"/>
            </a:xfrm>
            <a:prstGeom prst="rect">
              <a:avLst/>
            </a:prstGeom>
            <a:noFill/>
          </p:spPr>
          <p:txBody>
            <a:bodyPr wrap="square" rtlCol="0">
              <a:spAutoFit/>
            </a:bodyPr>
            <a:lstStyle/>
            <a:p>
              <a:pPr lvl="0"/>
              <a:r>
                <a:rPr lang="en-US" altLang="ko-KR" sz="1200" b="1" dirty="0">
                  <a:solidFill>
                    <a:prstClr val="black">
                      <a:lumMod val="75000"/>
                      <a:lumOff val="25000"/>
                    </a:prstClr>
                  </a:solidFill>
                  <a:cs typeface="Arial" pitchFamily="34" charset="0"/>
                </a:rPr>
                <a:t>Inferential analysis</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31" name="Group 63">
            <a:extLst>
              <a:ext uri="{FF2B5EF4-FFF2-40B4-BE49-F238E27FC236}">
                <a16:creationId xmlns:a16="http://schemas.microsoft.com/office/drawing/2014/main" id="{7C221AEE-6868-411A-B647-ED2DBD1CC41C}"/>
              </a:ext>
            </a:extLst>
          </p:cNvPr>
          <p:cNvGrpSpPr/>
          <p:nvPr/>
        </p:nvGrpSpPr>
        <p:grpSpPr>
          <a:xfrm>
            <a:off x="6525707" y="3823055"/>
            <a:ext cx="5388710" cy="1129923"/>
            <a:chOff x="6569045" y="1951355"/>
            <a:chExt cx="2041342" cy="860179"/>
          </a:xfrm>
        </p:grpSpPr>
        <p:sp>
          <p:nvSpPr>
            <p:cNvPr id="32" name="TextBox 31">
              <a:extLst>
                <a:ext uri="{FF2B5EF4-FFF2-40B4-BE49-F238E27FC236}">
                  <a16:creationId xmlns:a16="http://schemas.microsoft.com/office/drawing/2014/main" id="{4997E3C9-25AE-497B-A1EA-D8180F8D39C0}"/>
                </a:ext>
              </a:extLst>
            </p:cNvPr>
            <p:cNvSpPr txBox="1"/>
            <p:nvPr/>
          </p:nvSpPr>
          <p:spPr>
            <a:xfrm>
              <a:off x="6569045" y="2249743"/>
              <a:ext cx="2037996" cy="561791"/>
            </a:xfrm>
            <a:prstGeom prst="rect">
              <a:avLst/>
            </a:prstGeom>
            <a:noFill/>
          </p:spPr>
          <p:txBody>
            <a:bodyPr wrap="square" rtlCol="0">
              <a:spAutoFit/>
            </a:bodyPr>
            <a:lstStyle/>
            <a:p>
              <a:pPr marL="171450" lvl="0" indent="-171450">
                <a:buFont typeface="Arial" panose="020B0604020202020204" pitchFamily="34" charset="0"/>
                <a:buChar char="•"/>
              </a:pP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Uses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data to predict future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events.</a:t>
              </a:r>
            </a:p>
            <a:p>
              <a:pPr marL="171450" lvl="0" indent="-171450">
                <a:buFont typeface="Arial" panose="020B0604020202020204" pitchFamily="34" charset="0"/>
                <a:buChar char="•"/>
              </a:pP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O</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ften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used to forecast demand, identify risks, or make decisions about resource allocation. </a:t>
              </a:r>
              <a:endPar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endParaRPr>
            </a:p>
            <a:p>
              <a:pPr marL="171450" lvl="0" indent="-171450">
                <a:buFont typeface="Arial" panose="020B0604020202020204" pitchFamily="34" charset="0"/>
                <a:buChar char="•"/>
              </a:pP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A</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nswers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the question, “what might happen in the future?”</a:t>
              </a:r>
            </a:p>
          </p:txBody>
        </p:sp>
        <p:sp>
          <p:nvSpPr>
            <p:cNvPr id="33" name="TextBox 32">
              <a:extLst>
                <a:ext uri="{FF2B5EF4-FFF2-40B4-BE49-F238E27FC236}">
                  <a16:creationId xmlns:a16="http://schemas.microsoft.com/office/drawing/2014/main" id="{9F2B6725-185D-4972-A27B-DE4CE2A9F433}"/>
                </a:ext>
              </a:extLst>
            </p:cNvPr>
            <p:cNvSpPr txBox="1"/>
            <p:nvPr/>
          </p:nvSpPr>
          <p:spPr>
            <a:xfrm>
              <a:off x="6590002" y="1951355"/>
              <a:ext cx="2020385" cy="276999"/>
            </a:xfrm>
            <a:prstGeom prst="rect">
              <a:avLst/>
            </a:prstGeom>
            <a:noFill/>
          </p:spPr>
          <p:txBody>
            <a:bodyPr wrap="square" rtlCol="0">
              <a:spAutoFit/>
            </a:bodyPr>
            <a:lstStyle/>
            <a:p>
              <a:pPr lvl="0"/>
              <a:r>
                <a:rPr lang="en-US" altLang="ko-KR" sz="1200" b="1" dirty="0">
                  <a:solidFill>
                    <a:prstClr val="black">
                      <a:lumMod val="75000"/>
                      <a:lumOff val="25000"/>
                    </a:prstClr>
                  </a:solidFill>
                  <a:cs typeface="Arial" pitchFamily="34" charset="0"/>
                </a:rPr>
                <a:t>Predictive analysis</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34" name="Group 66">
            <a:extLst>
              <a:ext uri="{FF2B5EF4-FFF2-40B4-BE49-F238E27FC236}">
                <a16:creationId xmlns:a16="http://schemas.microsoft.com/office/drawing/2014/main" id="{981163C5-99D3-4AFE-A9C8-211F761436A1}"/>
              </a:ext>
            </a:extLst>
          </p:cNvPr>
          <p:cNvGrpSpPr/>
          <p:nvPr/>
        </p:nvGrpSpPr>
        <p:grpSpPr>
          <a:xfrm>
            <a:off x="5986710" y="5192414"/>
            <a:ext cx="5735387" cy="1226564"/>
            <a:chOff x="6552930" y="2026844"/>
            <a:chExt cx="2130855" cy="837049"/>
          </a:xfrm>
        </p:grpSpPr>
        <p:sp>
          <p:nvSpPr>
            <p:cNvPr id="35" name="TextBox 34">
              <a:extLst>
                <a:ext uri="{FF2B5EF4-FFF2-40B4-BE49-F238E27FC236}">
                  <a16:creationId xmlns:a16="http://schemas.microsoft.com/office/drawing/2014/main" id="{8F7F478B-BD0E-4960-9CF3-A1D65F43FC62}"/>
                </a:ext>
              </a:extLst>
            </p:cNvPr>
            <p:cNvSpPr txBox="1"/>
            <p:nvPr/>
          </p:nvSpPr>
          <p:spPr>
            <a:xfrm>
              <a:off x="6552930" y="2296793"/>
              <a:ext cx="2130855" cy="567100"/>
            </a:xfrm>
            <a:prstGeom prst="rect">
              <a:avLst/>
            </a:prstGeom>
            <a:noFill/>
          </p:spPr>
          <p:txBody>
            <a:bodyPr wrap="square" rtlCol="0">
              <a:spAutoFit/>
            </a:bodyPr>
            <a:lstStyle/>
            <a:p>
              <a:pPr marL="171450" lvl="0" indent="-171450">
                <a:buFont typeface="Arial" panose="020B0604020202020204" pitchFamily="34" charset="0"/>
                <a:buChar char="•"/>
              </a:pP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U</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ses data to recommend actions.</a:t>
              </a:r>
            </a:p>
            <a:p>
              <a:pPr marL="171450" lvl="0" indent="-171450">
                <a:buFont typeface="Arial" panose="020B0604020202020204" pitchFamily="34" charset="0"/>
                <a:buChar char="•"/>
              </a:pP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Often used to optimize processes, improve customer experience, or make decisions about product development. </a:t>
              </a:r>
            </a:p>
            <a:p>
              <a:pPr marL="171450" lvl="0" indent="-171450">
                <a:buFont typeface="Arial" panose="020B0604020202020204" pitchFamily="34" charset="0"/>
                <a:buChar char="•"/>
              </a:pP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A</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nswers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the question, “what should we do about it?”</a:t>
              </a:r>
            </a:p>
          </p:txBody>
        </p:sp>
        <p:sp>
          <p:nvSpPr>
            <p:cNvPr id="36" name="TextBox 35">
              <a:extLst>
                <a:ext uri="{FF2B5EF4-FFF2-40B4-BE49-F238E27FC236}">
                  <a16:creationId xmlns:a16="http://schemas.microsoft.com/office/drawing/2014/main" id="{AED21584-B574-4B96-8570-23387107D025}"/>
                </a:ext>
              </a:extLst>
            </p:cNvPr>
            <p:cNvSpPr txBox="1"/>
            <p:nvPr/>
          </p:nvSpPr>
          <p:spPr>
            <a:xfrm>
              <a:off x="6580736" y="2026844"/>
              <a:ext cx="2020385" cy="276999"/>
            </a:xfrm>
            <a:prstGeom prst="rect">
              <a:avLst/>
            </a:prstGeom>
            <a:noFill/>
          </p:spPr>
          <p:txBody>
            <a:bodyPr wrap="square" rtlCol="0">
              <a:spAutoFit/>
            </a:bodyPr>
            <a:lstStyle/>
            <a:p>
              <a:pPr lvl="0"/>
              <a:r>
                <a:rPr lang="en-US" altLang="ko-KR" sz="1200" b="1" dirty="0">
                  <a:solidFill>
                    <a:prstClr val="black">
                      <a:lumMod val="75000"/>
                      <a:lumOff val="25000"/>
                    </a:prstClr>
                  </a:solidFill>
                  <a:cs typeface="Arial" pitchFamily="34" charset="0"/>
                </a:rPr>
                <a:t>Prescriptive analysis</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37" name="Group 158">
            <a:extLst>
              <a:ext uri="{FF2B5EF4-FFF2-40B4-BE49-F238E27FC236}">
                <a16:creationId xmlns:a16="http://schemas.microsoft.com/office/drawing/2014/main" id="{FF13FAC2-7667-499A-8213-59602902348F}"/>
              </a:ext>
            </a:extLst>
          </p:cNvPr>
          <p:cNvGrpSpPr/>
          <p:nvPr/>
        </p:nvGrpSpPr>
        <p:grpSpPr>
          <a:xfrm>
            <a:off x="2911334" y="2941046"/>
            <a:ext cx="1564233" cy="1971873"/>
            <a:chOff x="6804248" y="2144238"/>
            <a:chExt cx="1305367" cy="1645545"/>
          </a:xfrm>
          <a:solidFill>
            <a:schemeClr val="accent3">
              <a:lumMod val="75000"/>
            </a:schemeClr>
          </a:solidFill>
        </p:grpSpPr>
        <p:sp>
          <p:nvSpPr>
            <p:cNvPr id="38" name="Oval 1">
              <a:extLst>
                <a:ext uri="{FF2B5EF4-FFF2-40B4-BE49-F238E27FC236}">
                  <a16:creationId xmlns:a16="http://schemas.microsoft.com/office/drawing/2014/main" id="{D4CDBFE6-BC5F-4FC4-A727-CC75D9817C8B}"/>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39" name="Oval 1">
              <a:extLst>
                <a:ext uri="{FF2B5EF4-FFF2-40B4-BE49-F238E27FC236}">
                  <a16:creationId xmlns:a16="http://schemas.microsoft.com/office/drawing/2014/main" id="{D72AFC6B-E4C4-4E8A-BFE9-743F4246F3B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0" name="Oval 1">
              <a:extLst>
                <a:ext uri="{FF2B5EF4-FFF2-40B4-BE49-F238E27FC236}">
                  <a16:creationId xmlns:a16="http://schemas.microsoft.com/office/drawing/2014/main" id="{E5DB69C6-EC11-4454-B112-CFA59EA77B1A}"/>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1" name="Oval 1">
              <a:extLst>
                <a:ext uri="{FF2B5EF4-FFF2-40B4-BE49-F238E27FC236}">
                  <a16:creationId xmlns:a16="http://schemas.microsoft.com/office/drawing/2014/main" id="{85217ACC-9ED5-4793-9E02-DED6B410CC06}"/>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2" name="Oval 1">
              <a:extLst>
                <a:ext uri="{FF2B5EF4-FFF2-40B4-BE49-F238E27FC236}">
                  <a16:creationId xmlns:a16="http://schemas.microsoft.com/office/drawing/2014/main" id="{CBF503AE-5F76-4588-9305-67E14AE4AD2E}"/>
                </a:ext>
              </a:extLst>
            </p:cNvPr>
            <p:cNvSpPr/>
            <p:nvPr/>
          </p:nvSpPr>
          <p:spPr>
            <a:xfrm flipH="1">
              <a:off x="6804248" y="2144238"/>
              <a:ext cx="1305367" cy="580151"/>
            </a:xfrm>
            <a:custGeom>
              <a:avLst/>
              <a:gdLst/>
              <a:ahLst/>
              <a:cxnLst/>
              <a:rect l="l" t="t" r="r" b="b"/>
              <a:pathLst>
                <a:path w="2952328" h="1312117">
                  <a:moveTo>
                    <a:pt x="0" y="1083508"/>
                  </a:moveTo>
                  <a:lnTo>
                    <a:pt x="0" y="1312117"/>
                  </a:lnTo>
                  <a:lnTo>
                    <a:pt x="326584" y="1266395"/>
                  </a:lnTo>
                  <a:lnTo>
                    <a:pt x="326584" y="1129230"/>
                  </a:lnTo>
                  <a:close/>
                  <a:moveTo>
                    <a:pt x="2952328" y="1083508"/>
                  </a:moveTo>
                  <a:lnTo>
                    <a:pt x="2625744" y="1129230"/>
                  </a:lnTo>
                  <a:lnTo>
                    <a:pt x="2625744" y="1266395"/>
                  </a:lnTo>
                  <a:lnTo>
                    <a:pt x="2952328" y="1312117"/>
                  </a:lnTo>
                  <a:close/>
                  <a:moveTo>
                    <a:pt x="602354" y="225997"/>
                  </a:moveTo>
                  <a:lnTo>
                    <a:pt x="427229" y="372943"/>
                  </a:lnTo>
                  <a:lnTo>
                    <a:pt x="672178" y="593732"/>
                  </a:lnTo>
                  <a:lnTo>
                    <a:pt x="777253" y="505564"/>
                  </a:lnTo>
                  <a:close/>
                  <a:moveTo>
                    <a:pt x="2333760" y="225997"/>
                  </a:moveTo>
                  <a:lnTo>
                    <a:pt x="2158860" y="505564"/>
                  </a:lnTo>
                  <a:lnTo>
                    <a:pt x="2263935" y="593732"/>
                  </a:lnTo>
                  <a:lnTo>
                    <a:pt x="2508884" y="372943"/>
                  </a:lnTo>
                  <a:close/>
                  <a:moveTo>
                    <a:pt x="1614138" y="0"/>
                  </a:moveTo>
                  <a:lnTo>
                    <a:pt x="1385529" y="0"/>
                  </a:lnTo>
                  <a:lnTo>
                    <a:pt x="1431251" y="326584"/>
                  </a:lnTo>
                  <a:lnTo>
                    <a:pt x="1568416" y="326584"/>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3" name="Oval 1">
              <a:extLst>
                <a:ext uri="{FF2B5EF4-FFF2-40B4-BE49-F238E27FC236}">
                  <a16:creationId xmlns:a16="http://schemas.microsoft.com/office/drawing/2014/main" id="{62BFFCA0-C9A5-43A2-B995-08180EF40657}"/>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sp>
          <p:nvSpPr>
            <p:cNvPr id="44" name="Oval 1">
              <a:extLst>
                <a:ext uri="{FF2B5EF4-FFF2-40B4-BE49-F238E27FC236}">
                  <a16:creationId xmlns:a16="http://schemas.microsoft.com/office/drawing/2014/main" id="{1DE42436-6B4F-4C86-BC59-A020C675AC0D}"/>
                </a:ext>
              </a:extLst>
            </p:cNvPr>
            <p:cNvSpPr/>
            <p:nvPr/>
          </p:nvSpPr>
          <p:spPr>
            <a:xfrm>
              <a:off x="7295982" y="2781927"/>
              <a:ext cx="314505" cy="479278"/>
            </a:xfrm>
            <a:custGeom>
              <a:avLst/>
              <a:gdLst/>
              <a:ahLst/>
              <a:cxnLst/>
              <a:rect l="l" t="t" r="r" b="b"/>
              <a:pathLst>
                <a:path w="652160" h="993834">
                  <a:moveTo>
                    <a:pt x="198701" y="0"/>
                  </a:moveTo>
                  <a:cubicBezTo>
                    <a:pt x="224613" y="0"/>
                    <a:pt x="248174" y="10856"/>
                    <a:pt x="265274" y="29005"/>
                  </a:cubicBezTo>
                  <a:cubicBezTo>
                    <a:pt x="282373" y="10856"/>
                    <a:pt x="305935" y="0"/>
                    <a:pt x="331846" y="0"/>
                  </a:cubicBezTo>
                  <a:cubicBezTo>
                    <a:pt x="357757" y="0"/>
                    <a:pt x="381319" y="10856"/>
                    <a:pt x="398419" y="29005"/>
                  </a:cubicBezTo>
                  <a:cubicBezTo>
                    <a:pt x="415518" y="10856"/>
                    <a:pt x="439080" y="0"/>
                    <a:pt x="464991" y="0"/>
                  </a:cubicBezTo>
                  <a:cubicBezTo>
                    <a:pt x="493781" y="0"/>
                    <a:pt x="519672" y="13403"/>
                    <a:pt x="536964" y="35278"/>
                  </a:cubicBezTo>
                  <a:cubicBezTo>
                    <a:pt x="547749" y="12292"/>
                    <a:pt x="572873" y="-1398"/>
                    <a:pt x="599292" y="2787"/>
                  </a:cubicBezTo>
                  <a:lnTo>
                    <a:pt x="601385" y="3119"/>
                  </a:lnTo>
                  <a:cubicBezTo>
                    <a:pt x="634213" y="8318"/>
                    <a:pt x="656609" y="39145"/>
                    <a:pt x="651411" y="71971"/>
                  </a:cubicBezTo>
                  <a:lnTo>
                    <a:pt x="505401" y="993834"/>
                  </a:lnTo>
                  <a:lnTo>
                    <a:pt x="381396" y="993834"/>
                  </a:lnTo>
                  <a:lnTo>
                    <a:pt x="507063" y="200404"/>
                  </a:lnTo>
                  <a:cubicBezTo>
                    <a:pt x="494607" y="207834"/>
                    <a:pt x="480204" y="211576"/>
                    <a:pt x="464991" y="211576"/>
                  </a:cubicBezTo>
                  <a:cubicBezTo>
                    <a:pt x="439080" y="211576"/>
                    <a:pt x="415518" y="200720"/>
                    <a:pt x="398419" y="182571"/>
                  </a:cubicBezTo>
                  <a:cubicBezTo>
                    <a:pt x="381319" y="200720"/>
                    <a:pt x="357757" y="211576"/>
                    <a:pt x="331846" y="211576"/>
                  </a:cubicBezTo>
                  <a:cubicBezTo>
                    <a:pt x="305935" y="211576"/>
                    <a:pt x="282373" y="200720"/>
                    <a:pt x="265274" y="182571"/>
                  </a:cubicBezTo>
                  <a:cubicBezTo>
                    <a:pt x="248174" y="200720"/>
                    <a:pt x="224613" y="211576"/>
                    <a:pt x="198701" y="211576"/>
                  </a:cubicBezTo>
                  <a:cubicBezTo>
                    <a:pt x="177469" y="211576"/>
                    <a:pt x="157813" y="204286"/>
                    <a:pt x="142909" y="190419"/>
                  </a:cubicBezTo>
                  <a:lnTo>
                    <a:pt x="270158" y="993834"/>
                  </a:lnTo>
                  <a:lnTo>
                    <a:pt x="146152" y="993834"/>
                  </a:lnTo>
                  <a:lnTo>
                    <a:pt x="750" y="75802"/>
                  </a:lnTo>
                  <a:cubicBezTo>
                    <a:pt x="-4449" y="42974"/>
                    <a:pt x="17947" y="12148"/>
                    <a:pt x="50775" y="6949"/>
                  </a:cubicBezTo>
                  <a:lnTo>
                    <a:pt x="52868" y="6617"/>
                  </a:lnTo>
                  <a:cubicBezTo>
                    <a:pt x="82704" y="1892"/>
                    <a:pt x="110887" y="19962"/>
                    <a:pt x="118608" y="48277"/>
                  </a:cubicBezTo>
                  <a:cubicBezTo>
                    <a:pt x="134584" y="18793"/>
                    <a:pt x="164609" y="0"/>
                    <a:pt x="198701" y="0"/>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Arial"/>
                <a:cs typeface="+mn-cs"/>
              </a:endParaRPr>
            </a:p>
          </p:txBody>
        </p:sp>
      </p:grpSp>
      <p:pic>
        <p:nvPicPr>
          <p:cNvPr id="45"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46" name="Picture 45"/>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40049826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smtClean="0">
                <a:latin typeface="+mn-lt"/>
                <a:ea typeface="Tahoma" panose="020B0604030504040204" pitchFamily="34" charset="0"/>
                <a:cs typeface="Tahoma" panose="020B0604030504040204" pitchFamily="34" charset="0"/>
              </a:rPr>
              <a:t>Benefits of Data Science</a:t>
            </a:r>
            <a:endParaRPr lang="en-US" sz="2800" dirty="0">
              <a:latin typeface="+mn-lt"/>
              <a:ea typeface="Tahoma" panose="020B0604030504040204" pitchFamily="34" charset="0"/>
              <a:cs typeface="Tahoma" panose="020B0604030504040204" pitchFamily="34" charset="0"/>
            </a:endParaRPr>
          </a:p>
        </p:txBody>
      </p:sp>
      <p:grpSp>
        <p:nvGrpSpPr>
          <p:cNvPr id="3" name="Graphic 26">
            <a:extLst>
              <a:ext uri="{FF2B5EF4-FFF2-40B4-BE49-F238E27FC236}">
                <a16:creationId xmlns:a16="http://schemas.microsoft.com/office/drawing/2014/main" id="{03049FE9-F81B-4AF4-ADE4-692B98E2458C}"/>
              </a:ext>
            </a:extLst>
          </p:cNvPr>
          <p:cNvGrpSpPr/>
          <p:nvPr/>
        </p:nvGrpSpPr>
        <p:grpSpPr>
          <a:xfrm>
            <a:off x="4404637" y="3482483"/>
            <a:ext cx="3499461" cy="2840700"/>
            <a:chOff x="1909260" y="41261"/>
            <a:chExt cx="8368215" cy="6792927"/>
          </a:xfrm>
        </p:grpSpPr>
        <p:sp>
          <p:nvSpPr>
            <p:cNvPr id="4" name="Freeform: Shape 47">
              <a:extLst>
                <a:ext uri="{FF2B5EF4-FFF2-40B4-BE49-F238E27FC236}">
                  <a16:creationId xmlns:a16="http://schemas.microsoft.com/office/drawing/2014/main" id="{70E33597-C00B-4CFE-B4CD-7DBFF71F083A}"/>
                </a:ext>
              </a:extLst>
            </p:cNvPr>
            <p:cNvSpPr/>
            <p:nvPr/>
          </p:nvSpPr>
          <p:spPr>
            <a:xfrm>
              <a:off x="3138487" y="1204913"/>
              <a:ext cx="2809875" cy="4229100"/>
            </a:xfrm>
            <a:custGeom>
              <a:avLst/>
              <a:gdLst>
                <a:gd name="connsiteX0" fmla="*/ 2814638 w 2809875"/>
                <a:gd name="connsiteY0" fmla="*/ 0 h 4229100"/>
                <a:gd name="connsiteX1" fmla="*/ 2814638 w 2809875"/>
                <a:gd name="connsiteY1" fmla="*/ 3486150 h 4229100"/>
                <a:gd name="connsiteX2" fmla="*/ 0 w 2809875"/>
                <a:gd name="connsiteY2" fmla="*/ 4229100 h 4229100"/>
                <a:gd name="connsiteX3" fmla="*/ 71438 w 2809875"/>
                <a:gd name="connsiteY3" fmla="*/ 1343025 h 4229100"/>
              </a:gdLst>
              <a:ahLst/>
              <a:cxnLst>
                <a:cxn ang="0">
                  <a:pos x="connsiteX0" y="connsiteY0"/>
                </a:cxn>
                <a:cxn ang="0">
                  <a:pos x="connsiteX1" y="connsiteY1"/>
                </a:cxn>
                <a:cxn ang="0">
                  <a:pos x="connsiteX2" y="connsiteY2"/>
                </a:cxn>
                <a:cxn ang="0">
                  <a:pos x="connsiteX3" y="connsiteY3"/>
                </a:cxn>
              </a:cxnLst>
              <a:rect l="l" t="t" r="r" b="b"/>
              <a:pathLst>
                <a:path w="2809875" h="4229100">
                  <a:moveTo>
                    <a:pt x="2814638" y="0"/>
                  </a:moveTo>
                  <a:lnTo>
                    <a:pt x="2814638" y="3486150"/>
                  </a:lnTo>
                  <a:lnTo>
                    <a:pt x="0" y="4229100"/>
                  </a:lnTo>
                  <a:lnTo>
                    <a:pt x="71438" y="1343025"/>
                  </a:lnTo>
                  <a:close/>
                </a:path>
              </a:pathLst>
            </a:custGeom>
            <a:solidFill>
              <a:schemeClr val="accent3">
                <a:lumMod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Freeform: Shape 48">
              <a:extLst>
                <a:ext uri="{FF2B5EF4-FFF2-40B4-BE49-F238E27FC236}">
                  <a16:creationId xmlns:a16="http://schemas.microsoft.com/office/drawing/2014/main" id="{10E76A16-61D7-4344-B7A0-A5B18B31565A}"/>
                </a:ext>
              </a:extLst>
            </p:cNvPr>
            <p:cNvSpPr/>
            <p:nvPr/>
          </p:nvSpPr>
          <p:spPr>
            <a:xfrm>
              <a:off x="5930914" y="1207770"/>
              <a:ext cx="2743200" cy="4219575"/>
            </a:xfrm>
            <a:custGeom>
              <a:avLst/>
              <a:gdLst>
                <a:gd name="connsiteX0" fmla="*/ 0 w 2743200"/>
                <a:gd name="connsiteY0" fmla="*/ 0 h 4219575"/>
                <a:gd name="connsiteX1" fmla="*/ 6668 w 2743200"/>
                <a:gd name="connsiteY1" fmla="*/ 3486150 h 4219575"/>
                <a:gd name="connsiteX2" fmla="*/ 2714625 w 2743200"/>
                <a:gd name="connsiteY2" fmla="*/ 4226243 h 4219575"/>
                <a:gd name="connsiteX3" fmla="*/ 2746058 w 2743200"/>
                <a:gd name="connsiteY3" fmla="*/ 1337310 h 4219575"/>
              </a:gdLst>
              <a:ahLst/>
              <a:cxnLst>
                <a:cxn ang="0">
                  <a:pos x="connsiteX0" y="connsiteY0"/>
                </a:cxn>
                <a:cxn ang="0">
                  <a:pos x="connsiteX1" y="connsiteY1"/>
                </a:cxn>
                <a:cxn ang="0">
                  <a:pos x="connsiteX2" y="connsiteY2"/>
                </a:cxn>
                <a:cxn ang="0">
                  <a:pos x="connsiteX3" y="connsiteY3"/>
                </a:cxn>
              </a:cxnLst>
              <a:rect l="l" t="t" r="r" b="b"/>
              <a:pathLst>
                <a:path w="2743200" h="4219575">
                  <a:moveTo>
                    <a:pt x="0" y="0"/>
                  </a:moveTo>
                  <a:lnTo>
                    <a:pt x="6668" y="3486150"/>
                  </a:lnTo>
                  <a:lnTo>
                    <a:pt x="2714625" y="4226243"/>
                  </a:lnTo>
                  <a:lnTo>
                    <a:pt x="2746058" y="1337310"/>
                  </a:lnTo>
                  <a:close/>
                </a:path>
              </a:pathLst>
            </a:custGeom>
            <a:solidFill>
              <a:schemeClr val="accent3">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Freeform: Shape 49">
              <a:extLst>
                <a:ext uri="{FF2B5EF4-FFF2-40B4-BE49-F238E27FC236}">
                  <a16:creationId xmlns:a16="http://schemas.microsoft.com/office/drawing/2014/main" id="{69823075-0A20-4677-8C14-2B28DDDFBF24}"/>
                </a:ext>
              </a:extLst>
            </p:cNvPr>
            <p:cNvSpPr/>
            <p:nvPr/>
          </p:nvSpPr>
          <p:spPr>
            <a:xfrm>
              <a:off x="2310764" y="41261"/>
              <a:ext cx="3638549" cy="2524126"/>
            </a:xfrm>
            <a:custGeom>
              <a:avLst/>
              <a:gdLst>
                <a:gd name="connsiteX0" fmla="*/ 3642360 w 3638550"/>
                <a:gd name="connsiteY0" fmla="*/ 1185863 h 2524125"/>
                <a:gd name="connsiteX1" fmla="*/ 2727960 w 3638550"/>
                <a:gd name="connsiteY1" fmla="*/ 0 h 2524125"/>
                <a:gd name="connsiteX2" fmla="*/ 0 w 3638550"/>
                <a:gd name="connsiteY2" fmla="*/ 1385888 h 2524125"/>
                <a:gd name="connsiteX3" fmla="*/ 899160 w 3638550"/>
                <a:gd name="connsiteY3" fmla="*/ 2528888 h 2524125"/>
              </a:gdLst>
              <a:ahLst/>
              <a:cxnLst>
                <a:cxn ang="0">
                  <a:pos x="connsiteX0" y="connsiteY0"/>
                </a:cxn>
                <a:cxn ang="0">
                  <a:pos x="connsiteX1" y="connsiteY1"/>
                </a:cxn>
                <a:cxn ang="0">
                  <a:pos x="connsiteX2" y="connsiteY2"/>
                </a:cxn>
                <a:cxn ang="0">
                  <a:pos x="connsiteX3" y="connsiteY3"/>
                </a:cxn>
              </a:cxnLst>
              <a:rect l="l" t="t" r="r" b="b"/>
              <a:pathLst>
                <a:path w="3638550" h="2524125">
                  <a:moveTo>
                    <a:pt x="3642360" y="1185863"/>
                  </a:moveTo>
                  <a:lnTo>
                    <a:pt x="2727960" y="0"/>
                  </a:lnTo>
                  <a:lnTo>
                    <a:pt x="0" y="1385888"/>
                  </a:lnTo>
                  <a:lnTo>
                    <a:pt x="899160" y="2528888"/>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 name="Freeform: Shape 50">
              <a:extLst>
                <a:ext uri="{FF2B5EF4-FFF2-40B4-BE49-F238E27FC236}">
                  <a16:creationId xmlns:a16="http://schemas.microsoft.com/office/drawing/2014/main" id="{8AB52158-91B5-4993-ADBA-205FAD1C9FE7}"/>
                </a:ext>
              </a:extLst>
            </p:cNvPr>
            <p:cNvSpPr/>
            <p:nvPr/>
          </p:nvSpPr>
          <p:spPr>
            <a:xfrm>
              <a:off x="5930914" y="41261"/>
              <a:ext cx="3629024" cy="2524126"/>
            </a:xfrm>
            <a:custGeom>
              <a:avLst/>
              <a:gdLst>
                <a:gd name="connsiteX0" fmla="*/ 900113 w 3629025"/>
                <a:gd name="connsiteY0" fmla="*/ 0 h 2524125"/>
                <a:gd name="connsiteX1" fmla="*/ 0 w 3629025"/>
                <a:gd name="connsiteY1" fmla="*/ 1185863 h 2524125"/>
                <a:gd name="connsiteX2" fmla="*/ 2743200 w 3629025"/>
                <a:gd name="connsiteY2" fmla="*/ 2528888 h 2524125"/>
                <a:gd name="connsiteX3" fmla="*/ 3629025 w 3629025"/>
                <a:gd name="connsiteY3" fmla="*/ 1385888 h 2524125"/>
              </a:gdLst>
              <a:ahLst/>
              <a:cxnLst>
                <a:cxn ang="0">
                  <a:pos x="connsiteX0" y="connsiteY0"/>
                </a:cxn>
                <a:cxn ang="0">
                  <a:pos x="connsiteX1" y="connsiteY1"/>
                </a:cxn>
                <a:cxn ang="0">
                  <a:pos x="connsiteX2" y="connsiteY2"/>
                </a:cxn>
                <a:cxn ang="0">
                  <a:pos x="connsiteX3" y="connsiteY3"/>
                </a:cxn>
              </a:cxnLst>
              <a:rect l="l" t="t" r="r" b="b"/>
              <a:pathLst>
                <a:path w="3629025" h="2524125">
                  <a:moveTo>
                    <a:pt x="900113" y="0"/>
                  </a:moveTo>
                  <a:lnTo>
                    <a:pt x="0" y="1185863"/>
                  </a:lnTo>
                  <a:lnTo>
                    <a:pt x="2743200" y="2528888"/>
                  </a:lnTo>
                  <a:lnTo>
                    <a:pt x="3629025" y="1385888"/>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8" name="Freeform: Shape 51">
              <a:extLst>
                <a:ext uri="{FF2B5EF4-FFF2-40B4-BE49-F238E27FC236}">
                  <a16:creationId xmlns:a16="http://schemas.microsoft.com/office/drawing/2014/main" id="{1E15A3E4-D4E7-4F60-A187-0CBF38502B1C}"/>
                </a:ext>
              </a:extLst>
            </p:cNvPr>
            <p:cNvSpPr/>
            <p:nvPr/>
          </p:nvSpPr>
          <p:spPr>
            <a:xfrm>
              <a:off x="3138487" y="2547938"/>
              <a:ext cx="2809875" cy="4286250"/>
            </a:xfrm>
            <a:custGeom>
              <a:avLst/>
              <a:gdLst>
                <a:gd name="connsiteX0" fmla="*/ 2814638 w 2809875"/>
                <a:gd name="connsiteY0" fmla="*/ 1385888 h 4286250"/>
                <a:gd name="connsiteX1" fmla="*/ 2814638 w 2809875"/>
                <a:gd name="connsiteY1" fmla="*/ 4286250 h 4286250"/>
                <a:gd name="connsiteX2" fmla="*/ 0 w 2809875"/>
                <a:gd name="connsiteY2" fmla="*/ 2886075 h 4286250"/>
                <a:gd name="connsiteX3" fmla="*/ 71438 w 2809875"/>
                <a:gd name="connsiteY3" fmla="*/ 0 h 4286250"/>
              </a:gdLst>
              <a:ahLst/>
              <a:cxnLst>
                <a:cxn ang="0">
                  <a:pos x="connsiteX0" y="connsiteY0"/>
                </a:cxn>
                <a:cxn ang="0">
                  <a:pos x="connsiteX1" y="connsiteY1"/>
                </a:cxn>
                <a:cxn ang="0">
                  <a:pos x="connsiteX2" y="connsiteY2"/>
                </a:cxn>
                <a:cxn ang="0">
                  <a:pos x="connsiteX3" y="connsiteY3"/>
                </a:cxn>
              </a:cxnLst>
              <a:rect l="l" t="t" r="r" b="b"/>
              <a:pathLst>
                <a:path w="2809875" h="4286250">
                  <a:moveTo>
                    <a:pt x="2814638" y="1385888"/>
                  </a:moveTo>
                  <a:lnTo>
                    <a:pt x="2814638" y="4286250"/>
                  </a:lnTo>
                  <a:lnTo>
                    <a:pt x="0" y="2886075"/>
                  </a:lnTo>
                  <a:lnTo>
                    <a:pt x="71438" y="0"/>
                  </a:lnTo>
                  <a:close/>
                </a:path>
              </a:pathLst>
            </a:custGeom>
            <a:solidFill>
              <a:schemeClr val="accent3">
                <a:lumMod val="60000"/>
                <a:lumOff val="4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9" name="Freeform: Shape 52">
              <a:extLst>
                <a:ext uri="{FF2B5EF4-FFF2-40B4-BE49-F238E27FC236}">
                  <a16:creationId xmlns:a16="http://schemas.microsoft.com/office/drawing/2014/main" id="{705EE093-F46B-46CC-A81B-5EA9B7543DA9}"/>
                </a:ext>
              </a:extLst>
            </p:cNvPr>
            <p:cNvSpPr/>
            <p:nvPr/>
          </p:nvSpPr>
          <p:spPr>
            <a:xfrm>
              <a:off x="5930914" y="2547937"/>
              <a:ext cx="2743200" cy="4286249"/>
            </a:xfrm>
            <a:custGeom>
              <a:avLst/>
              <a:gdLst>
                <a:gd name="connsiteX0" fmla="*/ 2714625 w 2743200"/>
                <a:gd name="connsiteY0" fmla="*/ 2886075 h 4286250"/>
                <a:gd name="connsiteX1" fmla="*/ 0 w 2743200"/>
                <a:gd name="connsiteY1" fmla="*/ 4286250 h 4286250"/>
                <a:gd name="connsiteX2" fmla="*/ 0 w 2743200"/>
                <a:gd name="connsiteY2" fmla="*/ 1385888 h 4286250"/>
                <a:gd name="connsiteX3" fmla="*/ 2743200 w 2743200"/>
                <a:gd name="connsiteY3" fmla="*/ 0 h 4286250"/>
              </a:gdLst>
              <a:ahLst/>
              <a:cxnLst>
                <a:cxn ang="0">
                  <a:pos x="connsiteX0" y="connsiteY0"/>
                </a:cxn>
                <a:cxn ang="0">
                  <a:pos x="connsiteX1" y="connsiteY1"/>
                </a:cxn>
                <a:cxn ang="0">
                  <a:pos x="connsiteX2" y="connsiteY2"/>
                </a:cxn>
                <a:cxn ang="0">
                  <a:pos x="connsiteX3" y="connsiteY3"/>
                </a:cxn>
              </a:cxnLst>
              <a:rect l="l" t="t" r="r" b="b"/>
              <a:pathLst>
                <a:path w="2743200" h="4286250">
                  <a:moveTo>
                    <a:pt x="2714625" y="2886075"/>
                  </a:moveTo>
                  <a:lnTo>
                    <a:pt x="0" y="4286250"/>
                  </a:lnTo>
                  <a:lnTo>
                    <a:pt x="0" y="1385888"/>
                  </a:lnTo>
                  <a:lnTo>
                    <a:pt x="2743200" y="0"/>
                  </a:lnTo>
                  <a:close/>
                </a:path>
              </a:pathLst>
            </a:custGeom>
            <a:solidFill>
              <a:schemeClr val="accent3">
                <a:lumMod val="7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0" name="Freeform: Shape 53">
              <a:extLst>
                <a:ext uri="{FF2B5EF4-FFF2-40B4-BE49-F238E27FC236}">
                  <a16:creationId xmlns:a16="http://schemas.microsoft.com/office/drawing/2014/main" id="{AE998B6E-D42D-4424-ACA6-E191400E1EEC}"/>
                </a:ext>
              </a:extLst>
            </p:cNvPr>
            <p:cNvSpPr/>
            <p:nvPr/>
          </p:nvSpPr>
          <p:spPr>
            <a:xfrm>
              <a:off x="5953125" y="2433638"/>
              <a:ext cx="4324350" cy="1495425"/>
            </a:xfrm>
            <a:custGeom>
              <a:avLst/>
              <a:gdLst>
                <a:gd name="connsiteX0" fmla="*/ 0 w 4324350"/>
                <a:gd name="connsiteY0" fmla="*/ 1500188 h 1495425"/>
                <a:gd name="connsiteX1" fmla="*/ 1543050 w 4324350"/>
                <a:gd name="connsiteY1" fmla="*/ 1427798 h 1495425"/>
                <a:gd name="connsiteX2" fmla="*/ 4329113 w 4324350"/>
                <a:gd name="connsiteY2" fmla="*/ 0 h 1495425"/>
                <a:gd name="connsiteX3" fmla="*/ 2743200 w 4324350"/>
                <a:gd name="connsiteY3" fmla="*/ 114300 h 1495425"/>
              </a:gdLst>
              <a:ahLst/>
              <a:cxnLst>
                <a:cxn ang="0">
                  <a:pos x="connsiteX0" y="connsiteY0"/>
                </a:cxn>
                <a:cxn ang="0">
                  <a:pos x="connsiteX1" y="connsiteY1"/>
                </a:cxn>
                <a:cxn ang="0">
                  <a:pos x="connsiteX2" y="connsiteY2"/>
                </a:cxn>
                <a:cxn ang="0">
                  <a:pos x="connsiteX3" y="connsiteY3"/>
                </a:cxn>
              </a:cxnLst>
              <a:rect l="l" t="t" r="r" b="b"/>
              <a:pathLst>
                <a:path w="4324350" h="1495425">
                  <a:moveTo>
                    <a:pt x="0" y="1500188"/>
                  </a:moveTo>
                  <a:lnTo>
                    <a:pt x="1543050" y="1427798"/>
                  </a:lnTo>
                  <a:lnTo>
                    <a:pt x="4329113" y="0"/>
                  </a:lnTo>
                  <a:lnTo>
                    <a:pt x="2743200" y="114300"/>
                  </a:lnTo>
                  <a:close/>
                </a:path>
              </a:pathLst>
            </a:custGeom>
            <a:solidFill>
              <a:schemeClr val="accent3">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1" name="Freeform: Shape 54">
              <a:extLst>
                <a:ext uri="{FF2B5EF4-FFF2-40B4-BE49-F238E27FC236}">
                  <a16:creationId xmlns:a16="http://schemas.microsoft.com/office/drawing/2014/main" id="{B4274F4F-9CF9-40EF-8C1D-270995604BE7}"/>
                </a:ext>
              </a:extLst>
            </p:cNvPr>
            <p:cNvSpPr/>
            <p:nvPr/>
          </p:nvSpPr>
          <p:spPr>
            <a:xfrm>
              <a:off x="1909260" y="2433532"/>
              <a:ext cx="4038600" cy="1495425"/>
            </a:xfrm>
            <a:custGeom>
              <a:avLst/>
              <a:gdLst>
                <a:gd name="connsiteX0" fmla="*/ 1300665 w 4038600"/>
                <a:gd name="connsiteY0" fmla="*/ 114405 h 1495425"/>
                <a:gd name="connsiteX1" fmla="*/ 4043865 w 4038600"/>
                <a:gd name="connsiteY1" fmla="*/ 1500293 h 1495425"/>
                <a:gd name="connsiteX2" fmla="*/ 2672265 w 4038600"/>
                <a:gd name="connsiteY2" fmla="*/ 1427903 h 1495425"/>
                <a:gd name="connsiteX3" fmla="*/ 502 w 4038600"/>
                <a:gd name="connsiteY3" fmla="*/ 105 h 1495425"/>
                <a:gd name="connsiteX4" fmla="*/ 1300665 w 4038600"/>
                <a:gd name="connsiteY4" fmla="*/ 114405 h 1495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8600" h="1495425">
                  <a:moveTo>
                    <a:pt x="1300665" y="114405"/>
                  </a:moveTo>
                  <a:lnTo>
                    <a:pt x="4043865" y="1500293"/>
                  </a:lnTo>
                  <a:lnTo>
                    <a:pt x="2672265" y="1427903"/>
                  </a:lnTo>
                  <a:cubicBezTo>
                    <a:pt x="2672265" y="1427903"/>
                    <a:pt x="-42360" y="-14182"/>
                    <a:pt x="502" y="105"/>
                  </a:cubicBezTo>
                  <a:cubicBezTo>
                    <a:pt x="43365" y="14393"/>
                    <a:pt x="1300665" y="114405"/>
                    <a:pt x="1300665" y="114405"/>
                  </a:cubicBezTo>
                  <a:close/>
                </a:path>
              </a:pathLst>
            </a:custGeom>
            <a:solidFill>
              <a:schemeClr val="accent3">
                <a:lumMod val="40000"/>
                <a:lumOff val="6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grpSp>
        <p:nvGrpSpPr>
          <p:cNvPr id="49" name="Group 27">
            <a:extLst>
              <a:ext uri="{FF2B5EF4-FFF2-40B4-BE49-F238E27FC236}">
                <a16:creationId xmlns:a16="http://schemas.microsoft.com/office/drawing/2014/main" id="{351A985B-FC68-4711-BC3F-CDD4A2E06E04}"/>
              </a:ext>
            </a:extLst>
          </p:cNvPr>
          <p:cNvGrpSpPr/>
          <p:nvPr/>
        </p:nvGrpSpPr>
        <p:grpSpPr>
          <a:xfrm>
            <a:off x="8314376" y="1670502"/>
            <a:ext cx="2854954" cy="1158032"/>
            <a:chOff x="4948258" y="1674267"/>
            <a:chExt cx="3502272" cy="1158032"/>
          </a:xfrm>
        </p:grpSpPr>
        <p:sp>
          <p:nvSpPr>
            <p:cNvPr id="50" name="TextBox 49">
              <a:extLst>
                <a:ext uri="{FF2B5EF4-FFF2-40B4-BE49-F238E27FC236}">
                  <a16:creationId xmlns:a16="http://schemas.microsoft.com/office/drawing/2014/main" id="{51939AC7-F438-46A6-953B-70A71E112A07}"/>
                </a:ext>
              </a:extLst>
            </p:cNvPr>
            <p:cNvSpPr txBox="1"/>
            <p:nvPr/>
          </p:nvSpPr>
          <p:spPr>
            <a:xfrm>
              <a:off x="4965552" y="2001302"/>
              <a:ext cx="3484978" cy="830997"/>
            </a:xfrm>
            <a:prstGeom prst="rect">
              <a:avLst/>
            </a:prstGeom>
            <a:noFill/>
          </p:spPr>
          <p:txBody>
            <a:bodyPr wrap="square" rtlCol="0">
              <a:spAutoFit/>
            </a:bodyPr>
            <a:lstStyle/>
            <a:p>
              <a:pPr lvl="0" algn="just"/>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Useful in identifying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unnecessary expenses, optimize supply chains, and improve customer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service to improve efficiency.</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51" name="TextBox 50">
              <a:extLst>
                <a:ext uri="{FF2B5EF4-FFF2-40B4-BE49-F238E27FC236}">
                  <a16:creationId xmlns:a16="http://schemas.microsoft.com/office/drawing/2014/main" id="{8BE6D4EC-ACB5-49B6-9551-5E2A195FA0FC}"/>
                </a:ext>
              </a:extLst>
            </p:cNvPr>
            <p:cNvSpPr txBox="1"/>
            <p:nvPr/>
          </p:nvSpPr>
          <p:spPr>
            <a:xfrm>
              <a:off x="4948258" y="1674267"/>
              <a:ext cx="3484978" cy="307777"/>
            </a:xfrm>
            <a:prstGeom prst="rect">
              <a:avLst/>
            </a:prstGeom>
            <a:noFill/>
          </p:spPr>
          <p:txBody>
            <a:bodyPr wrap="square" rtlCol="0">
              <a:spAutoFit/>
            </a:bodyPr>
            <a:lstStyle/>
            <a:p>
              <a:pPr lvl="0"/>
              <a:r>
                <a:rPr lang="en-US" altLang="ko-KR" sz="1400" b="1"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Improve </a:t>
              </a:r>
              <a:r>
                <a:rPr lang="en-US" altLang="ko-KR" sz="1400" b="1"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efficiency</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grpSp>
      <p:grpSp>
        <p:nvGrpSpPr>
          <p:cNvPr id="52" name="Group 30">
            <a:extLst>
              <a:ext uri="{FF2B5EF4-FFF2-40B4-BE49-F238E27FC236}">
                <a16:creationId xmlns:a16="http://schemas.microsoft.com/office/drawing/2014/main" id="{582F0066-0667-46B0-85CA-87AC07F5E342}"/>
              </a:ext>
            </a:extLst>
          </p:cNvPr>
          <p:cNvGrpSpPr/>
          <p:nvPr/>
        </p:nvGrpSpPr>
        <p:grpSpPr>
          <a:xfrm>
            <a:off x="8744752" y="3376630"/>
            <a:ext cx="2840856" cy="1355124"/>
            <a:chOff x="4965552" y="1661841"/>
            <a:chExt cx="3484978" cy="1355124"/>
          </a:xfrm>
        </p:grpSpPr>
        <p:sp>
          <p:nvSpPr>
            <p:cNvPr id="53" name="TextBox 52">
              <a:extLst>
                <a:ext uri="{FF2B5EF4-FFF2-40B4-BE49-F238E27FC236}">
                  <a16:creationId xmlns:a16="http://schemas.microsoft.com/office/drawing/2014/main" id="{96B8C0AA-997D-4CA3-9447-B4BE09169902}"/>
                </a:ext>
              </a:extLst>
            </p:cNvPr>
            <p:cNvSpPr txBox="1"/>
            <p:nvPr/>
          </p:nvSpPr>
          <p:spPr>
            <a:xfrm>
              <a:off x="4965552" y="2001302"/>
              <a:ext cx="3484978" cy="1015663"/>
            </a:xfrm>
            <a:prstGeom prst="rect">
              <a:avLst/>
            </a:prstGeom>
            <a:noFill/>
          </p:spPr>
          <p:txBody>
            <a:bodyPr wrap="square" rtlCol="0">
              <a:spAutoFit/>
            </a:bodyPr>
            <a:lstStyle/>
            <a:p>
              <a:pPr lvl="0" algn="just"/>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Help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companies identify new product opportunities, develop new marketing campaigns, or enter new markets by uncovering trends and patterns in their data</a:t>
              </a: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Tahoma" panose="020B0604030504040204" pitchFamily="34" charset="0"/>
                  <a:ea typeface="Tahoma" panose="020B0604030504040204" pitchFamily="34" charset="0"/>
                  <a:cs typeface="Tahoma" panose="020B0604030504040204" pitchFamily="34" charset="0"/>
                </a:rPr>
                <a:t>.  </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54" name="TextBox 53">
              <a:extLst>
                <a:ext uri="{FF2B5EF4-FFF2-40B4-BE49-F238E27FC236}">
                  <a16:creationId xmlns:a16="http://schemas.microsoft.com/office/drawing/2014/main" id="{5F569AAB-E502-40B3-8394-A5EEC2B40AE1}"/>
                </a:ext>
              </a:extLst>
            </p:cNvPr>
            <p:cNvSpPr txBox="1"/>
            <p:nvPr/>
          </p:nvSpPr>
          <p:spPr>
            <a:xfrm>
              <a:off x="4965552" y="1661841"/>
              <a:ext cx="3484978" cy="307777"/>
            </a:xfrm>
            <a:prstGeom prst="rect">
              <a:avLst/>
            </a:prstGeom>
            <a:noFill/>
          </p:spPr>
          <p:txBody>
            <a:bodyPr wrap="square" rtlCol="0">
              <a:spAutoFit/>
            </a:bodyPr>
            <a:lstStyle/>
            <a:p>
              <a:pPr lvl="0"/>
              <a:r>
                <a:rPr lang="en-US" altLang="ko-KR" sz="1400" b="1"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To identify new opportunities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grpSp>
      <p:grpSp>
        <p:nvGrpSpPr>
          <p:cNvPr id="55" name="Group 33">
            <a:extLst>
              <a:ext uri="{FF2B5EF4-FFF2-40B4-BE49-F238E27FC236}">
                <a16:creationId xmlns:a16="http://schemas.microsoft.com/office/drawing/2014/main" id="{52A40324-482E-4FF9-8726-3BF47BD9361D}"/>
              </a:ext>
            </a:extLst>
          </p:cNvPr>
          <p:cNvGrpSpPr/>
          <p:nvPr/>
        </p:nvGrpSpPr>
        <p:grpSpPr>
          <a:xfrm>
            <a:off x="8314376" y="5028672"/>
            <a:ext cx="3271232" cy="1339150"/>
            <a:chOff x="4965552" y="1677815"/>
            <a:chExt cx="3501646" cy="1339150"/>
          </a:xfrm>
        </p:grpSpPr>
        <p:sp>
          <p:nvSpPr>
            <p:cNvPr id="56" name="TextBox 55">
              <a:extLst>
                <a:ext uri="{FF2B5EF4-FFF2-40B4-BE49-F238E27FC236}">
                  <a16:creationId xmlns:a16="http://schemas.microsoft.com/office/drawing/2014/main" id="{19EFB325-3349-443B-BB6A-354389F1ACB1}"/>
                </a:ext>
              </a:extLst>
            </p:cNvPr>
            <p:cNvSpPr txBox="1"/>
            <p:nvPr/>
          </p:nvSpPr>
          <p:spPr>
            <a:xfrm>
              <a:off x="4965552" y="2001302"/>
              <a:ext cx="3484978" cy="1015663"/>
            </a:xfrm>
            <a:prstGeom prst="rect">
              <a:avLst/>
            </a:prstGeom>
            <a:noFill/>
          </p:spPr>
          <p:txBody>
            <a:bodyPr wrap="square" rtlCol="0">
              <a:spAutoFit/>
            </a:bodyPr>
            <a:lstStyle/>
            <a:p>
              <a:pPr lvl="0" algn="just"/>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Data analysis can help companies stay ahead of the competition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by identifying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competitors' strategies and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operations, new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competitors</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track competitors' pricing, and monitor competitors' marketing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campaigns.</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57" name="TextBox 56">
              <a:extLst>
                <a:ext uri="{FF2B5EF4-FFF2-40B4-BE49-F238E27FC236}">
                  <a16:creationId xmlns:a16="http://schemas.microsoft.com/office/drawing/2014/main" id="{FC37F52E-BB99-40F4-8FB3-3D6CC658962D}"/>
                </a:ext>
              </a:extLst>
            </p:cNvPr>
            <p:cNvSpPr txBox="1"/>
            <p:nvPr/>
          </p:nvSpPr>
          <p:spPr>
            <a:xfrm>
              <a:off x="4982220" y="1677815"/>
              <a:ext cx="3484978" cy="307777"/>
            </a:xfrm>
            <a:prstGeom prst="rect">
              <a:avLst/>
            </a:prstGeom>
            <a:noFill/>
          </p:spPr>
          <p:txBody>
            <a:bodyPr wrap="square" rtlCol="0">
              <a:spAutoFit/>
            </a:bodyPr>
            <a:lstStyle/>
            <a:p>
              <a:pPr lvl="0"/>
              <a:r>
                <a:rPr lang="en-GB" altLang="ko-KR" sz="1400" b="1"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To stay ahead of the competition</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grpSp>
      <p:grpSp>
        <p:nvGrpSpPr>
          <p:cNvPr id="58" name="Group 36">
            <a:extLst>
              <a:ext uri="{FF2B5EF4-FFF2-40B4-BE49-F238E27FC236}">
                <a16:creationId xmlns:a16="http://schemas.microsoft.com/office/drawing/2014/main" id="{7E450A8E-ED7F-4004-8A59-3F84EB0FC567}"/>
              </a:ext>
            </a:extLst>
          </p:cNvPr>
          <p:cNvGrpSpPr/>
          <p:nvPr/>
        </p:nvGrpSpPr>
        <p:grpSpPr>
          <a:xfrm flipH="1">
            <a:off x="832844" y="1625498"/>
            <a:ext cx="3054572" cy="1691966"/>
            <a:chOff x="4976892" y="1603703"/>
            <a:chExt cx="3484978" cy="1691966"/>
          </a:xfrm>
        </p:grpSpPr>
        <p:sp>
          <p:nvSpPr>
            <p:cNvPr id="59" name="TextBox 58">
              <a:extLst>
                <a:ext uri="{FF2B5EF4-FFF2-40B4-BE49-F238E27FC236}">
                  <a16:creationId xmlns:a16="http://schemas.microsoft.com/office/drawing/2014/main" id="{6237D78A-F710-45AD-8CF9-CE9811FCF123}"/>
                </a:ext>
              </a:extLst>
            </p:cNvPr>
            <p:cNvSpPr txBox="1"/>
            <p:nvPr/>
          </p:nvSpPr>
          <p:spPr>
            <a:xfrm>
              <a:off x="5154458" y="1910674"/>
              <a:ext cx="3296073" cy="1384995"/>
            </a:xfrm>
            <a:prstGeom prst="rect">
              <a:avLst/>
            </a:prstGeom>
            <a:noFill/>
          </p:spPr>
          <p:txBody>
            <a:bodyPr wrap="square" rtlCol="0">
              <a:spAutoFit/>
            </a:bodyPr>
            <a:lstStyle/>
            <a:p>
              <a:pPr lvl="0" algn="just"/>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Help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banks to gain a better understanding of their customers' needs and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preferences which can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be used to improve the customer experience, develop new products and services, and target marketing campaigns more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effectively</a:t>
              </a: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Tahoma" panose="020B0604030504040204" pitchFamily="34" charset="0"/>
                  <a:ea typeface="Tahoma" panose="020B0604030504040204" pitchFamily="34" charset="0"/>
                  <a:cs typeface="Tahoma" panose="020B0604030504040204" pitchFamily="34" charset="0"/>
                </a:rPr>
                <a: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60" name="TextBox 59">
              <a:extLst>
                <a:ext uri="{FF2B5EF4-FFF2-40B4-BE49-F238E27FC236}">
                  <a16:creationId xmlns:a16="http://schemas.microsoft.com/office/drawing/2014/main" id="{66E3A09D-0DDD-4E54-ACE9-9C920AA91A15}"/>
                </a:ext>
              </a:extLst>
            </p:cNvPr>
            <p:cNvSpPr txBox="1"/>
            <p:nvPr/>
          </p:nvSpPr>
          <p:spPr>
            <a:xfrm>
              <a:off x="4976892" y="1603703"/>
              <a:ext cx="3484978" cy="307777"/>
            </a:xfrm>
            <a:prstGeom prst="rect">
              <a:avLst/>
            </a:prstGeom>
            <a:noFill/>
          </p:spPr>
          <p:txBody>
            <a:bodyPr wrap="square" rtlCol="0">
              <a:spAutoFit/>
            </a:bodyPr>
            <a:lstStyle/>
            <a:p>
              <a:pPr lvl="0" algn="r"/>
              <a:r>
                <a:rPr lang="en-US" altLang="ko-KR" sz="1400" b="1"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Improve </a:t>
              </a:r>
              <a:r>
                <a:rPr lang="en-US" altLang="ko-KR" sz="1400" b="1"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customer insights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grpSp>
      <p:grpSp>
        <p:nvGrpSpPr>
          <p:cNvPr id="61" name="Group 39">
            <a:extLst>
              <a:ext uri="{FF2B5EF4-FFF2-40B4-BE49-F238E27FC236}">
                <a16:creationId xmlns:a16="http://schemas.microsoft.com/office/drawing/2014/main" id="{CB8A82E6-74C8-437D-AFFB-6DA1AAF8F219}"/>
              </a:ext>
            </a:extLst>
          </p:cNvPr>
          <p:cNvGrpSpPr/>
          <p:nvPr/>
        </p:nvGrpSpPr>
        <p:grpSpPr>
          <a:xfrm flipH="1">
            <a:off x="596527" y="3446491"/>
            <a:ext cx="2945946" cy="923494"/>
            <a:chOff x="4952095" y="1635377"/>
            <a:chExt cx="3498435" cy="923494"/>
          </a:xfrm>
        </p:grpSpPr>
        <p:sp>
          <p:nvSpPr>
            <p:cNvPr id="62" name="TextBox 61">
              <a:extLst>
                <a:ext uri="{FF2B5EF4-FFF2-40B4-BE49-F238E27FC236}">
                  <a16:creationId xmlns:a16="http://schemas.microsoft.com/office/drawing/2014/main" id="{55FF6E4A-94B1-4ED1-835C-135CC97B513B}"/>
                </a:ext>
              </a:extLst>
            </p:cNvPr>
            <p:cNvSpPr txBox="1"/>
            <p:nvPr/>
          </p:nvSpPr>
          <p:spPr>
            <a:xfrm>
              <a:off x="4965552" y="1912540"/>
              <a:ext cx="3484978" cy="646331"/>
            </a:xfrm>
            <a:prstGeom prst="rect">
              <a:avLst/>
            </a:prstGeom>
            <a:noFill/>
          </p:spPr>
          <p:txBody>
            <a:bodyPr wrap="square" rtlCol="0">
              <a:spAutoFit/>
            </a:bodyPr>
            <a:lstStyle/>
            <a:p>
              <a:pPr lvl="0" algn="just"/>
              <a:r>
                <a:rPr lang="en-US"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Useful to identify and mitigate risks such as fraud, credit defaults, and market volatility</a:t>
              </a:r>
              <a:r>
                <a:rPr lang="en-US" sz="1200" dirty="0">
                  <a:latin typeface="Tahoma" panose="020B0604030504040204" pitchFamily="34" charset="0"/>
                  <a:ea typeface="Tahoma" panose="020B0604030504040204" pitchFamily="34" charset="0"/>
                  <a:cs typeface="Tahoma" panose="020B0604030504040204" pitchFamily="34" charset="0"/>
                </a:rPr>
                <a: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63" name="TextBox 62">
              <a:extLst>
                <a:ext uri="{FF2B5EF4-FFF2-40B4-BE49-F238E27FC236}">
                  <a16:creationId xmlns:a16="http://schemas.microsoft.com/office/drawing/2014/main" id="{EFCE3DDB-C289-480C-BD3F-A9EE2E7D8D31}"/>
                </a:ext>
              </a:extLst>
            </p:cNvPr>
            <p:cNvSpPr txBox="1"/>
            <p:nvPr/>
          </p:nvSpPr>
          <p:spPr>
            <a:xfrm>
              <a:off x="4952095" y="1635377"/>
              <a:ext cx="3484978" cy="307777"/>
            </a:xfrm>
            <a:prstGeom prst="rect">
              <a:avLst/>
            </a:prstGeom>
            <a:noFill/>
          </p:spPr>
          <p:txBody>
            <a:bodyPr wrap="square" rtlCol="0">
              <a:spAutoFit/>
            </a:bodyPr>
            <a:lstStyle/>
            <a:p>
              <a:pPr lvl="0" algn="r"/>
              <a:r>
                <a:rPr lang="en-US" altLang="ko-KR" sz="1400" b="1"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Reduce </a:t>
              </a:r>
              <a:r>
                <a:rPr lang="en-US" altLang="ko-KR" sz="1400" b="1"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risk</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grpSp>
      <p:grpSp>
        <p:nvGrpSpPr>
          <p:cNvPr id="64" name="Group 42">
            <a:extLst>
              <a:ext uri="{FF2B5EF4-FFF2-40B4-BE49-F238E27FC236}">
                <a16:creationId xmlns:a16="http://schemas.microsoft.com/office/drawing/2014/main" id="{37FA5E98-B78A-42F9-A7A1-C99213264995}"/>
              </a:ext>
            </a:extLst>
          </p:cNvPr>
          <p:cNvGrpSpPr/>
          <p:nvPr/>
        </p:nvGrpSpPr>
        <p:grpSpPr>
          <a:xfrm flipH="1">
            <a:off x="842784" y="5072517"/>
            <a:ext cx="3086410" cy="1143433"/>
            <a:chOff x="4965552" y="1688866"/>
            <a:chExt cx="3504240" cy="1143433"/>
          </a:xfrm>
        </p:grpSpPr>
        <p:sp>
          <p:nvSpPr>
            <p:cNvPr id="65" name="TextBox 64">
              <a:extLst>
                <a:ext uri="{FF2B5EF4-FFF2-40B4-BE49-F238E27FC236}">
                  <a16:creationId xmlns:a16="http://schemas.microsoft.com/office/drawing/2014/main" id="{BF2BCF12-3367-4520-ADA7-50E1D792E988}"/>
                </a:ext>
              </a:extLst>
            </p:cNvPr>
            <p:cNvSpPr txBox="1"/>
            <p:nvPr/>
          </p:nvSpPr>
          <p:spPr>
            <a:xfrm>
              <a:off x="4965552" y="2001302"/>
              <a:ext cx="3484978" cy="830997"/>
            </a:xfrm>
            <a:prstGeom prst="rect">
              <a:avLst/>
            </a:prstGeom>
            <a:noFill/>
          </p:spPr>
          <p:txBody>
            <a:bodyPr wrap="square" rtlCol="0">
              <a:spAutoFit/>
            </a:bodyPr>
            <a:lstStyle/>
            <a:p>
              <a:pPr lvl="0" algn="just"/>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Helps companies </a:t>
              </a:r>
              <a:r>
                <a:rPr lang="en-GB" altLang="ko-KR" sz="1200"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to make better decisions by providing them with insights into their customers, risks, and </a:t>
              </a:r>
              <a:r>
                <a:rPr lang="en-GB" altLang="ko-KR" sz="1200"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operations.</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sp>
          <p:nvSpPr>
            <p:cNvPr id="66" name="TextBox 65">
              <a:extLst>
                <a:ext uri="{FF2B5EF4-FFF2-40B4-BE49-F238E27FC236}">
                  <a16:creationId xmlns:a16="http://schemas.microsoft.com/office/drawing/2014/main" id="{C3912A18-758D-44A7-84C5-62ECB08B1076}"/>
                </a:ext>
              </a:extLst>
            </p:cNvPr>
            <p:cNvSpPr txBox="1"/>
            <p:nvPr/>
          </p:nvSpPr>
          <p:spPr>
            <a:xfrm>
              <a:off x="4984814" y="1688866"/>
              <a:ext cx="3484978" cy="307777"/>
            </a:xfrm>
            <a:prstGeom prst="rect">
              <a:avLst/>
            </a:prstGeom>
            <a:noFill/>
          </p:spPr>
          <p:txBody>
            <a:bodyPr wrap="square" rtlCol="0">
              <a:spAutoFit/>
            </a:bodyPr>
            <a:lstStyle/>
            <a:p>
              <a:pPr lvl="0" algn="r"/>
              <a:r>
                <a:rPr lang="en-US" altLang="ko-KR" sz="1400" b="1" dirty="0" smtClean="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Enhance </a:t>
              </a:r>
              <a:r>
                <a:rPr lang="en-US" altLang="ko-KR" sz="1400" b="1" dirty="0">
                  <a:solidFill>
                    <a:prstClr val="black">
                      <a:lumMod val="75000"/>
                      <a:lumOff val="25000"/>
                    </a:prstClr>
                  </a:solidFill>
                  <a:latin typeface="Tahoma" panose="020B0604030504040204" pitchFamily="34" charset="0"/>
                  <a:ea typeface="Tahoma" panose="020B0604030504040204" pitchFamily="34" charset="0"/>
                  <a:cs typeface="Tahoma" panose="020B0604030504040204" pitchFamily="34" charset="0"/>
                </a:rPr>
                <a:t>decision-making</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Tahoma" panose="020B0604030504040204" pitchFamily="34" charset="0"/>
                <a:cs typeface="Tahoma" panose="020B0604030504040204" pitchFamily="34" charset="0"/>
              </a:endParaRPr>
            </a:p>
          </p:txBody>
        </p:sp>
      </p:grpSp>
      <p:grpSp>
        <p:nvGrpSpPr>
          <p:cNvPr id="73" name="그룹 72">
            <a:extLst>
              <a:ext uri="{FF2B5EF4-FFF2-40B4-BE49-F238E27FC236}">
                <a16:creationId xmlns:a16="http://schemas.microsoft.com/office/drawing/2014/main" id="{C7CF305E-4708-4F61-A6DA-92E798FACF56}"/>
              </a:ext>
            </a:extLst>
          </p:cNvPr>
          <p:cNvGrpSpPr/>
          <p:nvPr/>
        </p:nvGrpSpPr>
        <p:grpSpPr>
          <a:xfrm>
            <a:off x="3731781" y="1551178"/>
            <a:ext cx="4774337" cy="4623159"/>
            <a:chOff x="3731781" y="1551178"/>
            <a:chExt cx="4774337" cy="4623159"/>
          </a:xfrm>
        </p:grpSpPr>
        <p:grpSp>
          <p:nvGrpSpPr>
            <p:cNvPr id="44" name="그룹 9">
              <a:extLst>
                <a:ext uri="{FF2B5EF4-FFF2-40B4-BE49-F238E27FC236}">
                  <a16:creationId xmlns:a16="http://schemas.microsoft.com/office/drawing/2014/main" id="{5F142916-F1CF-4AB9-A154-7E8ADBC34E4B}"/>
                </a:ext>
              </a:extLst>
            </p:cNvPr>
            <p:cNvGrpSpPr/>
            <p:nvPr/>
          </p:nvGrpSpPr>
          <p:grpSpPr>
            <a:xfrm flipH="1">
              <a:off x="3735931" y="1551178"/>
              <a:ext cx="4730069" cy="4623159"/>
              <a:chOff x="924229" y="1606109"/>
              <a:chExt cx="4730069" cy="4623159"/>
            </a:xfrm>
          </p:grpSpPr>
          <p:sp>
            <p:nvSpPr>
              <p:cNvPr id="45" name="Block Arc 23">
                <a:extLst>
                  <a:ext uri="{FF2B5EF4-FFF2-40B4-BE49-F238E27FC236}">
                    <a16:creationId xmlns:a16="http://schemas.microsoft.com/office/drawing/2014/main" id="{5395F67D-0DD5-43BD-AB6C-F5BE9A583FA4}"/>
                  </a:ext>
                </a:extLst>
              </p:cNvPr>
              <p:cNvSpPr/>
              <p:nvPr/>
            </p:nvSpPr>
            <p:spPr>
              <a:xfrm>
                <a:off x="924229" y="1606109"/>
                <a:ext cx="4623159" cy="4623159"/>
              </a:xfrm>
              <a:prstGeom prst="blockArc">
                <a:avLst>
                  <a:gd name="adj1" fmla="val 18816148"/>
                  <a:gd name="adj2" fmla="val 2680603"/>
                  <a:gd name="adj3" fmla="val 1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Tahoma" panose="020B0604030504040204" pitchFamily="34" charset="0"/>
                  <a:cs typeface="Tahoma" panose="020B0604030504040204" pitchFamily="34" charset="0"/>
                </a:endParaRPr>
              </a:p>
            </p:txBody>
          </p:sp>
          <p:sp>
            <p:nvSpPr>
              <p:cNvPr id="46" name="Oval 24">
                <a:extLst>
                  <a:ext uri="{FF2B5EF4-FFF2-40B4-BE49-F238E27FC236}">
                    <a16:creationId xmlns:a16="http://schemas.microsoft.com/office/drawing/2014/main" id="{B628589A-FD0E-494C-B1FD-F6C5A3BE0D9B}"/>
                  </a:ext>
                </a:extLst>
              </p:cNvPr>
              <p:cNvSpPr/>
              <p:nvPr/>
            </p:nvSpPr>
            <p:spPr>
              <a:xfrm rot="1800000">
                <a:off x="4658334" y="2195820"/>
                <a:ext cx="324000" cy="288032"/>
              </a:xfrm>
              <a:prstGeom prst="hexagon">
                <a:avLst>
                  <a:gd name="adj" fmla="val 29205"/>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47" name="Oval 25">
                <a:extLst>
                  <a:ext uri="{FF2B5EF4-FFF2-40B4-BE49-F238E27FC236}">
                    <a16:creationId xmlns:a16="http://schemas.microsoft.com/office/drawing/2014/main" id="{B923A1C1-60D1-43D3-99DA-77949EE1D407}"/>
                  </a:ext>
                </a:extLst>
              </p:cNvPr>
              <p:cNvSpPr/>
              <p:nvPr/>
            </p:nvSpPr>
            <p:spPr>
              <a:xfrm rot="1800000">
                <a:off x="5330298" y="3771897"/>
                <a:ext cx="324000" cy="288032"/>
              </a:xfrm>
              <a:prstGeom prst="hexagon">
                <a:avLst>
                  <a:gd name="adj" fmla="val 30022"/>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48" name="Oval 26">
                <a:extLst>
                  <a:ext uri="{FF2B5EF4-FFF2-40B4-BE49-F238E27FC236}">
                    <a16:creationId xmlns:a16="http://schemas.microsoft.com/office/drawing/2014/main" id="{6C799980-3D43-4CF7-83B4-653E3BF3A2C9}"/>
                  </a:ext>
                </a:extLst>
              </p:cNvPr>
              <p:cNvSpPr/>
              <p:nvPr/>
            </p:nvSpPr>
            <p:spPr>
              <a:xfrm rot="1800000">
                <a:off x="4658336" y="5453086"/>
                <a:ext cx="324000" cy="288032"/>
              </a:xfrm>
              <a:prstGeom prst="hexagon">
                <a:avLst>
                  <a:gd name="adj" fmla="val 28735"/>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grpSp>
        <p:grpSp>
          <p:nvGrpSpPr>
            <p:cNvPr id="67" name="그룹 9">
              <a:extLst>
                <a:ext uri="{FF2B5EF4-FFF2-40B4-BE49-F238E27FC236}">
                  <a16:creationId xmlns:a16="http://schemas.microsoft.com/office/drawing/2014/main" id="{B90F0853-D25B-4690-899B-9A10B6A38215}"/>
                </a:ext>
              </a:extLst>
            </p:cNvPr>
            <p:cNvGrpSpPr/>
            <p:nvPr/>
          </p:nvGrpSpPr>
          <p:grpSpPr>
            <a:xfrm>
              <a:off x="3731781" y="1551178"/>
              <a:ext cx="4774337" cy="4623159"/>
              <a:chOff x="924229" y="1606109"/>
              <a:chExt cx="4774337" cy="4623159"/>
            </a:xfrm>
          </p:grpSpPr>
          <p:sp>
            <p:nvSpPr>
              <p:cNvPr id="68" name="Block Arc 46">
                <a:extLst>
                  <a:ext uri="{FF2B5EF4-FFF2-40B4-BE49-F238E27FC236}">
                    <a16:creationId xmlns:a16="http://schemas.microsoft.com/office/drawing/2014/main" id="{3EE3C1CB-B6C1-4814-8FB1-AD12A288EFBC}"/>
                  </a:ext>
                </a:extLst>
              </p:cNvPr>
              <p:cNvSpPr/>
              <p:nvPr/>
            </p:nvSpPr>
            <p:spPr>
              <a:xfrm>
                <a:off x="924229" y="1606109"/>
                <a:ext cx="4623159" cy="4623159"/>
              </a:xfrm>
              <a:prstGeom prst="blockArc">
                <a:avLst>
                  <a:gd name="adj1" fmla="val 18816148"/>
                  <a:gd name="adj2" fmla="val 2680603"/>
                  <a:gd name="adj3" fmla="val 1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black"/>
                  </a:solidFill>
                  <a:effectLst/>
                  <a:uLnTx/>
                  <a:uFillTx/>
                  <a:latin typeface="Tahoma" panose="020B0604030504040204" pitchFamily="34" charset="0"/>
                  <a:cs typeface="Tahoma" panose="020B0604030504040204" pitchFamily="34" charset="0"/>
                </a:endParaRPr>
              </a:p>
            </p:txBody>
          </p:sp>
          <p:sp>
            <p:nvSpPr>
              <p:cNvPr id="69" name="Oval 47">
                <a:extLst>
                  <a:ext uri="{FF2B5EF4-FFF2-40B4-BE49-F238E27FC236}">
                    <a16:creationId xmlns:a16="http://schemas.microsoft.com/office/drawing/2014/main" id="{A84E437B-61C9-4ACC-934C-D37C362BC965}"/>
                  </a:ext>
                </a:extLst>
              </p:cNvPr>
              <p:cNvSpPr/>
              <p:nvPr/>
            </p:nvSpPr>
            <p:spPr>
              <a:xfrm rot="19800000">
                <a:off x="4702602" y="2195820"/>
                <a:ext cx="324000" cy="288032"/>
              </a:xfrm>
              <a:prstGeom prst="hexagon">
                <a:avLst>
                  <a:gd name="adj" fmla="val 25957"/>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70" name="Oval 48">
                <a:extLst>
                  <a:ext uri="{FF2B5EF4-FFF2-40B4-BE49-F238E27FC236}">
                    <a16:creationId xmlns:a16="http://schemas.microsoft.com/office/drawing/2014/main" id="{ABDD94F0-F215-4068-9074-AE85D8E052B6}"/>
                  </a:ext>
                </a:extLst>
              </p:cNvPr>
              <p:cNvSpPr/>
              <p:nvPr/>
            </p:nvSpPr>
            <p:spPr>
              <a:xfrm rot="19800000">
                <a:off x="5374566" y="3771897"/>
                <a:ext cx="324000" cy="288032"/>
              </a:xfrm>
              <a:prstGeom prst="hexagon">
                <a:avLst>
                  <a:gd name="adj" fmla="val 29332"/>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sp>
            <p:nvSpPr>
              <p:cNvPr id="71" name="Oval 49">
                <a:extLst>
                  <a:ext uri="{FF2B5EF4-FFF2-40B4-BE49-F238E27FC236}">
                    <a16:creationId xmlns:a16="http://schemas.microsoft.com/office/drawing/2014/main" id="{2215374F-73AC-41A4-A741-4F7E862F0871}"/>
                  </a:ext>
                </a:extLst>
              </p:cNvPr>
              <p:cNvSpPr/>
              <p:nvPr/>
            </p:nvSpPr>
            <p:spPr>
              <a:xfrm rot="19800000">
                <a:off x="4702604" y="5453086"/>
                <a:ext cx="324000" cy="288032"/>
              </a:xfrm>
              <a:prstGeom prst="hexagon">
                <a:avLst>
                  <a:gd name="adj" fmla="val 28734"/>
                  <a:gd name="vf" fmla="val 11547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Tahoma" panose="020B0604030504040204" pitchFamily="34" charset="0"/>
                  <a:cs typeface="Tahoma" panose="020B0604030504040204" pitchFamily="34" charset="0"/>
                </a:endParaRPr>
              </a:p>
            </p:txBody>
          </p:sp>
        </p:grpSp>
      </p:grpSp>
      <p:sp>
        <p:nvSpPr>
          <p:cNvPr id="74" name="Isosceles Triangle 5">
            <a:extLst>
              <a:ext uri="{FF2B5EF4-FFF2-40B4-BE49-F238E27FC236}">
                <a16:creationId xmlns:a16="http://schemas.microsoft.com/office/drawing/2014/main" id="{C90FA9E7-BC2A-492A-9790-9857E5ADE9BC}"/>
              </a:ext>
            </a:extLst>
          </p:cNvPr>
          <p:cNvSpPr>
            <a:spLocks noChangeAspect="1"/>
          </p:cNvSpPr>
          <p:nvPr/>
        </p:nvSpPr>
        <p:spPr>
          <a:xfrm>
            <a:off x="5246383" y="1989394"/>
            <a:ext cx="1680097" cy="1678281"/>
          </a:xfrm>
          <a:custGeom>
            <a:avLst/>
            <a:gdLst/>
            <a:ahLst/>
            <a:cxnLst/>
            <a:rect l="l" t="t" r="r" b="b"/>
            <a:pathLst>
              <a:path w="3229104" h="3225610">
                <a:moveTo>
                  <a:pt x="2311104" y="907633"/>
                </a:moveTo>
                <a:lnTo>
                  <a:pt x="3229104" y="907633"/>
                </a:lnTo>
                <a:lnTo>
                  <a:pt x="1769979" y="3097491"/>
                </a:lnTo>
                <a:close/>
                <a:moveTo>
                  <a:pt x="823" y="907633"/>
                </a:moveTo>
                <a:lnTo>
                  <a:pt x="918823" y="907633"/>
                </a:lnTo>
                <a:lnTo>
                  <a:pt x="1498048" y="3135591"/>
                </a:lnTo>
                <a:close/>
                <a:moveTo>
                  <a:pt x="1036980" y="907632"/>
                </a:moveTo>
                <a:lnTo>
                  <a:pt x="2192122" y="907632"/>
                </a:lnTo>
                <a:lnTo>
                  <a:pt x="1614551" y="3225610"/>
                </a:lnTo>
                <a:close/>
                <a:moveTo>
                  <a:pt x="2769693" y="0"/>
                </a:moveTo>
                <a:lnTo>
                  <a:pt x="3229104" y="792088"/>
                </a:lnTo>
                <a:lnTo>
                  <a:pt x="2310282" y="792088"/>
                </a:lnTo>
                <a:close/>
                <a:moveTo>
                  <a:pt x="1732713" y="0"/>
                </a:moveTo>
                <a:lnTo>
                  <a:pt x="2651535" y="0"/>
                </a:lnTo>
                <a:lnTo>
                  <a:pt x="2192124" y="792088"/>
                </a:lnTo>
                <a:close/>
                <a:moveTo>
                  <a:pt x="1614553" y="0"/>
                </a:moveTo>
                <a:lnTo>
                  <a:pt x="2073964" y="792088"/>
                </a:lnTo>
                <a:lnTo>
                  <a:pt x="1155142" y="792088"/>
                </a:lnTo>
                <a:close/>
                <a:moveTo>
                  <a:pt x="577571" y="0"/>
                </a:moveTo>
                <a:lnTo>
                  <a:pt x="1496393" y="0"/>
                </a:lnTo>
                <a:lnTo>
                  <a:pt x="1036982" y="792088"/>
                </a:lnTo>
                <a:close/>
                <a:moveTo>
                  <a:pt x="459411" y="0"/>
                </a:moveTo>
                <a:lnTo>
                  <a:pt x="918822" y="792088"/>
                </a:lnTo>
                <a:lnTo>
                  <a:pt x="0" y="7920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ahoma" panose="020B0604030504040204" pitchFamily="34" charset="0"/>
              <a:cs typeface="Tahoma" panose="020B0604030504040204" pitchFamily="34" charset="0"/>
            </a:endParaRPr>
          </a:p>
        </p:txBody>
      </p:sp>
      <p:pic>
        <p:nvPicPr>
          <p:cNvPr id="42"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43" name="Picture 42"/>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2876272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lvl="0"/>
            <a:r>
              <a:rPr lang="en-GB" sz="2800" dirty="0">
                <a:solidFill>
                  <a:prstClr val="black">
                    <a:lumMod val="85000"/>
                    <a:lumOff val="15000"/>
                  </a:prstClr>
                </a:solidFill>
                <a:latin typeface="+mn-lt"/>
                <a:ea typeface="Tahoma" panose="020B0604030504040204" pitchFamily="34" charset="0"/>
                <a:cs typeface="Tahoma" panose="020B0604030504040204" pitchFamily="34" charset="0"/>
              </a:rPr>
              <a:t>Challenges of Data Analytics in Banking</a:t>
            </a:r>
            <a:r>
              <a:rPr lang="en-US" sz="2800" dirty="0">
                <a:solidFill>
                  <a:prstClr val="black">
                    <a:lumMod val="85000"/>
                    <a:lumOff val="15000"/>
                  </a:prstClr>
                </a:solidFill>
                <a:latin typeface="+mn-lt"/>
                <a:ea typeface="Tahoma" panose="020B0604030504040204" pitchFamily="34" charset="0"/>
                <a:cs typeface="Tahoma" panose="020B0604030504040204" pitchFamily="34" charset="0"/>
              </a:rPr>
              <a:t> </a:t>
            </a:r>
          </a:p>
        </p:txBody>
      </p:sp>
      <p:grpSp>
        <p:nvGrpSpPr>
          <p:cNvPr id="49" name="Group 48">
            <a:extLst>
              <a:ext uri="{FF2B5EF4-FFF2-40B4-BE49-F238E27FC236}">
                <a16:creationId xmlns:a16="http://schemas.microsoft.com/office/drawing/2014/main" id="{D01E1291-3B3B-40C8-99F8-D1566E76CAB8}"/>
              </a:ext>
            </a:extLst>
          </p:cNvPr>
          <p:cNvGrpSpPr/>
          <p:nvPr/>
        </p:nvGrpSpPr>
        <p:grpSpPr>
          <a:xfrm>
            <a:off x="323529" y="4945941"/>
            <a:ext cx="4234609" cy="593497"/>
            <a:chOff x="2185241" y="4715839"/>
            <a:chExt cx="2750177" cy="385448"/>
          </a:xfrm>
        </p:grpSpPr>
        <p:sp>
          <p:nvSpPr>
            <p:cNvPr id="15" name="Graphic 16">
              <a:extLst>
                <a:ext uri="{FF2B5EF4-FFF2-40B4-BE49-F238E27FC236}">
                  <a16:creationId xmlns:a16="http://schemas.microsoft.com/office/drawing/2014/main" id="{CBED4EC9-4764-4452-8097-644FC396EBFA}"/>
                </a:ext>
              </a:extLst>
            </p:cNvPr>
            <p:cNvSpPr/>
            <p:nvPr/>
          </p:nvSpPr>
          <p:spPr>
            <a:xfrm>
              <a:off x="3322496" y="4903598"/>
              <a:ext cx="715586" cy="197689"/>
            </a:xfrm>
            <a:custGeom>
              <a:avLst/>
              <a:gdLst>
                <a:gd name="connsiteX0" fmla="*/ 715384 w 715586"/>
                <a:gd name="connsiteY0" fmla="*/ 188889 h 197689"/>
                <a:gd name="connsiteX1" fmla="*/ 706906 w 715586"/>
                <a:gd name="connsiteY1" fmla="*/ 197448 h 197689"/>
                <a:gd name="connsiteX2" fmla="*/ 700609 w 715586"/>
                <a:gd name="connsiteY2" fmla="*/ 197448 h 197689"/>
                <a:gd name="connsiteX3" fmla="*/ 15295 w 715586"/>
                <a:gd name="connsiteY3" fmla="*/ 197690 h 197689"/>
                <a:gd name="connsiteX4" fmla="*/ 1327 w 715586"/>
                <a:gd name="connsiteY4" fmla="*/ 184368 h 197689"/>
                <a:gd name="connsiteX5" fmla="*/ 439 w 715586"/>
                <a:gd name="connsiteY5" fmla="*/ 36050 h 197689"/>
                <a:gd name="connsiteX6" fmla="*/ 3588 w 715586"/>
                <a:gd name="connsiteY6" fmla="*/ 3674 h 197689"/>
                <a:gd name="connsiteX7" fmla="*/ 702143 w 715586"/>
                <a:gd name="connsiteY7" fmla="*/ 1252 h 197689"/>
                <a:gd name="connsiteX8" fmla="*/ 715545 w 715586"/>
                <a:gd name="connsiteY8" fmla="*/ 14170 h 197689"/>
                <a:gd name="connsiteX9" fmla="*/ 715384 w 715586"/>
                <a:gd name="connsiteY9" fmla="*/ 188889 h 19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5586" h="197689">
                  <a:moveTo>
                    <a:pt x="715384" y="188889"/>
                  </a:moveTo>
                  <a:cubicBezTo>
                    <a:pt x="715465" y="195429"/>
                    <a:pt x="713527" y="198255"/>
                    <a:pt x="706906" y="197448"/>
                  </a:cubicBezTo>
                  <a:cubicBezTo>
                    <a:pt x="704807" y="197205"/>
                    <a:pt x="702708" y="197448"/>
                    <a:pt x="700609" y="197448"/>
                  </a:cubicBezTo>
                  <a:cubicBezTo>
                    <a:pt x="472198" y="197448"/>
                    <a:pt x="243787" y="197367"/>
                    <a:pt x="15295" y="197690"/>
                  </a:cubicBezTo>
                  <a:cubicBezTo>
                    <a:pt x="4880" y="197690"/>
                    <a:pt x="358" y="196156"/>
                    <a:pt x="1327" y="184368"/>
                  </a:cubicBezTo>
                  <a:cubicBezTo>
                    <a:pt x="2538" y="169754"/>
                    <a:pt x="-691" y="48323"/>
                    <a:pt x="439" y="36050"/>
                  </a:cubicBezTo>
                  <a:cubicBezTo>
                    <a:pt x="1408" y="25716"/>
                    <a:pt x="-2710" y="10294"/>
                    <a:pt x="3588" y="3674"/>
                  </a:cubicBezTo>
                  <a:cubicBezTo>
                    <a:pt x="9966" y="-3108"/>
                    <a:pt x="608647" y="1655"/>
                    <a:pt x="702143" y="1252"/>
                  </a:cubicBezTo>
                  <a:cubicBezTo>
                    <a:pt x="712235" y="1171"/>
                    <a:pt x="716030" y="3351"/>
                    <a:pt x="715545" y="14170"/>
                  </a:cubicBezTo>
                  <a:cubicBezTo>
                    <a:pt x="714738" y="32901"/>
                    <a:pt x="715141" y="172580"/>
                    <a:pt x="715384" y="188889"/>
                  </a:cubicBezTo>
                  <a:close/>
                </a:path>
              </a:pathLst>
            </a:custGeom>
            <a:solidFill>
              <a:schemeClr val="accent1">
                <a:lumMod val="50000"/>
              </a:schemeClr>
            </a:solidFill>
            <a:ln w="8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7" name="Graphic 16">
              <a:extLst>
                <a:ext uri="{FF2B5EF4-FFF2-40B4-BE49-F238E27FC236}">
                  <a16:creationId xmlns:a16="http://schemas.microsoft.com/office/drawing/2014/main" id="{C006FAB0-7EC9-4F92-9EDC-BEEC69021FDB}"/>
                </a:ext>
              </a:extLst>
            </p:cNvPr>
            <p:cNvSpPr/>
            <p:nvPr/>
          </p:nvSpPr>
          <p:spPr>
            <a:xfrm>
              <a:off x="2185241" y="4973316"/>
              <a:ext cx="1139302" cy="70565"/>
            </a:xfrm>
            <a:custGeom>
              <a:avLst/>
              <a:gdLst>
                <a:gd name="connsiteX0" fmla="*/ 242 w 1139302"/>
                <a:gd name="connsiteY0" fmla="*/ 70485 h 70565"/>
                <a:gd name="connsiteX1" fmla="*/ 0 w 1139302"/>
                <a:gd name="connsiteY1" fmla="*/ 0 h 70565"/>
                <a:gd name="connsiteX2" fmla="*/ 17601 w 1139302"/>
                <a:gd name="connsiteY2" fmla="*/ 727 h 70565"/>
                <a:gd name="connsiteX3" fmla="*/ 674090 w 1139302"/>
                <a:gd name="connsiteY3" fmla="*/ 565 h 70565"/>
                <a:gd name="connsiteX4" fmla="*/ 1126472 w 1139302"/>
                <a:gd name="connsiteY4" fmla="*/ 807 h 70565"/>
                <a:gd name="connsiteX5" fmla="*/ 1138905 w 1139302"/>
                <a:gd name="connsiteY5" fmla="*/ 323 h 70565"/>
                <a:gd name="connsiteX6" fmla="*/ 1138905 w 1139302"/>
                <a:gd name="connsiteY6" fmla="*/ 70566 h 70565"/>
                <a:gd name="connsiteX7" fmla="*/ 1022883 w 1139302"/>
                <a:gd name="connsiteY7" fmla="*/ 70243 h 70565"/>
                <a:gd name="connsiteX8" fmla="*/ 21719 w 1139302"/>
                <a:gd name="connsiteY8" fmla="*/ 70243 h 70565"/>
                <a:gd name="connsiteX9" fmla="*/ 242 w 1139302"/>
                <a:gd name="connsiteY9" fmla="*/ 70485 h 7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302" h="70565">
                  <a:moveTo>
                    <a:pt x="242" y="70485"/>
                  </a:moveTo>
                  <a:cubicBezTo>
                    <a:pt x="161" y="46990"/>
                    <a:pt x="81" y="23495"/>
                    <a:pt x="0" y="0"/>
                  </a:cubicBezTo>
                  <a:cubicBezTo>
                    <a:pt x="5894" y="242"/>
                    <a:pt x="11707" y="727"/>
                    <a:pt x="17601" y="727"/>
                  </a:cubicBezTo>
                  <a:cubicBezTo>
                    <a:pt x="236404" y="646"/>
                    <a:pt x="455288" y="565"/>
                    <a:pt x="674090" y="565"/>
                  </a:cubicBezTo>
                  <a:cubicBezTo>
                    <a:pt x="824911" y="565"/>
                    <a:pt x="975651" y="727"/>
                    <a:pt x="1126472" y="807"/>
                  </a:cubicBezTo>
                  <a:cubicBezTo>
                    <a:pt x="1129782" y="807"/>
                    <a:pt x="1135514" y="162"/>
                    <a:pt x="1138905" y="323"/>
                  </a:cubicBezTo>
                  <a:cubicBezTo>
                    <a:pt x="1139713" y="11949"/>
                    <a:pt x="1139067" y="52561"/>
                    <a:pt x="1138905" y="70566"/>
                  </a:cubicBezTo>
                  <a:cubicBezTo>
                    <a:pt x="1100231" y="70404"/>
                    <a:pt x="1061557" y="70243"/>
                    <a:pt x="1022883" y="70243"/>
                  </a:cubicBezTo>
                  <a:cubicBezTo>
                    <a:pt x="689189" y="70243"/>
                    <a:pt x="355494" y="70243"/>
                    <a:pt x="21719" y="70243"/>
                  </a:cubicBezTo>
                  <a:cubicBezTo>
                    <a:pt x="14533" y="70162"/>
                    <a:pt x="7347" y="70404"/>
                    <a:pt x="242" y="70485"/>
                  </a:cubicBezTo>
                  <a:close/>
                </a:path>
              </a:pathLst>
            </a:custGeom>
            <a:solidFill>
              <a:srgbClr val="092435"/>
            </a:solidFill>
            <a:ln w="8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18" name="Graphic 16">
              <a:extLst>
                <a:ext uri="{FF2B5EF4-FFF2-40B4-BE49-F238E27FC236}">
                  <a16:creationId xmlns:a16="http://schemas.microsoft.com/office/drawing/2014/main" id="{425F18C0-ABDA-4FBE-BC3B-BB9C95713A09}"/>
                </a:ext>
              </a:extLst>
            </p:cNvPr>
            <p:cNvSpPr/>
            <p:nvPr/>
          </p:nvSpPr>
          <p:spPr>
            <a:xfrm>
              <a:off x="4038041" y="4973639"/>
              <a:ext cx="897377" cy="69902"/>
            </a:xfrm>
            <a:custGeom>
              <a:avLst/>
              <a:gdLst>
                <a:gd name="connsiteX0" fmla="*/ 0 w 897377"/>
                <a:gd name="connsiteY0" fmla="*/ 69516 h 69902"/>
                <a:gd name="connsiteX1" fmla="*/ 81 w 897377"/>
                <a:gd name="connsiteY1" fmla="*/ 323 h 69902"/>
                <a:gd name="connsiteX2" fmla="*/ 886031 w 897377"/>
                <a:gd name="connsiteY2" fmla="*/ 0 h 69902"/>
                <a:gd name="connsiteX3" fmla="*/ 897334 w 897377"/>
                <a:gd name="connsiteY3" fmla="*/ 11061 h 69902"/>
                <a:gd name="connsiteX4" fmla="*/ 897334 w 897377"/>
                <a:gd name="connsiteY4" fmla="*/ 58940 h 69902"/>
                <a:gd name="connsiteX5" fmla="*/ 885869 w 897377"/>
                <a:gd name="connsiteY5" fmla="*/ 69597 h 69902"/>
                <a:gd name="connsiteX6" fmla="*/ 884577 w 897377"/>
                <a:gd name="connsiteY6" fmla="*/ 69597 h 69902"/>
                <a:gd name="connsiteX7" fmla="*/ 0 w 897377"/>
                <a:gd name="connsiteY7" fmla="*/ 69516 h 69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7377" h="69902">
                  <a:moveTo>
                    <a:pt x="0" y="69516"/>
                  </a:moveTo>
                  <a:cubicBezTo>
                    <a:pt x="0" y="46425"/>
                    <a:pt x="81" y="23334"/>
                    <a:pt x="81" y="323"/>
                  </a:cubicBezTo>
                  <a:cubicBezTo>
                    <a:pt x="295424" y="323"/>
                    <a:pt x="590768" y="323"/>
                    <a:pt x="886031" y="0"/>
                  </a:cubicBezTo>
                  <a:cubicBezTo>
                    <a:pt x="894670" y="0"/>
                    <a:pt x="897738" y="2018"/>
                    <a:pt x="897334" y="11061"/>
                  </a:cubicBezTo>
                  <a:cubicBezTo>
                    <a:pt x="896607" y="26967"/>
                    <a:pt x="896527" y="43034"/>
                    <a:pt x="897334" y="58940"/>
                  </a:cubicBezTo>
                  <a:cubicBezTo>
                    <a:pt x="897819" y="68224"/>
                    <a:pt x="894266" y="70889"/>
                    <a:pt x="885869" y="69597"/>
                  </a:cubicBezTo>
                  <a:cubicBezTo>
                    <a:pt x="885465" y="69516"/>
                    <a:pt x="885062" y="69597"/>
                    <a:pt x="884577" y="69597"/>
                  </a:cubicBezTo>
                  <a:cubicBezTo>
                    <a:pt x="589799" y="69516"/>
                    <a:pt x="294940" y="69516"/>
                    <a:pt x="0" y="69516"/>
                  </a:cubicBezTo>
                  <a:close/>
                </a:path>
              </a:pathLst>
            </a:custGeom>
            <a:solidFill>
              <a:srgbClr val="092436"/>
            </a:solidFill>
            <a:ln w="8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6" name="Graphic 16">
              <a:extLst>
                <a:ext uri="{FF2B5EF4-FFF2-40B4-BE49-F238E27FC236}">
                  <a16:creationId xmlns:a16="http://schemas.microsoft.com/office/drawing/2014/main" id="{C5A73D45-87A3-45B6-B2F6-797CEDB10CDB}"/>
                </a:ext>
              </a:extLst>
            </p:cNvPr>
            <p:cNvSpPr/>
            <p:nvPr/>
          </p:nvSpPr>
          <p:spPr>
            <a:xfrm>
              <a:off x="3647506" y="4715839"/>
              <a:ext cx="68063" cy="188528"/>
            </a:xfrm>
            <a:custGeom>
              <a:avLst/>
              <a:gdLst>
                <a:gd name="connsiteX0" fmla="*/ 81 w 68063"/>
                <a:gd name="connsiteY0" fmla="*/ 0 h 188528"/>
                <a:gd name="connsiteX1" fmla="*/ 68063 w 68063"/>
                <a:gd name="connsiteY1" fmla="*/ 81 h 188528"/>
                <a:gd name="connsiteX2" fmla="*/ 67821 w 68063"/>
                <a:gd name="connsiteY2" fmla="*/ 188526 h 188528"/>
                <a:gd name="connsiteX3" fmla="*/ 0 w 68063"/>
                <a:gd name="connsiteY3" fmla="*/ 187718 h 188528"/>
                <a:gd name="connsiteX4" fmla="*/ 81 w 68063"/>
                <a:gd name="connsiteY4" fmla="*/ 0 h 188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3" h="188528">
                  <a:moveTo>
                    <a:pt x="81" y="0"/>
                  </a:moveTo>
                  <a:cubicBezTo>
                    <a:pt x="22768" y="0"/>
                    <a:pt x="45456" y="81"/>
                    <a:pt x="68063" y="81"/>
                  </a:cubicBezTo>
                  <a:cubicBezTo>
                    <a:pt x="67982" y="62896"/>
                    <a:pt x="67902" y="125711"/>
                    <a:pt x="67821" y="188526"/>
                  </a:cubicBezTo>
                  <a:cubicBezTo>
                    <a:pt x="48928" y="188606"/>
                    <a:pt x="18893" y="187153"/>
                    <a:pt x="0" y="187718"/>
                  </a:cubicBezTo>
                  <a:cubicBezTo>
                    <a:pt x="404" y="169391"/>
                    <a:pt x="0" y="59101"/>
                    <a:pt x="81" y="0"/>
                  </a:cubicBezTo>
                  <a:close/>
                </a:path>
              </a:pathLst>
            </a:custGeom>
            <a:solidFill>
              <a:srgbClr val="092536"/>
            </a:solidFill>
            <a:ln w="806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grpSp>
        <p:nvGrpSpPr>
          <p:cNvPr id="50" name="Group 49">
            <a:extLst>
              <a:ext uri="{FF2B5EF4-FFF2-40B4-BE49-F238E27FC236}">
                <a16:creationId xmlns:a16="http://schemas.microsoft.com/office/drawing/2014/main" id="{BB5C20CB-2DBB-475A-80FF-512B3D7042A4}"/>
              </a:ext>
            </a:extLst>
          </p:cNvPr>
          <p:cNvGrpSpPr/>
          <p:nvPr/>
        </p:nvGrpSpPr>
        <p:grpSpPr>
          <a:xfrm rot="5400000">
            <a:off x="3699988" y="2494036"/>
            <a:ext cx="4253273" cy="2824937"/>
            <a:chOff x="3970837" y="2471754"/>
            <a:chExt cx="4253273" cy="2824937"/>
          </a:xfrm>
        </p:grpSpPr>
        <p:cxnSp>
          <p:nvCxnSpPr>
            <p:cNvPr id="51" name="Elbow Connector 31">
              <a:extLst>
                <a:ext uri="{FF2B5EF4-FFF2-40B4-BE49-F238E27FC236}">
                  <a16:creationId xmlns:a16="http://schemas.microsoft.com/office/drawing/2014/main" id="{F87D8645-036B-4F88-9597-861E8DF857D3}"/>
                </a:ext>
              </a:extLst>
            </p:cNvPr>
            <p:cNvCxnSpPr>
              <a:cxnSpLocks/>
            </p:cNvCxnSpPr>
            <p:nvPr/>
          </p:nvCxnSpPr>
          <p:spPr>
            <a:xfrm flipH="1" flipV="1">
              <a:off x="4622905" y="3760170"/>
              <a:ext cx="611933" cy="1502122"/>
            </a:xfrm>
            <a:prstGeom prst="bentConnector4">
              <a:avLst>
                <a:gd name="adj1" fmla="val 1624"/>
                <a:gd name="adj2" fmla="val 57086"/>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sp>
          <p:nvSpPr>
            <p:cNvPr id="52" name="Circle: Hollow 51">
              <a:extLst>
                <a:ext uri="{FF2B5EF4-FFF2-40B4-BE49-F238E27FC236}">
                  <a16:creationId xmlns:a16="http://schemas.microsoft.com/office/drawing/2014/main" id="{3EAAA443-7555-431F-AC84-7E555BD8E07C}"/>
                </a:ext>
              </a:extLst>
            </p:cNvPr>
            <p:cNvSpPr/>
            <p:nvPr/>
          </p:nvSpPr>
          <p:spPr>
            <a:xfrm>
              <a:off x="3970837" y="2480992"/>
              <a:ext cx="1281353" cy="1281353"/>
            </a:xfrm>
            <a:prstGeom prst="donut">
              <a:avLst>
                <a:gd name="adj" fmla="val 94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3" name="Circle: Hollow 52">
              <a:extLst>
                <a:ext uri="{FF2B5EF4-FFF2-40B4-BE49-F238E27FC236}">
                  <a16:creationId xmlns:a16="http://schemas.microsoft.com/office/drawing/2014/main" id="{87B9DE86-1DBB-40A5-9978-A5F2E3B79718}"/>
                </a:ext>
              </a:extLst>
            </p:cNvPr>
            <p:cNvSpPr/>
            <p:nvPr/>
          </p:nvSpPr>
          <p:spPr>
            <a:xfrm>
              <a:off x="5456797" y="2476373"/>
              <a:ext cx="1281353" cy="1281353"/>
            </a:xfrm>
            <a:prstGeom prst="donut">
              <a:avLst>
                <a:gd name="adj" fmla="val 941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5" name="Circle: Hollow 54">
              <a:extLst>
                <a:ext uri="{FF2B5EF4-FFF2-40B4-BE49-F238E27FC236}">
                  <a16:creationId xmlns:a16="http://schemas.microsoft.com/office/drawing/2014/main" id="{82503A44-B454-4932-96EB-E808EB9C10FC}"/>
                </a:ext>
              </a:extLst>
            </p:cNvPr>
            <p:cNvSpPr/>
            <p:nvPr/>
          </p:nvSpPr>
          <p:spPr>
            <a:xfrm>
              <a:off x="6942757" y="2471754"/>
              <a:ext cx="1281353" cy="1281353"/>
            </a:xfrm>
            <a:prstGeom prst="donut">
              <a:avLst>
                <a:gd name="adj" fmla="val 9414"/>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85000"/>
                    <a:lumOff val="15000"/>
                  </a:prstClr>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56" name="Straight Arrow Connector 55">
              <a:extLst>
                <a:ext uri="{FF2B5EF4-FFF2-40B4-BE49-F238E27FC236}">
                  <a16:creationId xmlns:a16="http://schemas.microsoft.com/office/drawing/2014/main" id="{5FA316BB-F94A-445F-BFC3-110BC78DEDD0}"/>
                </a:ext>
              </a:extLst>
            </p:cNvPr>
            <p:cNvCxnSpPr>
              <a:cxnSpLocks/>
              <a:stCxn id="53" idx="4"/>
            </p:cNvCxnSpPr>
            <p:nvPr/>
          </p:nvCxnSpPr>
          <p:spPr>
            <a:xfrm flipH="1">
              <a:off x="6097473" y="3757726"/>
              <a:ext cx="1" cy="1538965"/>
            </a:xfrm>
            <a:prstGeom prst="straightConnector1">
              <a:avLst/>
            </a:prstGeom>
            <a:ln w="22225">
              <a:tailEnd type="oval"/>
            </a:ln>
          </p:spPr>
          <p:style>
            <a:lnRef idx="1">
              <a:schemeClr val="accent1"/>
            </a:lnRef>
            <a:fillRef idx="0">
              <a:schemeClr val="accent1"/>
            </a:fillRef>
            <a:effectRef idx="0">
              <a:schemeClr val="accent1"/>
            </a:effectRef>
            <a:fontRef idx="minor">
              <a:schemeClr val="tx1"/>
            </a:fontRef>
          </p:style>
        </p:cxnSp>
        <p:cxnSp>
          <p:nvCxnSpPr>
            <p:cNvPr id="57" name="Elbow Connector 31">
              <a:extLst>
                <a:ext uri="{FF2B5EF4-FFF2-40B4-BE49-F238E27FC236}">
                  <a16:creationId xmlns:a16="http://schemas.microsoft.com/office/drawing/2014/main" id="{C9E0F88F-E8E8-4623-807C-0952C863E11F}"/>
                </a:ext>
              </a:extLst>
            </p:cNvPr>
            <p:cNvCxnSpPr>
              <a:cxnSpLocks/>
            </p:cNvCxnSpPr>
            <p:nvPr/>
          </p:nvCxnSpPr>
          <p:spPr>
            <a:xfrm rot="10800000" flipH="1">
              <a:off x="6993023" y="3760171"/>
              <a:ext cx="611933" cy="1502122"/>
            </a:xfrm>
            <a:prstGeom prst="bentConnector4">
              <a:avLst>
                <a:gd name="adj1" fmla="val 1624"/>
                <a:gd name="adj2" fmla="val 57086"/>
              </a:avLst>
            </a:prstGeom>
            <a:ln w="22225">
              <a:solidFill>
                <a:schemeClr val="accent2"/>
              </a:solidFill>
              <a:headEnd type="ova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567D7DF-D22D-4265-9143-2DF60348DC3C}"/>
              </a:ext>
            </a:extLst>
          </p:cNvPr>
          <p:cNvGrpSpPr/>
          <p:nvPr/>
        </p:nvGrpSpPr>
        <p:grpSpPr>
          <a:xfrm>
            <a:off x="7494229" y="1852281"/>
            <a:ext cx="3926245" cy="1025801"/>
            <a:chOff x="2551466" y="4180843"/>
            <a:chExt cx="1682325" cy="1025801"/>
          </a:xfrm>
        </p:grpSpPr>
        <p:sp>
          <p:nvSpPr>
            <p:cNvPr id="62" name="TextBox 61">
              <a:extLst>
                <a:ext uri="{FF2B5EF4-FFF2-40B4-BE49-F238E27FC236}">
                  <a16:creationId xmlns:a16="http://schemas.microsoft.com/office/drawing/2014/main" id="{486BB21B-FAD8-4C1A-97AF-F386161B73BE}"/>
                </a:ext>
              </a:extLst>
            </p:cNvPr>
            <p:cNvSpPr txBox="1"/>
            <p:nvPr/>
          </p:nvSpPr>
          <p:spPr>
            <a:xfrm>
              <a:off x="2551706" y="4560313"/>
              <a:ext cx="1682085" cy="646331"/>
            </a:xfrm>
            <a:prstGeom prst="rect">
              <a:avLst/>
            </a:prstGeom>
            <a:noFill/>
          </p:spPr>
          <p:txBody>
            <a:bodyPr wrap="square" rtlCol="0">
              <a:spAutoFit/>
            </a:bodyPr>
            <a:lstStyle/>
            <a:p>
              <a:pPr lvl="0">
                <a:defRPr/>
              </a:pPr>
              <a:r>
                <a:rPr lang="en-GB" altLang="ko-KR" sz="120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The quality of the data is critical for the success of data analytics projects. If the data is not clean and accurate, the results of the analysis will be unreliable.</a:t>
              </a:r>
            </a:p>
          </p:txBody>
        </p:sp>
        <p:sp>
          <p:nvSpPr>
            <p:cNvPr id="63" name="TextBox 62">
              <a:extLst>
                <a:ext uri="{FF2B5EF4-FFF2-40B4-BE49-F238E27FC236}">
                  <a16:creationId xmlns:a16="http://schemas.microsoft.com/office/drawing/2014/main" id="{498F04E7-1AEE-4A96-8DE6-073B9E980FF0}"/>
                </a:ext>
              </a:extLst>
            </p:cNvPr>
            <p:cNvSpPr txBox="1"/>
            <p:nvPr/>
          </p:nvSpPr>
          <p:spPr>
            <a:xfrm>
              <a:off x="2551466" y="4180843"/>
              <a:ext cx="1682085" cy="307777"/>
            </a:xfrm>
            <a:prstGeom prst="rect">
              <a:avLst/>
            </a:prstGeom>
            <a:noFill/>
          </p:spPr>
          <p:txBody>
            <a:bodyPr wrap="square" rtlCol="0">
              <a:spAutoFit/>
            </a:bodyPr>
            <a:lstStyle/>
            <a:p>
              <a:pPr lvl="0">
                <a:defRPr/>
              </a:pPr>
              <a:r>
                <a:rPr lang="en-US" altLang="ko-KR" sz="1400" b="1" dirty="0" smtClean="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Data Quality</a:t>
              </a:r>
              <a:endParaRPr kumimoji="0" lang="ko-KR" altLang="en-US" sz="1400" b="1" i="0" u="none" strike="noStrike" kern="1200" cap="none" spc="0" normalizeH="0" baseline="0" noProof="0" dirty="0">
                <a:ln>
                  <a:noFill/>
                </a:ln>
                <a:solidFill>
                  <a:prstClr val="black">
                    <a:lumMod val="85000"/>
                    <a:lumOff val="15000"/>
                  </a:prstClr>
                </a:solidFill>
                <a:effectLst/>
                <a:uLnTx/>
                <a:uFillTx/>
                <a:latin typeface="Tahoma" panose="020B0604030504040204" pitchFamily="34" charset="0"/>
                <a:cs typeface="Tahoma" panose="020B0604030504040204" pitchFamily="34" charset="0"/>
              </a:endParaRPr>
            </a:p>
          </p:txBody>
        </p:sp>
      </p:grpSp>
      <p:grpSp>
        <p:nvGrpSpPr>
          <p:cNvPr id="64" name="Group 63">
            <a:extLst>
              <a:ext uri="{FF2B5EF4-FFF2-40B4-BE49-F238E27FC236}">
                <a16:creationId xmlns:a16="http://schemas.microsoft.com/office/drawing/2014/main" id="{41E36F60-30B9-4A28-9470-08DCF1C4E397}"/>
              </a:ext>
            </a:extLst>
          </p:cNvPr>
          <p:cNvGrpSpPr/>
          <p:nvPr/>
        </p:nvGrpSpPr>
        <p:grpSpPr>
          <a:xfrm>
            <a:off x="7494229" y="3433040"/>
            <a:ext cx="4177071" cy="1146761"/>
            <a:chOff x="2551466" y="4244549"/>
            <a:chExt cx="1682325" cy="1146761"/>
          </a:xfrm>
        </p:grpSpPr>
        <p:sp>
          <p:nvSpPr>
            <p:cNvPr id="65" name="TextBox 64">
              <a:extLst>
                <a:ext uri="{FF2B5EF4-FFF2-40B4-BE49-F238E27FC236}">
                  <a16:creationId xmlns:a16="http://schemas.microsoft.com/office/drawing/2014/main" id="{77F778D4-8402-44B6-8247-B6484192AA2E}"/>
                </a:ext>
              </a:extLst>
            </p:cNvPr>
            <p:cNvSpPr txBox="1"/>
            <p:nvPr/>
          </p:nvSpPr>
          <p:spPr>
            <a:xfrm>
              <a:off x="2551706" y="4560313"/>
              <a:ext cx="1682085" cy="830997"/>
            </a:xfrm>
            <a:prstGeom prst="rect">
              <a:avLst/>
            </a:prstGeom>
            <a:noFill/>
          </p:spPr>
          <p:txBody>
            <a:bodyPr wrap="square" rtlCol="0">
              <a:spAutoFit/>
            </a:bodyPr>
            <a:lstStyle/>
            <a:p>
              <a:pPr lvl="0">
                <a:defRPr/>
              </a:pPr>
              <a:r>
                <a:rPr lang="en-GB" altLang="ko-KR" sz="120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Banks need to have a strong data governance framework in place to ensure that data is managed effectively. This includes ensuring that data is accessible, secure, and compliant with regulations</a:t>
              </a:r>
              <a:endParaRPr kumimoji="0" lang="ko-KR" altLang="en-US" sz="1200" b="0" i="0" u="none" strike="noStrike" kern="1200" cap="none" spc="0" normalizeH="0" baseline="0" noProof="0" dirty="0">
                <a:ln>
                  <a:noFill/>
                </a:ln>
                <a:solidFill>
                  <a:prstClr val="black">
                    <a:lumMod val="85000"/>
                    <a:lumOff val="15000"/>
                  </a:prstClr>
                </a:solidFill>
                <a:effectLst/>
                <a:uLnTx/>
                <a:uFillTx/>
                <a:latin typeface="Tahoma" panose="020B0604030504040204" pitchFamily="34" charset="0"/>
                <a:cs typeface="Tahoma" panose="020B0604030504040204" pitchFamily="34" charset="0"/>
              </a:endParaRPr>
            </a:p>
          </p:txBody>
        </p:sp>
        <p:sp>
          <p:nvSpPr>
            <p:cNvPr id="66" name="TextBox 65">
              <a:extLst>
                <a:ext uri="{FF2B5EF4-FFF2-40B4-BE49-F238E27FC236}">
                  <a16:creationId xmlns:a16="http://schemas.microsoft.com/office/drawing/2014/main" id="{90ACB573-090F-4D58-938F-DBC67B2E24B8}"/>
                </a:ext>
              </a:extLst>
            </p:cNvPr>
            <p:cNvSpPr txBox="1"/>
            <p:nvPr/>
          </p:nvSpPr>
          <p:spPr>
            <a:xfrm>
              <a:off x="2551466" y="4244549"/>
              <a:ext cx="1682085" cy="307777"/>
            </a:xfrm>
            <a:prstGeom prst="rect">
              <a:avLst/>
            </a:prstGeom>
            <a:noFill/>
          </p:spPr>
          <p:txBody>
            <a:bodyPr wrap="square" rtlCol="0">
              <a:spAutoFit/>
            </a:bodyPr>
            <a:lstStyle/>
            <a:p>
              <a:pPr lvl="0">
                <a:defRPr/>
              </a:pPr>
              <a:r>
                <a:rPr lang="en-US" altLang="ko-KR" sz="1400" b="1" dirty="0" smtClean="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Data Governance</a:t>
              </a:r>
              <a:endParaRPr kumimoji="0" lang="ko-KR" altLang="en-US" sz="1400" b="1" i="0" u="none" strike="noStrike" kern="1200" cap="none" spc="0" normalizeH="0" baseline="0" noProof="0" dirty="0">
                <a:ln>
                  <a:noFill/>
                </a:ln>
                <a:solidFill>
                  <a:prstClr val="black">
                    <a:lumMod val="85000"/>
                    <a:lumOff val="15000"/>
                  </a:prstClr>
                </a:solidFill>
                <a:effectLst/>
                <a:uLnTx/>
                <a:uFillTx/>
                <a:latin typeface="Tahoma" panose="020B0604030504040204" pitchFamily="34" charset="0"/>
                <a:cs typeface="Tahoma" panose="020B0604030504040204" pitchFamily="34" charset="0"/>
              </a:endParaRPr>
            </a:p>
          </p:txBody>
        </p:sp>
      </p:grpSp>
      <p:grpSp>
        <p:nvGrpSpPr>
          <p:cNvPr id="67" name="Group 66">
            <a:extLst>
              <a:ext uri="{FF2B5EF4-FFF2-40B4-BE49-F238E27FC236}">
                <a16:creationId xmlns:a16="http://schemas.microsoft.com/office/drawing/2014/main" id="{CF80F0CE-FC33-4832-88C4-E2A1C6B447D0}"/>
              </a:ext>
            </a:extLst>
          </p:cNvPr>
          <p:cNvGrpSpPr/>
          <p:nvPr/>
        </p:nvGrpSpPr>
        <p:grpSpPr>
          <a:xfrm>
            <a:off x="7494229" y="4968640"/>
            <a:ext cx="3926245" cy="943547"/>
            <a:chOff x="2551466" y="4263097"/>
            <a:chExt cx="1682325" cy="943547"/>
          </a:xfrm>
        </p:grpSpPr>
        <p:sp>
          <p:nvSpPr>
            <p:cNvPr id="68" name="TextBox 67">
              <a:extLst>
                <a:ext uri="{FF2B5EF4-FFF2-40B4-BE49-F238E27FC236}">
                  <a16:creationId xmlns:a16="http://schemas.microsoft.com/office/drawing/2014/main" id="{E3ED0E90-EC30-4FFC-B5F4-C5714FE62959}"/>
                </a:ext>
              </a:extLst>
            </p:cNvPr>
            <p:cNvSpPr txBox="1"/>
            <p:nvPr/>
          </p:nvSpPr>
          <p:spPr>
            <a:xfrm>
              <a:off x="2551706" y="4560313"/>
              <a:ext cx="1682085" cy="646331"/>
            </a:xfrm>
            <a:prstGeom prst="rect">
              <a:avLst/>
            </a:prstGeom>
            <a:noFill/>
          </p:spPr>
          <p:txBody>
            <a:bodyPr wrap="square" rtlCol="0">
              <a:spAutoFit/>
            </a:bodyPr>
            <a:lstStyle/>
            <a:p>
              <a:pPr lvl="0">
                <a:defRPr/>
              </a:pPr>
              <a:r>
                <a:rPr lang="en-GB" altLang="ko-KR" sz="1200" dirty="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There is a shortage of skilled data scientists and analysts in the banking industry. This can make it difficult for banks to implement data analytics projects</a:t>
              </a:r>
              <a:endParaRPr kumimoji="0" lang="ko-KR" altLang="en-US" sz="1200" b="0" i="0" u="none" strike="noStrike" kern="1200" cap="none" spc="0" normalizeH="0" baseline="0" noProof="0" dirty="0">
                <a:ln>
                  <a:noFill/>
                </a:ln>
                <a:solidFill>
                  <a:prstClr val="black">
                    <a:lumMod val="85000"/>
                    <a:lumOff val="15000"/>
                  </a:prstClr>
                </a:solidFill>
                <a:effectLst/>
                <a:uLnTx/>
                <a:uFillTx/>
                <a:latin typeface="Tahoma" panose="020B0604030504040204" pitchFamily="34" charset="0"/>
                <a:cs typeface="Tahoma" panose="020B0604030504040204" pitchFamily="34" charset="0"/>
              </a:endParaRPr>
            </a:p>
          </p:txBody>
        </p:sp>
        <p:sp>
          <p:nvSpPr>
            <p:cNvPr id="69" name="TextBox 68">
              <a:extLst>
                <a:ext uri="{FF2B5EF4-FFF2-40B4-BE49-F238E27FC236}">
                  <a16:creationId xmlns:a16="http://schemas.microsoft.com/office/drawing/2014/main" id="{C06FEB2E-BF4F-43B1-A214-2AFB9CFA474D}"/>
                </a:ext>
              </a:extLst>
            </p:cNvPr>
            <p:cNvSpPr txBox="1"/>
            <p:nvPr/>
          </p:nvSpPr>
          <p:spPr>
            <a:xfrm>
              <a:off x="2551466" y="4263097"/>
              <a:ext cx="1682085" cy="307777"/>
            </a:xfrm>
            <a:prstGeom prst="rect">
              <a:avLst/>
            </a:prstGeom>
            <a:noFill/>
          </p:spPr>
          <p:txBody>
            <a:bodyPr wrap="square" rtlCol="0">
              <a:spAutoFit/>
            </a:bodyPr>
            <a:lstStyle/>
            <a:p>
              <a:pPr lvl="0">
                <a:defRPr/>
              </a:pPr>
              <a:r>
                <a:rPr lang="en-US" altLang="ko-KR" sz="1400" b="1" dirty="0" smtClean="0">
                  <a:solidFill>
                    <a:prstClr val="black">
                      <a:lumMod val="85000"/>
                      <a:lumOff val="15000"/>
                    </a:prstClr>
                  </a:solidFill>
                  <a:latin typeface="Tahoma" panose="020B0604030504040204" pitchFamily="34" charset="0"/>
                  <a:ea typeface="Tahoma" panose="020B0604030504040204" pitchFamily="34" charset="0"/>
                  <a:cs typeface="Tahoma" panose="020B0604030504040204" pitchFamily="34" charset="0"/>
                </a:rPr>
                <a:t>Skills Shortage</a:t>
              </a:r>
              <a:endParaRPr kumimoji="0" lang="ko-KR" altLang="en-US" sz="1400" b="1" i="0" u="none" strike="noStrike" kern="1200" cap="none" spc="0" normalizeH="0" baseline="0" noProof="0" dirty="0">
                <a:ln>
                  <a:noFill/>
                </a:ln>
                <a:solidFill>
                  <a:prstClr val="black">
                    <a:lumMod val="85000"/>
                    <a:lumOff val="15000"/>
                  </a:prstClr>
                </a:solidFill>
                <a:effectLst/>
                <a:uLnTx/>
                <a:uFillTx/>
                <a:latin typeface="Tahoma" panose="020B0604030504040204" pitchFamily="34" charset="0"/>
                <a:cs typeface="Tahoma" panose="020B0604030504040204" pitchFamily="34" charset="0"/>
              </a:endParaRPr>
            </a:p>
          </p:txBody>
        </p:sp>
      </p:grpSp>
      <p:sp>
        <p:nvSpPr>
          <p:cNvPr id="54" name="TextBox 53">
            <a:extLst>
              <a:ext uri="{FF2B5EF4-FFF2-40B4-BE49-F238E27FC236}">
                <a16:creationId xmlns:a16="http://schemas.microsoft.com/office/drawing/2014/main" id="{78DE261D-5041-411B-B849-4145DE0844CA}"/>
              </a:ext>
            </a:extLst>
          </p:cNvPr>
          <p:cNvSpPr txBox="1"/>
          <p:nvPr/>
        </p:nvSpPr>
        <p:spPr>
          <a:xfrm>
            <a:off x="6215053" y="2160058"/>
            <a:ext cx="748249" cy="492443"/>
          </a:xfrm>
          <a:prstGeom prst="rect">
            <a:avLst/>
          </a:prstGeom>
          <a:noFill/>
        </p:spPr>
        <p:txBody>
          <a:bodyPr wrap="square" t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3200" b="1" noProof="0" dirty="0" smtClean="0">
                <a:solidFill>
                  <a:srgbClr val="0070C0"/>
                </a:solidFill>
                <a:latin typeface="Tahoma" panose="020B0604030504040204" pitchFamily="34" charset="0"/>
                <a:ea typeface="Tahoma" panose="020B0604030504040204" pitchFamily="34" charset="0"/>
                <a:cs typeface="Tahoma" panose="020B0604030504040204" pitchFamily="34" charset="0"/>
              </a:rPr>
              <a:t>01</a:t>
            </a:r>
            <a:endParaRPr kumimoji="0" lang="en-US" altLang="ko-KR" sz="32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0" name="TextBox 69">
            <a:extLst>
              <a:ext uri="{FF2B5EF4-FFF2-40B4-BE49-F238E27FC236}">
                <a16:creationId xmlns:a16="http://schemas.microsoft.com/office/drawing/2014/main" id="{78DE261D-5041-411B-B849-4145DE0844CA}"/>
              </a:ext>
            </a:extLst>
          </p:cNvPr>
          <p:cNvSpPr txBox="1"/>
          <p:nvPr/>
        </p:nvSpPr>
        <p:spPr>
          <a:xfrm>
            <a:off x="6224291" y="5096578"/>
            <a:ext cx="748249" cy="492443"/>
          </a:xfrm>
          <a:prstGeom prst="rect">
            <a:avLst/>
          </a:prstGeom>
          <a:noFill/>
        </p:spPr>
        <p:txBody>
          <a:bodyPr wrap="square" t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3200" b="1" noProof="0" dirty="0" smtClean="0">
                <a:solidFill>
                  <a:srgbClr val="0070C0"/>
                </a:solidFill>
                <a:latin typeface="Tahoma" panose="020B0604030504040204" pitchFamily="34" charset="0"/>
                <a:ea typeface="Tahoma" panose="020B0604030504040204" pitchFamily="34" charset="0"/>
                <a:cs typeface="Tahoma" panose="020B0604030504040204" pitchFamily="34" charset="0"/>
              </a:rPr>
              <a:t>03</a:t>
            </a:r>
            <a:endParaRPr kumimoji="0" lang="en-US" altLang="ko-KR" sz="32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71" name="TextBox 70">
            <a:extLst>
              <a:ext uri="{FF2B5EF4-FFF2-40B4-BE49-F238E27FC236}">
                <a16:creationId xmlns:a16="http://schemas.microsoft.com/office/drawing/2014/main" id="{78DE261D-5041-411B-B849-4145DE0844CA}"/>
              </a:ext>
            </a:extLst>
          </p:cNvPr>
          <p:cNvSpPr txBox="1"/>
          <p:nvPr/>
        </p:nvSpPr>
        <p:spPr>
          <a:xfrm>
            <a:off x="6242258" y="3635621"/>
            <a:ext cx="748249" cy="492443"/>
          </a:xfrm>
          <a:prstGeom prst="rect">
            <a:avLst/>
          </a:prstGeom>
          <a:noFill/>
        </p:spPr>
        <p:txBody>
          <a:bodyPr wrap="square" t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3200" b="1" noProof="0" dirty="0" smtClean="0">
                <a:solidFill>
                  <a:srgbClr val="0070C0"/>
                </a:solidFill>
                <a:latin typeface="Tahoma" panose="020B0604030504040204" pitchFamily="34" charset="0"/>
                <a:ea typeface="Tahoma" panose="020B0604030504040204" pitchFamily="34" charset="0"/>
                <a:cs typeface="Tahoma" panose="020B0604030504040204" pitchFamily="34" charset="0"/>
              </a:rPr>
              <a:t>02</a:t>
            </a:r>
            <a:endParaRPr kumimoji="0" lang="en-US" altLang="ko-KR" sz="32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72" name="Group 158">
            <a:extLst>
              <a:ext uri="{FF2B5EF4-FFF2-40B4-BE49-F238E27FC236}">
                <a16:creationId xmlns:a16="http://schemas.microsoft.com/office/drawing/2014/main" id="{FF13FAC2-7667-499A-8213-59602902348F}"/>
              </a:ext>
            </a:extLst>
          </p:cNvPr>
          <p:cNvGrpSpPr/>
          <p:nvPr/>
        </p:nvGrpSpPr>
        <p:grpSpPr>
          <a:xfrm>
            <a:off x="1766542" y="2057398"/>
            <a:ext cx="1762722" cy="2888543"/>
            <a:chOff x="7023065" y="2349405"/>
            <a:chExt cx="867734" cy="1440378"/>
          </a:xfrm>
          <a:solidFill>
            <a:schemeClr val="accent3">
              <a:lumMod val="75000"/>
            </a:schemeClr>
          </a:solidFill>
        </p:grpSpPr>
        <p:sp>
          <p:nvSpPr>
            <p:cNvPr id="73" name="Oval 1">
              <a:extLst>
                <a:ext uri="{FF2B5EF4-FFF2-40B4-BE49-F238E27FC236}">
                  <a16:creationId xmlns:a16="http://schemas.microsoft.com/office/drawing/2014/main" id="{D4CDBFE6-BC5F-4FC4-A727-CC75D9817C8B}"/>
                </a:ext>
              </a:extLst>
            </p:cNvPr>
            <p:cNvSpPr/>
            <p:nvPr/>
          </p:nvSpPr>
          <p:spPr>
            <a:xfrm flipH="1">
              <a:off x="7253541" y="3472481"/>
              <a:ext cx="406780" cy="7264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sp>
          <p:nvSpPr>
            <p:cNvPr id="74" name="Oval 1">
              <a:extLst>
                <a:ext uri="{FF2B5EF4-FFF2-40B4-BE49-F238E27FC236}">
                  <a16:creationId xmlns:a16="http://schemas.microsoft.com/office/drawing/2014/main" id="{D72AFC6B-E4C4-4E8A-BFE9-743F4246F3BC}"/>
                </a:ext>
              </a:extLst>
            </p:cNvPr>
            <p:cNvSpPr/>
            <p:nvPr/>
          </p:nvSpPr>
          <p:spPr>
            <a:xfrm flipH="1">
              <a:off x="7297125" y="3673561"/>
              <a:ext cx="319612" cy="116222"/>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sp>
          <p:nvSpPr>
            <p:cNvPr id="75" name="Oval 1">
              <a:extLst>
                <a:ext uri="{FF2B5EF4-FFF2-40B4-BE49-F238E27FC236}">
                  <a16:creationId xmlns:a16="http://schemas.microsoft.com/office/drawing/2014/main" id="{E5DB69C6-EC11-4454-B112-CFA59EA77B1A}"/>
                </a:ext>
              </a:extLst>
            </p:cNvPr>
            <p:cNvSpPr/>
            <p:nvPr/>
          </p:nvSpPr>
          <p:spPr>
            <a:xfrm flipH="1">
              <a:off x="7268070" y="3573021"/>
              <a:ext cx="377724" cy="72648"/>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sp>
          <p:nvSpPr>
            <p:cNvPr id="76" name="Oval 1">
              <a:extLst>
                <a:ext uri="{FF2B5EF4-FFF2-40B4-BE49-F238E27FC236}">
                  <a16:creationId xmlns:a16="http://schemas.microsoft.com/office/drawing/2014/main" id="{85217ACC-9ED5-4793-9E02-DED6B410CC06}"/>
                </a:ext>
              </a:extLst>
            </p:cNvPr>
            <p:cNvSpPr/>
            <p:nvPr/>
          </p:nvSpPr>
          <p:spPr>
            <a:xfrm flipH="1">
              <a:off x="7239014" y="3371941"/>
              <a:ext cx="435836" cy="7264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sp>
          <p:nvSpPr>
            <p:cNvPr id="78" name="Oval 1">
              <a:extLst>
                <a:ext uri="{FF2B5EF4-FFF2-40B4-BE49-F238E27FC236}">
                  <a16:creationId xmlns:a16="http://schemas.microsoft.com/office/drawing/2014/main" id="{62BFFCA0-C9A5-43A2-B995-08180EF40657}"/>
                </a:ext>
              </a:extLst>
            </p:cNvPr>
            <p:cNvSpPr/>
            <p:nvPr/>
          </p:nvSpPr>
          <p:spPr>
            <a:xfrm flipH="1">
              <a:off x="7023065" y="2349405"/>
              <a:ext cx="867734" cy="957278"/>
            </a:xfrm>
            <a:custGeom>
              <a:avLst/>
              <a:gdLst/>
              <a:ahLst/>
              <a:cxnLst/>
              <a:rect l="l" t="t" r="r" b="b"/>
              <a:pathLst>
                <a:path w="1962541" h="2165060">
                  <a:moveTo>
                    <a:pt x="983432" y="198538"/>
                  </a:moveTo>
                  <a:cubicBezTo>
                    <a:pt x="1424692" y="199056"/>
                    <a:pt x="1782226" y="556942"/>
                    <a:pt x="1782226" y="998335"/>
                  </a:cubicBezTo>
                  <a:cubicBezTo>
                    <a:pt x="1782226" y="1297141"/>
                    <a:pt x="1568968" y="1592048"/>
                    <a:pt x="1401058" y="1726777"/>
                  </a:cubicBezTo>
                  <a:cubicBezTo>
                    <a:pt x="1324499" y="1815355"/>
                    <a:pt x="1330568" y="1817170"/>
                    <a:pt x="1299456" y="1930538"/>
                  </a:cubicBezTo>
                  <a:cubicBezTo>
                    <a:pt x="1287062" y="2010030"/>
                    <a:pt x="1312171" y="2017975"/>
                    <a:pt x="1240941" y="2022107"/>
                  </a:cubicBezTo>
                  <a:lnTo>
                    <a:pt x="1199256" y="2021773"/>
                  </a:lnTo>
                  <a:lnTo>
                    <a:pt x="1196081" y="2038665"/>
                  </a:lnTo>
                  <a:lnTo>
                    <a:pt x="738881" y="2038665"/>
                  </a:lnTo>
                  <a:lnTo>
                    <a:pt x="735747" y="2021994"/>
                  </a:lnTo>
                  <a:lnTo>
                    <a:pt x="721599" y="2022107"/>
                  </a:lnTo>
                  <a:cubicBezTo>
                    <a:pt x="650369" y="2017975"/>
                    <a:pt x="675479" y="2010030"/>
                    <a:pt x="663084" y="1930538"/>
                  </a:cubicBezTo>
                  <a:cubicBezTo>
                    <a:pt x="631973" y="1817170"/>
                    <a:pt x="638043" y="1815355"/>
                    <a:pt x="561482" y="1726777"/>
                  </a:cubicBezTo>
                  <a:cubicBezTo>
                    <a:pt x="393573" y="1592048"/>
                    <a:pt x="180314" y="1297141"/>
                    <a:pt x="180314" y="998335"/>
                  </a:cubicBezTo>
                  <a:cubicBezTo>
                    <a:pt x="180314" y="556942"/>
                    <a:pt x="537849" y="199056"/>
                    <a:pt x="979110" y="198538"/>
                  </a:cubicBezTo>
                  <a:lnTo>
                    <a:pt x="979110" y="198736"/>
                  </a:lnTo>
                  <a:lnTo>
                    <a:pt x="981272" y="198569"/>
                  </a:lnTo>
                  <a:lnTo>
                    <a:pt x="983432" y="198736"/>
                  </a:lnTo>
                  <a:close/>
                  <a:moveTo>
                    <a:pt x="983110" y="0"/>
                  </a:moveTo>
                  <a:lnTo>
                    <a:pt x="981272" y="142"/>
                  </a:lnTo>
                  <a:lnTo>
                    <a:pt x="979432" y="0"/>
                  </a:lnTo>
                  <a:cubicBezTo>
                    <a:pt x="438507" y="0"/>
                    <a:pt x="0" y="438506"/>
                    <a:pt x="0" y="979431"/>
                  </a:cubicBezTo>
                  <a:cubicBezTo>
                    <a:pt x="0" y="1345477"/>
                    <a:pt x="261357" y="1706742"/>
                    <a:pt x="466993" y="1871641"/>
                  </a:cubicBezTo>
                  <a:cubicBezTo>
                    <a:pt x="528256" y="1942221"/>
                    <a:pt x="501219" y="1979308"/>
                    <a:pt x="514383" y="2071318"/>
                  </a:cubicBezTo>
                  <a:cubicBezTo>
                    <a:pt x="548609" y="2142347"/>
                    <a:pt x="579223" y="2165060"/>
                    <a:pt x="639719" y="2165060"/>
                  </a:cubicBezTo>
                  <a:lnTo>
                    <a:pt x="981272" y="2163837"/>
                  </a:lnTo>
                  <a:lnTo>
                    <a:pt x="1322821" y="2165060"/>
                  </a:lnTo>
                  <a:cubicBezTo>
                    <a:pt x="1383319" y="2165060"/>
                    <a:pt x="1413932" y="2142347"/>
                    <a:pt x="1448157" y="2071318"/>
                  </a:cubicBezTo>
                  <a:cubicBezTo>
                    <a:pt x="1461321" y="1979308"/>
                    <a:pt x="1434285" y="1942221"/>
                    <a:pt x="1495548" y="1871641"/>
                  </a:cubicBezTo>
                  <a:cubicBezTo>
                    <a:pt x="1701183" y="1706742"/>
                    <a:pt x="1962541" y="1345477"/>
                    <a:pt x="1962541" y="979431"/>
                  </a:cubicBezTo>
                  <a:cubicBezTo>
                    <a:pt x="1962541" y="438506"/>
                    <a:pt x="1524034" y="0"/>
                    <a:pt x="98311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a:ln>
                  <a:noFill/>
                </a:ln>
                <a:solidFill>
                  <a:prstClr val="white"/>
                </a:solidFill>
                <a:effectLst/>
                <a:uLnTx/>
                <a:uFillTx/>
                <a:latin typeface="Tahoma" panose="020B0604030504040204" pitchFamily="34" charset="0"/>
                <a:cs typeface="Tahoma" panose="020B0604030504040204" pitchFamily="34" charset="0"/>
              </a:endParaRPr>
            </a:p>
          </p:txBody>
        </p:sp>
      </p:grpSp>
      <p:sp>
        <p:nvSpPr>
          <p:cNvPr id="80" name="TextBox 79">
            <a:extLst>
              <a:ext uri="{FF2B5EF4-FFF2-40B4-BE49-F238E27FC236}">
                <a16:creationId xmlns:a16="http://schemas.microsoft.com/office/drawing/2014/main" id="{78DE261D-5041-411B-B849-4145DE0844CA}"/>
              </a:ext>
            </a:extLst>
          </p:cNvPr>
          <p:cNvSpPr txBox="1"/>
          <p:nvPr/>
        </p:nvSpPr>
        <p:spPr>
          <a:xfrm>
            <a:off x="2312820" y="2261473"/>
            <a:ext cx="748249" cy="1477328"/>
          </a:xfrm>
          <a:prstGeom prst="rect">
            <a:avLst/>
          </a:prstGeom>
          <a:noFill/>
        </p:spPr>
        <p:txBody>
          <a:bodyPr wrap="square" t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9600" b="1" dirty="0">
                <a:solidFill>
                  <a:srgbClr val="0070C0"/>
                </a:solidFill>
                <a:latin typeface="Tahoma" panose="020B0604030504040204" pitchFamily="34" charset="0"/>
                <a:ea typeface="Tahoma" panose="020B0604030504040204" pitchFamily="34" charset="0"/>
                <a:cs typeface="Tahoma" panose="020B0604030504040204" pitchFamily="34" charset="0"/>
              </a:rPr>
              <a:t>?</a:t>
            </a:r>
            <a:endParaRPr kumimoji="0" lang="en-US" altLang="ko-KR" sz="9600" b="1" i="0" u="none" strike="noStrike" kern="1200" cap="none" spc="0" normalizeH="0" baseline="0" noProof="0" dirty="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34"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35" name="Picture 34"/>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1647217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1">
            <a:extLst>
              <a:ext uri="{FF2B5EF4-FFF2-40B4-BE49-F238E27FC236}">
                <a16:creationId xmlns:a16="http://schemas.microsoft.com/office/drawing/2014/main" id="{C8CB0A4A-AA98-4D58-B5FE-8CCB668C907F}"/>
              </a:ext>
            </a:extLst>
          </p:cNvPr>
          <p:cNvSpPr/>
          <p:nvPr/>
        </p:nvSpPr>
        <p:spPr>
          <a:xfrm>
            <a:off x="6583438" y="1306014"/>
            <a:ext cx="4600030" cy="2099395"/>
          </a:xfrm>
          <a:prstGeom prst="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ndParaRPr>
          </a:p>
        </p:txBody>
      </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2800" dirty="0" smtClean="0">
                <a:latin typeface="+mn-lt"/>
                <a:ea typeface="Tahoma" panose="020B0604030504040204" pitchFamily="34" charset="0"/>
                <a:cs typeface="Tahoma" panose="020B0604030504040204" pitchFamily="34" charset="0"/>
              </a:rPr>
              <a:t>Data Analysis Process</a:t>
            </a:r>
            <a:endParaRPr lang="en-US" sz="2800" dirty="0">
              <a:latin typeface="+mn-lt"/>
              <a:ea typeface="Tahoma" panose="020B0604030504040204" pitchFamily="34" charset="0"/>
              <a:cs typeface="Tahoma" panose="020B0604030504040204" pitchFamily="34" charset="0"/>
            </a:endParaRPr>
          </a:p>
        </p:txBody>
      </p:sp>
      <p:sp>
        <p:nvSpPr>
          <p:cNvPr id="5" name="Down Arrow Callout 3">
            <a:extLst>
              <a:ext uri="{FF2B5EF4-FFF2-40B4-BE49-F238E27FC236}">
                <a16:creationId xmlns:a16="http://schemas.microsoft.com/office/drawing/2014/main" id="{B08E41AC-8562-4007-AFA2-A73C50354B69}"/>
              </a:ext>
            </a:extLst>
          </p:cNvPr>
          <p:cNvSpPr/>
          <p:nvPr/>
        </p:nvSpPr>
        <p:spPr>
          <a:xfrm rot="10800000">
            <a:off x="6594746" y="2975976"/>
            <a:ext cx="4588722" cy="2700923"/>
          </a:xfrm>
          <a:prstGeom prst="downArrowCallout">
            <a:avLst>
              <a:gd name="adj1" fmla="val 26438"/>
              <a:gd name="adj2" fmla="val 27158"/>
              <a:gd name="adj3" fmla="val 15647"/>
              <a:gd name="adj4" fmla="val 7361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6" name="자유형: 도형 5">
            <a:extLst>
              <a:ext uri="{FF2B5EF4-FFF2-40B4-BE49-F238E27FC236}">
                <a16:creationId xmlns:a16="http://schemas.microsoft.com/office/drawing/2014/main" id="{4CFAA406-B5EB-40C7-82CC-EDC96F748BD4}"/>
              </a:ext>
            </a:extLst>
          </p:cNvPr>
          <p:cNvSpPr/>
          <p:nvPr/>
        </p:nvSpPr>
        <p:spPr>
          <a:xfrm>
            <a:off x="1063120" y="4189048"/>
            <a:ext cx="8253251" cy="2188402"/>
          </a:xfrm>
          <a:custGeom>
            <a:avLst/>
            <a:gdLst>
              <a:gd name="connsiteX0" fmla="*/ 0 w 8253251"/>
              <a:gd name="connsiteY0" fmla="*/ 0 h 1635829"/>
              <a:gd name="connsiteX1" fmla="*/ 4588722 w 8253251"/>
              <a:gd name="connsiteY1" fmla="*/ 0 h 1635829"/>
              <a:gd name="connsiteX2" fmla="*/ 4588722 w 8253251"/>
              <a:gd name="connsiteY2" fmla="*/ 1087904 h 1635829"/>
              <a:gd name="connsiteX3" fmla="*/ 2480192 w 8253251"/>
              <a:gd name="connsiteY3" fmla="*/ 1087904 h 1635829"/>
              <a:gd name="connsiteX4" fmla="*/ 2480192 w 8253251"/>
              <a:gd name="connsiteY4" fmla="*/ 1239829 h 1635829"/>
              <a:gd name="connsiteX5" fmla="*/ 3847519 w 8253251"/>
              <a:gd name="connsiteY5" fmla="*/ 1239829 h 1635829"/>
              <a:gd name="connsiteX6" fmla="*/ 4524657 w 8253251"/>
              <a:gd name="connsiteY6" fmla="*/ 1239829 h 1635829"/>
              <a:gd name="connsiteX7" fmla="*/ 7656507 w 8253251"/>
              <a:gd name="connsiteY7" fmla="*/ 1239829 h 1635829"/>
              <a:gd name="connsiteX8" fmla="*/ 7656507 w 8253251"/>
              <a:gd name="connsiteY8" fmla="*/ 1088477 h 1635829"/>
              <a:gd name="connsiteX9" fmla="*/ 7450499 w 8253251"/>
              <a:gd name="connsiteY9" fmla="*/ 1088477 h 1635829"/>
              <a:gd name="connsiteX10" fmla="*/ 7851875 w 8253251"/>
              <a:gd name="connsiteY10" fmla="*/ 857225 h 1635829"/>
              <a:gd name="connsiteX11" fmla="*/ 8253251 w 8253251"/>
              <a:gd name="connsiteY11" fmla="*/ 1088477 h 1635829"/>
              <a:gd name="connsiteX12" fmla="*/ 8047243 w 8253251"/>
              <a:gd name="connsiteY12" fmla="*/ 1088477 h 1635829"/>
              <a:gd name="connsiteX13" fmla="*/ 8047243 w 8253251"/>
              <a:gd name="connsiteY13" fmla="*/ 1239829 h 1635829"/>
              <a:gd name="connsiteX14" fmla="*/ 8049806 w 8253251"/>
              <a:gd name="connsiteY14" fmla="*/ 1239829 h 1635829"/>
              <a:gd name="connsiteX15" fmla="*/ 8049806 w 8253251"/>
              <a:gd name="connsiteY15" fmla="*/ 1635829 h 1635829"/>
              <a:gd name="connsiteX16" fmla="*/ 4524657 w 8253251"/>
              <a:gd name="connsiteY16" fmla="*/ 1635829 h 1635829"/>
              <a:gd name="connsiteX17" fmla="*/ 3847519 w 8253251"/>
              <a:gd name="connsiteY17" fmla="*/ 1635829 h 1635829"/>
              <a:gd name="connsiteX18" fmla="*/ 2104177 w 8253251"/>
              <a:gd name="connsiteY18" fmla="*/ 1635829 h 1635829"/>
              <a:gd name="connsiteX19" fmla="*/ 2104177 w 8253251"/>
              <a:gd name="connsiteY19" fmla="*/ 1598784 h 1635829"/>
              <a:gd name="connsiteX20" fmla="*/ 2104177 w 8253251"/>
              <a:gd name="connsiteY20" fmla="*/ 1239829 h 1635829"/>
              <a:gd name="connsiteX21" fmla="*/ 2104177 w 8253251"/>
              <a:gd name="connsiteY21" fmla="*/ 1087904 h 1635829"/>
              <a:gd name="connsiteX22" fmla="*/ 0 w 8253251"/>
              <a:gd name="connsiteY22" fmla="*/ 1087904 h 16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53251" h="1635829">
                <a:moveTo>
                  <a:pt x="0" y="0"/>
                </a:moveTo>
                <a:lnTo>
                  <a:pt x="4588722" y="0"/>
                </a:lnTo>
                <a:lnTo>
                  <a:pt x="4588722" y="1087904"/>
                </a:lnTo>
                <a:lnTo>
                  <a:pt x="2480192" y="1087904"/>
                </a:lnTo>
                <a:lnTo>
                  <a:pt x="2480192" y="1239829"/>
                </a:lnTo>
                <a:lnTo>
                  <a:pt x="3847519" y="1239829"/>
                </a:lnTo>
                <a:lnTo>
                  <a:pt x="4524657" y="1239829"/>
                </a:lnTo>
                <a:lnTo>
                  <a:pt x="7656507" y="1239829"/>
                </a:lnTo>
                <a:lnTo>
                  <a:pt x="7656507" y="1088477"/>
                </a:lnTo>
                <a:lnTo>
                  <a:pt x="7450499" y="1088477"/>
                </a:lnTo>
                <a:lnTo>
                  <a:pt x="7851875" y="857225"/>
                </a:lnTo>
                <a:lnTo>
                  <a:pt x="8253251" y="1088477"/>
                </a:lnTo>
                <a:lnTo>
                  <a:pt x="8047243" y="1088477"/>
                </a:lnTo>
                <a:lnTo>
                  <a:pt x="8047243" y="1239829"/>
                </a:lnTo>
                <a:lnTo>
                  <a:pt x="8049806" y="1239829"/>
                </a:lnTo>
                <a:lnTo>
                  <a:pt x="8049806" y="1635829"/>
                </a:lnTo>
                <a:lnTo>
                  <a:pt x="4524657" y="1635829"/>
                </a:lnTo>
                <a:lnTo>
                  <a:pt x="3847519" y="1635829"/>
                </a:lnTo>
                <a:lnTo>
                  <a:pt x="2104177" y="1635829"/>
                </a:lnTo>
                <a:lnTo>
                  <a:pt x="2104177" y="1598784"/>
                </a:lnTo>
                <a:lnTo>
                  <a:pt x="2104177" y="1239829"/>
                </a:lnTo>
                <a:lnTo>
                  <a:pt x="2104177" y="1087904"/>
                </a:lnTo>
                <a:lnTo>
                  <a:pt x="0" y="1087904"/>
                </a:lnTo>
                <a:close/>
              </a:path>
            </a:pathLst>
          </a:cu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7" name="Down Arrow Callout 5">
            <a:extLst>
              <a:ext uri="{FF2B5EF4-FFF2-40B4-BE49-F238E27FC236}">
                <a16:creationId xmlns:a16="http://schemas.microsoft.com/office/drawing/2014/main" id="{FB6D7ACF-9881-4F56-8E4C-9C4BEEDF76C9}"/>
              </a:ext>
            </a:extLst>
          </p:cNvPr>
          <p:cNvSpPr/>
          <p:nvPr/>
        </p:nvSpPr>
        <p:spPr>
          <a:xfrm>
            <a:off x="1054790" y="2584160"/>
            <a:ext cx="4588722" cy="1903693"/>
          </a:xfrm>
          <a:prstGeom prst="downArrowCallout">
            <a:avLst>
              <a:gd name="adj1" fmla="val 26438"/>
              <a:gd name="adj2" fmla="val 27158"/>
              <a:gd name="adj3" fmla="val 15647"/>
              <a:gd name="adj4" fmla="val 7361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75000"/>
                  <a:lumOff val="25000"/>
                </a:prstClr>
              </a:solidFill>
              <a:effectLst/>
              <a:uLnTx/>
              <a:uFillTx/>
              <a:latin typeface="Arial"/>
              <a:cs typeface="+mn-cs"/>
            </a:endParaRPr>
          </a:p>
        </p:txBody>
      </p:sp>
      <p:sp>
        <p:nvSpPr>
          <p:cNvPr id="8" name="Down Arrow Callout 6">
            <a:extLst>
              <a:ext uri="{FF2B5EF4-FFF2-40B4-BE49-F238E27FC236}">
                <a16:creationId xmlns:a16="http://schemas.microsoft.com/office/drawing/2014/main" id="{1B2A1425-9B2A-4F58-8A15-2F8F4CAEEC87}"/>
              </a:ext>
            </a:extLst>
          </p:cNvPr>
          <p:cNvSpPr/>
          <p:nvPr/>
        </p:nvSpPr>
        <p:spPr>
          <a:xfrm>
            <a:off x="1063120" y="1312793"/>
            <a:ext cx="4588722" cy="1493505"/>
          </a:xfrm>
          <a:prstGeom prst="downArrowCallout">
            <a:avLst>
              <a:gd name="adj1" fmla="val 26438"/>
              <a:gd name="adj2" fmla="val 27158"/>
              <a:gd name="adj3" fmla="val 15647"/>
              <a:gd name="adj4" fmla="val 73610"/>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400" b="0" i="0" u="none" strike="noStrike" kern="1200" cap="none" spc="0" normalizeH="0" baseline="0" noProof="0">
              <a:ln>
                <a:noFill/>
              </a:ln>
              <a:solidFill>
                <a:prstClr val="black">
                  <a:lumMod val="75000"/>
                  <a:lumOff val="25000"/>
                </a:prstClr>
              </a:solidFill>
              <a:effectLst/>
              <a:uLnTx/>
              <a:uFillTx/>
              <a:latin typeface="Arial"/>
              <a:cs typeface="+mn-cs"/>
            </a:endParaRPr>
          </a:p>
        </p:txBody>
      </p:sp>
      <p:grpSp>
        <p:nvGrpSpPr>
          <p:cNvPr id="9" name="Group 7">
            <a:extLst>
              <a:ext uri="{FF2B5EF4-FFF2-40B4-BE49-F238E27FC236}">
                <a16:creationId xmlns:a16="http://schemas.microsoft.com/office/drawing/2014/main" id="{801FAF77-082B-4757-B237-54A3BBAF06BA}"/>
              </a:ext>
            </a:extLst>
          </p:cNvPr>
          <p:cNvGrpSpPr/>
          <p:nvPr/>
        </p:nvGrpSpPr>
        <p:grpSpPr>
          <a:xfrm>
            <a:off x="1193800" y="1340955"/>
            <a:ext cx="4364692" cy="1169551"/>
            <a:chOff x="819820" y="3470981"/>
            <a:chExt cx="1234666" cy="1169551"/>
          </a:xfrm>
          <a:noFill/>
        </p:grpSpPr>
        <p:sp>
          <p:nvSpPr>
            <p:cNvPr id="10" name="TextBox 9">
              <a:extLst>
                <a:ext uri="{FF2B5EF4-FFF2-40B4-BE49-F238E27FC236}">
                  <a16:creationId xmlns:a16="http://schemas.microsoft.com/office/drawing/2014/main" id="{F51E65CA-66F3-46D1-A4D3-4F44FE8EFA70}"/>
                </a:ext>
              </a:extLst>
            </p:cNvPr>
            <p:cNvSpPr txBox="1"/>
            <p:nvPr/>
          </p:nvSpPr>
          <p:spPr>
            <a:xfrm>
              <a:off x="828494" y="3470981"/>
              <a:ext cx="1225992" cy="307777"/>
            </a:xfrm>
            <a:prstGeom prst="rect">
              <a:avLst/>
            </a:prstGeom>
            <a:grpFill/>
          </p:spPr>
          <p:txBody>
            <a:bodyPr wrap="square" rtlCol="0">
              <a:spAutoFit/>
            </a:bodyPr>
            <a:lstStyle/>
            <a:p>
              <a:pPr lvl="0" algn="ctr"/>
              <a:r>
                <a:rPr lang="en-US" sz="1400" b="1" dirty="0" smtClean="0">
                  <a:latin typeface="Tahoma" panose="020B0604030504040204" pitchFamily="34" charset="0"/>
                  <a:ea typeface="Tahoma" panose="020B0604030504040204" pitchFamily="34" charset="0"/>
                  <a:cs typeface="Tahoma" panose="020B0604030504040204" pitchFamily="34" charset="0"/>
                </a:rPr>
                <a:t>Identify</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1" name="TextBox 10">
              <a:extLst>
                <a:ext uri="{FF2B5EF4-FFF2-40B4-BE49-F238E27FC236}">
                  <a16:creationId xmlns:a16="http://schemas.microsoft.com/office/drawing/2014/main" id="{D09809CC-E82D-48E7-926E-7EB3112D5CE5}"/>
                </a:ext>
              </a:extLst>
            </p:cNvPr>
            <p:cNvSpPr txBox="1"/>
            <p:nvPr/>
          </p:nvSpPr>
          <p:spPr>
            <a:xfrm>
              <a:off x="819820" y="3809535"/>
              <a:ext cx="1225992" cy="830997"/>
            </a:xfrm>
            <a:prstGeom prst="rect">
              <a:avLst/>
            </a:prstGeom>
            <a:grpFill/>
          </p:spPr>
          <p:txBody>
            <a:bodyPr wrap="square" rtlCol="0">
              <a:spAutoFit/>
            </a:bodyPr>
            <a:lstStyle/>
            <a:p>
              <a:pPr lvl="0" algn="just"/>
              <a:r>
                <a:rPr lang="en-US" sz="1200" dirty="0" smtClean="0">
                  <a:latin typeface="Tahoma" panose="020B0604030504040204" pitchFamily="34" charset="0"/>
                  <a:ea typeface="Tahoma" panose="020B0604030504040204" pitchFamily="34" charset="0"/>
                  <a:cs typeface="Tahoma" panose="020B0604030504040204" pitchFamily="34" charset="0"/>
                </a:rPr>
                <a:t>Identify the business question you’d like to answer. What problem is the company trying to solve? What do you need to measure, and how will you measure it?</a:t>
              </a: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 </a:t>
              </a: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12" name="Group 10">
            <a:extLst>
              <a:ext uri="{FF2B5EF4-FFF2-40B4-BE49-F238E27FC236}">
                <a16:creationId xmlns:a16="http://schemas.microsoft.com/office/drawing/2014/main" id="{A616A09B-27D4-4C1B-8FF6-8D835104A542}"/>
              </a:ext>
            </a:extLst>
          </p:cNvPr>
          <p:cNvGrpSpPr/>
          <p:nvPr/>
        </p:nvGrpSpPr>
        <p:grpSpPr>
          <a:xfrm>
            <a:off x="1193800" y="2843006"/>
            <a:ext cx="4229573" cy="1101424"/>
            <a:chOff x="834620" y="3485814"/>
            <a:chExt cx="1234945" cy="1101424"/>
          </a:xfrm>
          <a:noFill/>
        </p:grpSpPr>
        <p:sp>
          <p:nvSpPr>
            <p:cNvPr id="13" name="TextBox 12">
              <a:extLst>
                <a:ext uri="{FF2B5EF4-FFF2-40B4-BE49-F238E27FC236}">
                  <a16:creationId xmlns:a16="http://schemas.microsoft.com/office/drawing/2014/main" id="{01C30F13-284E-41DA-9338-46F2C8B1F22D}"/>
                </a:ext>
              </a:extLst>
            </p:cNvPr>
            <p:cNvSpPr txBox="1"/>
            <p:nvPr/>
          </p:nvSpPr>
          <p:spPr>
            <a:xfrm>
              <a:off x="843573" y="3485814"/>
              <a:ext cx="1225992" cy="307777"/>
            </a:xfrm>
            <a:prstGeom prst="rect">
              <a:avLst/>
            </a:prstGeom>
            <a:grpFill/>
          </p:spPr>
          <p:txBody>
            <a:bodyPr wrap="square" rtlCol="0">
              <a:spAutoFit/>
            </a:bodyPr>
            <a:lstStyle/>
            <a:p>
              <a:pPr lvl="0" algn="ctr"/>
              <a:r>
                <a:rPr lang="en-US" sz="1400" b="1" dirty="0" smtClean="0">
                  <a:latin typeface="Tahoma" panose="020B0604030504040204" pitchFamily="34" charset="0"/>
                  <a:ea typeface="Tahoma" panose="020B0604030504040204" pitchFamily="34" charset="0"/>
                  <a:cs typeface="Tahoma" panose="020B0604030504040204" pitchFamily="34" charset="0"/>
                </a:rPr>
                <a:t>Collect</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4" name="TextBox 13">
              <a:extLst>
                <a:ext uri="{FF2B5EF4-FFF2-40B4-BE49-F238E27FC236}">
                  <a16:creationId xmlns:a16="http://schemas.microsoft.com/office/drawing/2014/main" id="{BC008881-7D68-48EA-8AA7-8C7835F76F7C}"/>
                </a:ext>
              </a:extLst>
            </p:cNvPr>
            <p:cNvSpPr txBox="1"/>
            <p:nvPr/>
          </p:nvSpPr>
          <p:spPr>
            <a:xfrm>
              <a:off x="834620" y="3756241"/>
              <a:ext cx="1225992" cy="830997"/>
            </a:xfrm>
            <a:prstGeom prst="rect">
              <a:avLst/>
            </a:prstGeom>
            <a:grpFill/>
          </p:spPr>
          <p:txBody>
            <a:bodyPr wrap="square" rtlCol="0">
              <a:spAutoFit/>
            </a:bodyPr>
            <a:lstStyle/>
            <a:p>
              <a:pPr lvl="0" algn="just"/>
              <a:r>
                <a:rPr lang="en-US" sz="1200" dirty="0" smtClean="0">
                  <a:latin typeface="Tahoma" panose="020B0604030504040204" pitchFamily="34" charset="0"/>
                  <a:ea typeface="Tahoma" panose="020B0604030504040204" pitchFamily="34" charset="0"/>
                  <a:cs typeface="Tahoma" panose="020B0604030504040204" pitchFamily="34" charset="0"/>
                </a:rPr>
                <a:t>Data collection might come from internal sources, like a company’s client relationship management (CRM) software, or government records or social media APIs. </a:t>
              </a:r>
            </a:p>
          </p:txBody>
        </p:sp>
      </p:grpSp>
      <p:grpSp>
        <p:nvGrpSpPr>
          <p:cNvPr id="15" name="Group 13">
            <a:extLst>
              <a:ext uri="{FF2B5EF4-FFF2-40B4-BE49-F238E27FC236}">
                <a16:creationId xmlns:a16="http://schemas.microsoft.com/office/drawing/2014/main" id="{B9F9E8FC-ABA3-4057-805B-4E1479C789DD}"/>
              </a:ext>
            </a:extLst>
          </p:cNvPr>
          <p:cNvGrpSpPr/>
          <p:nvPr/>
        </p:nvGrpSpPr>
        <p:grpSpPr>
          <a:xfrm>
            <a:off x="1247131" y="4450503"/>
            <a:ext cx="4404712" cy="1132769"/>
            <a:chOff x="826300" y="3503520"/>
            <a:chExt cx="1259157" cy="1132769"/>
          </a:xfrm>
          <a:noFill/>
        </p:grpSpPr>
        <p:sp>
          <p:nvSpPr>
            <p:cNvPr id="16" name="TextBox 15">
              <a:extLst>
                <a:ext uri="{FF2B5EF4-FFF2-40B4-BE49-F238E27FC236}">
                  <a16:creationId xmlns:a16="http://schemas.microsoft.com/office/drawing/2014/main" id="{7A6A43F1-8085-4408-A040-3C47C540FB5D}"/>
                </a:ext>
              </a:extLst>
            </p:cNvPr>
            <p:cNvSpPr txBox="1"/>
            <p:nvPr/>
          </p:nvSpPr>
          <p:spPr>
            <a:xfrm>
              <a:off x="826300" y="3503520"/>
              <a:ext cx="1225992" cy="307777"/>
            </a:xfrm>
            <a:prstGeom prst="rect">
              <a:avLst/>
            </a:prstGeom>
            <a:grpFill/>
          </p:spPr>
          <p:txBody>
            <a:bodyPr wrap="square" rtlCol="0">
              <a:spAutoFit/>
            </a:bodyPr>
            <a:lstStyle/>
            <a:p>
              <a:pPr lvl="0" algn="ctr">
                <a:defRPr/>
              </a:pPr>
              <a:r>
                <a:rPr lang="en-US" sz="1400" b="1" dirty="0">
                  <a:latin typeface="Tahoma" panose="020B0604030504040204" pitchFamily="34" charset="0"/>
                  <a:ea typeface="Tahoma" panose="020B0604030504040204" pitchFamily="34" charset="0"/>
                  <a:cs typeface="Tahoma" panose="020B0604030504040204" pitchFamily="34" charset="0"/>
                </a:rPr>
                <a:t>Pre-process</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29E80E4D-CAD3-4429-808D-D6875BEFE016}"/>
                </a:ext>
              </a:extLst>
            </p:cNvPr>
            <p:cNvSpPr txBox="1"/>
            <p:nvPr/>
          </p:nvSpPr>
          <p:spPr>
            <a:xfrm>
              <a:off x="859465" y="3805292"/>
              <a:ext cx="1225992" cy="830997"/>
            </a:xfrm>
            <a:prstGeom prst="rect">
              <a:avLst/>
            </a:prstGeom>
            <a:grpFill/>
          </p:spPr>
          <p:txBody>
            <a:bodyPr wrap="square" rtlCol="0">
              <a:spAutoFit/>
            </a:bodyPr>
            <a:lstStyle/>
            <a:p>
              <a:pPr lvl="0" algn="just"/>
              <a:r>
                <a:rPr lang="en-US" sz="1200" dirty="0">
                  <a:latin typeface="Tahoma" panose="020B0604030504040204" pitchFamily="34" charset="0"/>
                  <a:ea typeface="Tahoma" panose="020B0604030504040204" pitchFamily="34" charset="0"/>
                  <a:cs typeface="Tahoma" panose="020B0604030504040204" pitchFamily="34" charset="0"/>
                </a:rPr>
                <a:t>Pre-process the data to prepare it for analysis. This often involves purging duplicate and anomalous data, reconciling inconsistencies, standardizing data structure and format, and dealing with white spaces and other syntax errors.</a:t>
              </a:r>
            </a:p>
          </p:txBody>
        </p:sp>
      </p:grpSp>
      <p:grpSp>
        <p:nvGrpSpPr>
          <p:cNvPr id="18" name="Group 16">
            <a:extLst>
              <a:ext uri="{FF2B5EF4-FFF2-40B4-BE49-F238E27FC236}">
                <a16:creationId xmlns:a16="http://schemas.microsoft.com/office/drawing/2014/main" id="{0481D381-A11C-47E4-BC06-9BEE13503C84}"/>
              </a:ext>
            </a:extLst>
          </p:cNvPr>
          <p:cNvGrpSpPr/>
          <p:nvPr/>
        </p:nvGrpSpPr>
        <p:grpSpPr>
          <a:xfrm>
            <a:off x="6855120" y="3784770"/>
            <a:ext cx="3987960" cy="1712065"/>
            <a:chOff x="822867" y="3202957"/>
            <a:chExt cx="1237395" cy="1712065"/>
          </a:xfrm>
          <a:noFill/>
        </p:grpSpPr>
        <p:sp>
          <p:nvSpPr>
            <p:cNvPr id="19" name="TextBox 18">
              <a:extLst>
                <a:ext uri="{FF2B5EF4-FFF2-40B4-BE49-F238E27FC236}">
                  <a16:creationId xmlns:a16="http://schemas.microsoft.com/office/drawing/2014/main" id="{40D7235D-9E3E-435C-AE23-1BF9DC3E95A7}"/>
                </a:ext>
              </a:extLst>
            </p:cNvPr>
            <p:cNvSpPr txBox="1"/>
            <p:nvPr/>
          </p:nvSpPr>
          <p:spPr>
            <a:xfrm>
              <a:off x="834270" y="3202957"/>
              <a:ext cx="1225992" cy="307777"/>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1400" b="1" dirty="0" smtClean="0">
                  <a:latin typeface="Tahoma" panose="020B0604030504040204" pitchFamily="34" charset="0"/>
                  <a:ea typeface="Tahoma" panose="020B0604030504040204" pitchFamily="34" charset="0"/>
                  <a:cs typeface="Tahoma" panose="020B0604030504040204" pitchFamily="34" charset="0"/>
                </a:rPr>
                <a:t>Analyze</a:t>
              </a:r>
              <a:endParaRPr kumimoji="0" lang="ko-KR" altLang="en-US" sz="1400" b="1" i="0" u="none" strike="noStrike" kern="1200" cap="none" spc="0" normalizeH="0" baseline="0" noProof="0" dirty="0">
                <a:ln>
                  <a:noFill/>
                </a:ln>
                <a:effectLst/>
                <a:uLnTx/>
                <a:uFillTx/>
                <a:latin typeface="Tahoma" panose="020B0604030504040204" pitchFamily="34" charset="0"/>
                <a:cs typeface="Tahoma" panose="020B0604030504040204" pitchFamily="34" charset="0"/>
              </a:endParaRPr>
            </a:p>
          </p:txBody>
        </p:sp>
        <p:sp>
          <p:nvSpPr>
            <p:cNvPr id="20" name="TextBox 19">
              <a:extLst>
                <a:ext uri="{FF2B5EF4-FFF2-40B4-BE49-F238E27FC236}">
                  <a16:creationId xmlns:a16="http://schemas.microsoft.com/office/drawing/2014/main" id="{ED82792A-B415-412B-981A-F60E951BA05A}"/>
                </a:ext>
              </a:extLst>
            </p:cNvPr>
            <p:cNvSpPr txBox="1"/>
            <p:nvPr/>
          </p:nvSpPr>
          <p:spPr>
            <a:xfrm>
              <a:off x="822867" y="3530027"/>
              <a:ext cx="1225992" cy="1384995"/>
            </a:xfrm>
            <a:prstGeom prst="rect">
              <a:avLst/>
            </a:prstGeom>
            <a:grpFill/>
          </p:spPr>
          <p:txBody>
            <a:bodyPr wrap="square" rtlCol="0">
              <a:spAutoFit/>
            </a:bodyPr>
            <a:lstStyle/>
            <a:p>
              <a:pPr lvl="0" algn="just">
                <a:defRPr/>
              </a:pPr>
              <a:r>
                <a:rPr lang="en-US" sz="1200" dirty="0">
                  <a:latin typeface="Tahoma" panose="020B0604030504040204" pitchFamily="34" charset="0"/>
                  <a:ea typeface="Tahoma" panose="020B0604030504040204" pitchFamily="34" charset="0"/>
                  <a:cs typeface="Tahoma" panose="020B0604030504040204" pitchFamily="34" charset="0"/>
                </a:rPr>
                <a:t>By manipulating the data using various data analysis techniques and tools, you can begin to find trends, correlations, outliers, and variations that tell a story. During this stage, you might use data mining to discover patterns within databases or data visualization software to help transform data into an easy-to-understand graphical format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grpSp>
        <p:nvGrpSpPr>
          <p:cNvPr id="21" name="Group 19">
            <a:extLst>
              <a:ext uri="{FF2B5EF4-FFF2-40B4-BE49-F238E27FC236}">
                <a16:creationId xmlns:a16="http://schemas.microsoft.com/office/drawing/2014/main" id="{4F822934-0F4D-405C-85AC-9FF29A7BDCEF}"/>
              </a:ext>
            </a:extLst>
          </p:cNvPr>
          <p:cNvGrpSpPr/>
          <p:nvPr/>
        </p:nvGrpSpPr>
        <p:grpSpPr>
          <a:xfrm>
            <a:off x="7008485" y="1505105"/>
            <a:ext cx="3797846" cy="1404028"/>
            <a:chOff x="822880" y="3051855"/>
            <a:chExt cx="1225992" cy="1404028"/>
          </a:xfrm>
          <a:noFill/>
        </p:grpSpPr>
        <p:sp>
          <p:nvSpPr>
            <p:cNvPr id="22" name="TextBox 21">
              <a:extLst>
                <a:ext uri="{FF2B5EF4-FFF2-40B4-BE49-F238E27FC236}">
                  <a16:creationId xmlns:a16="http://schemas.microsoft.com/office/drawing/2014/main" id="{0F4F4C78-0E32-4674-A663-BF6AEFCDD700}"/>
                </a:ext>
              </a:extLst>
            </p:cNvPr>
            <p:cNvSpPr txBox="1"/>
            <p:nvPr/>
          </p:nvSpPr>
          <p:spPr>
            <a:xfrm>
              <a:off x="822880" y="3051855"/>
              <a:ext cx="1225992" cy="307777"/>
            </a:xfrm>
            <a:prstGeom prst="rect">
              <a:avLst/>
            </a:prstGeom>
            <a:grpFill/>
          </p:spPr>
          <p:txBody>
            <a:bodyPr wrap="square" rtlCol="0">
              <a:spAutoFit/>
            </a:bodyPr>
            <a:lstStyle/>
            <a:p>
              <a:pPr lvl="0" algn="ctr">
                <a:defRPr/>
              </a:pPr>
              <a:r>
                <a:rPr lang="en-US" sz="1400" b="1" dirty="0">
                  <a:latin typeface="Tahoma" panose="020B0604030504040204" pitchFamily="34" charset="0"/>
                  <a:ea typeface="Tahoma" panose="020B0604030504040204" pitchFamily="34" charset="0"/>
                  <a:cs typeface="Tahoma" panose="020B0604030504040204" pitchFamily="34" charset="0"/>
                </a:rPr>
                <a:t>Interpret</a:t>
              </a:r>
              <a:endParaRPr kumimoji="0" lang="ko-KR" altLang="en-US" sz="14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23" name="TextBox 22">
              <a:extLst>
                <a:ext uri="{FF2B5EF4-FFF2-40B4-BE49-F238E27FC236}">
                  <a16:creationId xmlns:a16="http://schemas.microsoft.com/office/drawing/2014/main" id="{CE5A5A5A-0807-4B62-89FC-D53AC866B459}"/>
                </a:ext>
              </a:extLst>
            </p:cNvPr>
            <p:cNvSpPr txBox="1"/>
            <p:nvPr/>
          </p:nvSpPr>
          <p:spPr>
            <a:xfrm>
              <a:off x="822880" y="3440220"/>
              <a:ext cx="1225992" cy="1015663"/>
            </a:xfrm>
            <a:prstGeom prst="rect">
              <a:avLst/>
            </a:prstGeom>
            <a:grpFill/>
          </p:spPr>
          <p:txBody>
            <a:bodyPr wrap="square" rtlCol="0">
              <a:spAutoFit/>
            </a:bodyPr>
            <a:lstStyle/>
            <a:p>
              <a:pPr algn="just">
                <a:defRPr/>
              </a:pPr>
              <a:r>
                <a:rPr lang="en-US" sz="1200" dirty="0">
                  <a:latin typeface="Tahoma" panose="020B0604030504040204" pitchFamily="34" charset="0"/>
                  <a:ea typeface="Tahoma" panose="020B0604030504040204" pitchFamily="34" charset="0"/>
                  <a:cs typeface="Tahoma" panose="020B0604030504040204" pitchFamily="34" charset="0"/>
                </a:rPr>
                <a:t>Interpret the results of your analysis to see how well the data answered your original question. What recommendations can you make based on the data? What are the limitations to your conclusions?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lumMod val="75000"/>
                      <a:lumOff val="25000"/>
                    </a:prstClr>
                  </a:solidFill>
                  <a:effectLst/>
                  <a:uLnTx/>
                  <a:uFillTx/>
                  <a:latin typeface="Arial"/>
                  <a:cs typeface="Arial" pitchFamily="34" charset="0"/>
                </a:rPr>
                <a:t>. </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grpSp>
      <p:sp>
        <p:nvSpPr>
          <p:cNvPr id="27" name="Text Placeholder 13">
            <a:extLst>
              <a:ext uri="{FF2B5EF4-FFF2-40B4-BE49-F238E27FC236}">
                <a16:creationId xmlns:a16="http://schemas.microsoft.com/office/drawing/2014/main" id="{947AC065-8BF5-4EAE-974B-7A64F04705C2}"/>
              </a:ext>
            </a:extLst>
          </p:cNvPr>
          <p:cNvSpPr txBox="1">
            <a:spLocks/>
          </p:cNvSpPr>
          <p:nvPr/>
        </p:nvSpPr>
        <p:spPr>
          <a:xfrm>
            <a:off x="4460325" y="5947327"/>
            <a:ext cx="3299603" cy="305326"/>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altLang="ko-KR" sz="1200" b="0" i="0" u="none" strike="noStrike" kern="1200" cap="none" spc="0" normalizeH="0" baseline="0" noProof="0" dirty="0" smtClean="0">
                <a:ln>
                  <a:noFill/>
                </a:ln>
                <a:effectLst/>
                <a:uLnTx/>
                <a:uFillTx/>
                <a:latin typeface="Tahoma" panose="020B0604030504040204" pitchFamily="34" charset="0"/>
                <a:ea typeface="Tahoma" panose="020B0604030504040204" pitchFamily="34" charset="0"/>
                <a:cs typeface="Tahoma" panose="020B0604030504040204" pitchFamily="34" charset="0"/>
              </a:rPr>
              <a:t>Clean Data</a:t>
            </a:r>
            <a:endParaRPr kumimoji="0" lang="ko-KR" altLang="en-US" sz="1200" b="0" i="0" u="none" strike="noStrike" kern="1200" cap="none" spc="0" normalizeH="0" baseline="0" noProof="0" dirty="0">
              <a:ln>
                <a:noFill/>
              </a:ln>
              <a:effectLst/>
              <a:uLnTx/>
              <a:uFillTx/>
              <a:latin typeface="Tahoma" panose="020B0604030504040204" pitchFamily="34" charset="0"/>
              <a:cs typeface="Tahoma" panose="020B0604030504040204" pitchFamily="34" charset="0"/>
            </a:endParaRPr>
          </a:p>
        </p:txBody>
      </p:sp>
      <p:pic>
        <p:nvPicPr>
          <p:cNvPr id="25"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26" name="Picture 25"/>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Tree>
    <p:extLst>
      <p:ext uri="{BB962C8B-B14F-4D97-AF65-F5344CB8AC3E}">
        <p14:creationId xmlns:p14="http://schemas.microsoft.com/office/powerpoint/2010/main" val="3751704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D735F7F3-C1B5-4B60-A00A-4EB618DDFB5A}"/>
              </a:ext>
            </a:extLst>
          </p:cNvPr>
          <p:cNvSpPr txBox="1">
            <a:spLocks/>
          </p:cNvSpPr>
          <p:nvPr/>
        </p:nvSpPr>
        <p:spPr>
          <a:xfrm>
            <a:off x="341151" y="581542"/>
            <a:ext cx="11573197" cy="5870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dirty="0">
                <a:solidFill>
                  <a:prstClr val="black"/>
                </a:solidFill>
                <a:ea typeface="+mj-ea"/>
                <a:cs typeface="+mj-cs"/>
              </a:rPr>
              <a:t>Data analyst roadmap: hard skills and tools</a:t>
            </a:r>
          </a:p>
        </p:txBody>
      </p:sp>
      <p:pic>
        <p:nvPicPr>
          <p:cNvPr id="7" name="Google Shape;124;p17"/>
          <p:cNvPicPr preferRelativeResize="0"/>
          <p:nvPr/>
        </p:nvPicPr>
        <p:blipFill rotWithShape="1">
          <a:blip r:embed="rId2">
            <a:alphaModFix/>
          </a:blip>
          <a:srcRect/>
          <a:stretch/>
        </p:blipFill>
        <p:spPr>
          <a:xfrm>
            <a:off x="99417" y="189303"/>
            <a:ext cx="1638825" cy="485039"/>
          </a:xfrm>
          <a:prstGeom prst="rect">
            <a:avLst/>
          </a:prstGeom>
          <a:noFill/>
          <a:ln>
            <a:noFill/>
          </a:ln>
        </p:spPr>
      </p:pic>
      <p:pic>
        <p:nvPicPr>
          <p:cNvPr id="8" name="Picture 7"/>
          <p:cNvPicPr>
            <a:picLocks noChangeAspect="1"/>
          </p:cNvPicPr>
          <p:nvPr/>
        </p:nvPicPr>
        <p:blipFill>
          <a:blip r:embed="rId3">
            <a:clrChange>
              <a:clrFrom>
                <a:srgbClr val="FFFFFF"/>
              </a:clrFrom>
              <a:clrTo>
                <a:srgbClr val="FFFFFF">
                  <a:alpha val="0"/>
                </a:srgbClr>
              </a:clrTo>
            </a:clrChange>
            <a:duotone>
              <a:prstClr val="black"/>
              <a:srgbClr val="D9C3A5">
                <a:tint val="50000"/>
                <a:satMod val="180000"/>
              </a:srgbClr>
            </a:duotone>
          </a:blip>
          <a:stretch>
            <a:fillRect/>
          </a:stretch>
        </p:blipFill>
        <p:spPr>
          <a:xfrm>
            <a:off x="10840877" y="168249"/>
            <a:ext cx="1279961" cy="506093"/>
          </a:xfrm>
          <a:prstGeom prst="rect">
            <a:avLst/>
          </a:prstGeom>
        </p:spPr>
      </p:pic>
      <p:sp>
        <p:nvSpPr>
          <p:cNvPr id="9" name="Rectangle 8"/>
          <p:cNvSpPr/>
          <p:nvPr/>
        </p:nvSpPr>
        <p:spPr>
          <a:xfrm>
            <a:off x="1130300" y="1206500"/>
            <a:ext cx="10566700" cy="4154984"/>
          </a:xfrm>
          <a:prstGeom prst="rect">
            <a:avLst/>
          </a:prstGeom>
        </p:spPr>
        <p:txBody>
          <a:bodyPr wrap="square">
            <a:spAutoFit/>
          </a:bodyPr>
          <a:lstStyle/>
          <a:p>
            <a:pPr marL="285750" lvl="0" indent="-285750">
              <a:lnSpc>
                <a:spcPct val="150000"/>
              </a:lnSpc>
              <a:buClr>
                <a:srgbClr val="FFC000"/>
              </a:buClr>
              <a:buFont typeface="Wingdings" panose="05000000000000000000" pitchFamily="2" charset="2"/>
              <a:buChar char="q"/>
            </a:pPr>
            <a:endParaRPr lang="en-GB" sz="1600" b="1" dirty="0" smtClean="0">
              <a:latin typeface="Tahoma" panose="020B0604030504040204" pitchFamily="34" charset="0"/>
              <a:ea typeface="Tahoma" panose="020B0604030504040204" pitchFamily="34" charset="0"/>
              <a:cs typeface="Tahoma" panose="020B0604030504040204" pitchFamily="34" charset="0"/>
            </a:endParaRPr>
          </a:p>
          <a:p>
            <a:pPr marL="285750" lvl="0" indent="-285750">
              <a:lnSpc>
                <a:spcPct val="150000"/>
              </a:lnSpc>
              <a:buClr>
                <a:srgbClr val="FFC000"/>
              </a:buClr>
              <a:buFont typeface="Wingdings" panose="05000000000000000000" pitchFamily="2" charset="2"/>
              <a:buChar char="q"/>
            </a:pPr>
            <a:r>
              <a:rPr lang="en-GB" sz="1600" dirty="0" smtClean="0">
                <a:latin typeface="Tahoma" panose="020B0604030504040204" pitchFamily="34" charset="0"/>
                <a:ea typeface="Tahoma" panose="020B0604030504040204" pitchFamily="34" charset="0"/>
                <a:cs typeface="Tahoma" panose="020B0604030504040204" pitchFamily="34" charset="0"/>
              </a:rPr>
              <a:t>    Proficiency </a:t>
            </a:r>
            <a:r>
              <a:rPr lang="en-GB" sz="1600" dirty="0">
                <a:latin typeface="Tahoma" panose="020B0604030504040204" pitchFamily="34" charset="0"/>
                <a:ea typeface="Tahoma" panose="020B0604030504040204" pitchFamily="34" charset="0"/>
                <a:cs typeface="Tahoma" panose="020B0604030504040204" pitchFamily="34" charset="0"/>
              </a:rPr>
              <a:t>in Microsoft Excel</a:t>
            </a:r>
          </a:p>
          <a:p>
            <a:pPr marL="285750" lvl="0" indent="-285750">
              <a:lnSpc>
                <a:spcPct val="150000"/>
              </a:lnSpc>
              <a:buClr>
                <a:srgbClr val="FFC000"/>
              </a:buClr>
              <a:buFont typeface="Wingdings" panose="05000000000000000000" pitchFamily="2" charset="2"/>
              <a:buChar char="q"/>
            </a:pPr>
            <a:r>
              <a:rPr lang="en-GB" sz="1600" dirty="0">
                <a:latin typeface="Tahoma" panose="020B0604030504040204" pitchFamily="34" charset="0"/>
                <a:ea typeface="Tahoma" panose="020B0604030504040204" pitchFamily="34" charset="0"/>
                <a:cs typeface="Tahoma" panose="020B0604030504040204" pitchFamily="34" charset="0"/>
              </a:rPr>
              <a:t>    Knowledge of programming and querying languages such as SQL, Oracle, and Python</a:t>
            </a:r>
          </a:p>
          <a:p>
            <a:pPr marL="285750" lvl="0" indent="-285750">
              <a:lnSpc>
                <a:spcPct val="150000"/>
              </a:lnSpc>
              <a:buClr>
                <a:srgbClr val="FFC000"/>
              </a:buClr>
              <a:buFont typeface="Wingdings" panose="05000000000000000000" pitchFamily="2" charset="2"/>
              <a:buChar char="q"/>
            </a:pPr>
            <a:r>
              <a:rPr lang="en-GB" sz="1600" dirty="0">
                <a:latin typeface="Tahoma" panose="020B0604030504040204" pitchFamily="34" charset="0"/>
                <a:ea typeface="Tahoma" panose="020B0604030504040204" pitchFamily="34" charset="0"/>
                <a:cs typeface="Tahoma" panose="020B0604030504040204" pitchFamily="34" charset="0"/>
              </a:rPr>
              <a:t>    Proficiency in business intelligence and analytics software, such as Tableau, SAS, and </a:t>
            </a:r>
            <a:r>
              <a:rPr lang="en-GB" sz="1600" dirty="0" err="1">
                <a:latin typeface="Tahoma" panose="020B0604030504040204" pitchFamily="34" charset="0"/>
                <a:ea typeface="Tahoma" panose="020B0604030504040204" pitchFamily="34" charset="0"/>
                <a:cs typeface="Tahoma" panose="020B0604030504040204" pitchFamily="34" charset="0"/>
              </a:rPr>
              <a:t>RapidMiner</a:t>
            </a:r>
            <a:endParaRPr lang="en-GB" sz="1600" dirty="0">
              <a:latin typeface="Tahoma" panose="020B0604030504040204" pitchFamily="34" charset="0"/>
              <a:ea typeface="Tahoma" panose="020B0604030504040204" pitchFamily="34" charset="0"/>
              <a:cs typeface="Tahoma" panose="020B0604030504040204" pitchFamily="34" charset="0"/>
            </a:endParaRPr>
          </a:p>
          <a:p>
            <a:pPr marL="285750" lvl="0" indent="-285750">
              <a:lnSpc>
                <a:spcPct val="150000"/>
              </a:lnSpc>
              <a:buClr>
                <a:srgbClr val="FFC000"/>
              </a:buClr>
              <a:buFont typeface="Wingdings" panose="05000000000000000000" pitchFamily="2" charset="2"/>
              <a:buChar char="q"/>
            </a:pPr>
            <a:r>
              <a:rPr lang="en-GB" sz="1600" dirty="0">
                <a:latin typeface="Tahoma" panose="020B0604030504040204" pitchFamily="34" charset="0"/>
                <a:ea typeface="Tahoma" panose="020B0604030504040204" pitchFamily="34" charset="0"/>
                <a:cs typeface="Tahoma" panose="020B0604030504040204" pitchFamily="34" charset="0"/>
              </a:rPr>
              <a:t>    The ability to mine, </a:t>
            </a:r>
            <a:r>
              <a:rPr lang="en-GB" sz="1600" dirty="0" smtClean="0">
                <a:latin typeface="Tahoma" panose="020B0604030504040204" pitchFamily="34" charset="0"/>
                <a:ea typeface="Tahoma" panose="020B0604030504040204" pitchFamily="34" charset="0"/>
                <a:cs typeface="Tahoma" panose="020B0604030504040204" pitchFamily="34" charset="0"/>
              </a:rPr>
              <a:t>analyse, </a:t>
            </a:r>
            <a:r>
              <a:rPr lang="en-GB" sz="1600" dirty="0">
                <a:latin typeface="Tahoma" panose="020B0604030504040204" pitchFamily="34" charset="0"/>
                <a:ea typeface="Tahoma" panose="020B0604030504040204" pitchFamily="34" charset="0"/>
                <a:cs typeface="Tahoma" panose="020B0604030504040204" pitchFamily="34" charset="0"/>
              </a:rPr>
              <a:t>model, and interpret data</a:t>
            </a:r>
          </a:p>
          <a:p>
            <a:pPr marL="285750" lvl="0" indent="-285750">
              <a:lnSpc>
                <a:spcPct val="150000"/>
              </a:lnSpc>
              <a:buClr>
                <a:srgbClr val="FFC000"/>
              </a:buClr>
              <a:buFont typeface="Wingdings" panose="05000000000000000000" pitchFamily="2" charset="2"/>
              <a:buChar char="q"/>
            </a:pPr>
            <a:r>
              <a:rPr lang="en-GB" sz="1600" dirty="0">
                <a:latin typeface="Tahoma" panose="020B0604030504040204" pitchFamily="34" charset="0"/>
                <a:ea typeface="Tahoma" panose="020B0604030504040204" pitchFamily="34" charset="0"/>
                <a:cs typeface="Tahoma" panose="020B0604030504040204" pitchFamily="34" charset="0"/>
              </a:rPr>
              <a:t>    The ability to work with large, complex datasets</a:t>
            </a:r>
          </a:p>
          <a:p>
            <a:pPr marL="285750" lvl="0" indent="-285750">
              <a:lnSpc>
                <a:spcPct val="150000"/>
              </a:lnSpc>
              <a:buClr>
                <a:srgbClr val="FFC000"/>
              </a:buClr>
              <a:buFont typeface="Wingdings" panose="05000000000000000000" pitchFamily="2" charset="2"/>
              <a:buChar char="q"/>
            </a:pPr>
            <a:r>
              <a:rPr lang="en-GB" sz="1600" dirty="0">
                <a:latin typeface="Tahoma" panose="020B0604030504040204" pitchFamily="34" charset="0"/>
                <a:ea typeface="Tahoma" panose="020B0604030504040204" pitchFamily="34" charset="0"/>
                <a:cs typeface="Tahoma" panose="020B0604030504040204" pitchFamily="34" charset="0"/>
              </a:rPr>
              <a:t>    Solid understanding of data profiling and requirement gathering processes and principles</a:t>
            </a:r>
          </a:p>
          <a:p>
            <a:pPr marL="285750" lvl="0" indent="-285750">
              <a:lnSpc>
                <a:spcPct val="150000"/>
              </a:lnSpc>
              <a:buClr>
                <a:srgbClr val="FFC000"/>
              </a:buClr>
              <a:buFont typeface="Wingdings" panose="05000000000000000000" pitchFamily="2" charset="2"/>
              <a:buChar char="q"/>
            </a:pPr>
            <a:r>
              <a:rPr lang="en-GB" sz="1600" dirty="0">
                <a:latin typeface="Tahoma" panose="020B0604030504040204" pitchFamily="34" charset="0"/>
                <a:ea typeface="Tahoma" panose="020B0604030504040204" pitchFamily="34" charset="0"/>
                <a:cs typeface="Tahoma" panose="020B0604030504040204" pitchFamily="34" charset="0"/>
              </a:rPr>
              <a:t>    Expertise in data visualization</a:t>
            </a:r>
          </a:p>
          <a:p>
            <a:pPr marL="285750" lvl="0" indent="-285750">
              <a:lnSpc>
                <a:spcPct val="150000"/>
              </a:lnSpc>
              <a:buClr>
                <a:srgbClr val="FFC000"/>
              </a:buClr>
              <a:buFont typeface="Wingdings" panose="05000000000000000000" pitchFamily="2" charset="2"/>
              <a:buChar char="q"/>
            </a:pPr>
            <a:r>
              <a:rPr lang="en-GB" sz="1600" dirty="0">
                <a:latin typeface="Tahoma" panose="020B0604030504040204" pitchFamily="34" charset="0"/>
                <a:ea typeface="Tahoma" panose="020B0604030504040204" pitchFamily="34" charset="0"/>
                <a:cs typeface="Tahoma" panose="020B0604030504040204" pitchFamily="34" charset="0"/>
              </a:rPr>
              <a:t>    The ability to communicate findings and to make actionable recommendations for the business</a:t>
            </a:r>
          </a:p>
          <a:p>
            <a:pPr marL="285750" lvl="0" indent="-285750">
              <a:lnSpc>
                <a:spcPct val="150000"/>
              </a:lnSpc>
              <a:buClr>
                <a:srgbClr val="FFC000"/>
              </a:buClr>
              <a:buFont typeface="Wingdings" panose="05000000000000000000" pitchFamily="2" charset="2"/>
              <a:buChar char="q"/>
            </a:pPr>
            <a:r>
              <a:rPr lang="en-GB" sz="1600" dirty="0">
                <a:latin typeface="Tahoma" panose="020B0604030504040204" pitchFamily="34" charset="0"/>
                <a:ea typeface="Tahoma" panose="020B0604030504040204" pitchFamily="34" charset="0"/>
                <a:cs typeface="Tahoma" panose="020B0604030504040204" pitchFamily="34" charset="0"/>
              </a:rPr>
              <a:t>    The ability to deploy commercially viable statistical models</a:t>
            </a:r>
          </a:p>
          <a:p>
            <a:pPr marL="285750" lvl="0" indent="-285750">
              <a:lnSpc>
                <a:spcPct val="150000"/>
              </a:lnSpc>
              <a:buClr>
                <a:srgbClr val="FFC000"/>
              </a:buClr>
              <a:buFont typeface="Wingdings" panose="05000000000000000000" pitchFamily="2" charset="2"/>
              <a:buChar char="q"/>
            </a:pPr>
            <a:endParaRPr lang="en-GB" sz="1600" b="1" dirty="0">
              <a:latin typeface="Tahoma" panose="020B0604030504040204" pitchFamily="34" charset="0"/>
              <a:ea typeface="Tahoma" panose="020B0604030504040204" pitchFamily="34" charset="0"/>
              <a:cs typeface="Tahoma" panose="020B0604030504040204" pitchFamily="34" charset="0"/>
            </a:endParaRPr>
          </a:p>
        </p:txBody>
      </p:sp>
      <p:cxnSp>
        <p:nvCxnSpPr>
          <p:cNvPr id="10" name="Straight Connector 9">
            <a:extLst>
              <a:ext uri="{FF2B5EF4-FFF2-40B4-BE49-F238E27FC236}">
                <a16:creationId xmlns:a16="http://schemas.microsoft.com/office/drawing/2014/main" id="{AD65D608-E69B-4B3B-9C99-9F0C64D889BF}"/>
              </a:ext>
            </a:extLst>
          </p:cNvPr>
          <p:cNvCxnSpPr>
            <a:cxnSpLocks/>
          </p:cNvCxnSpPr>
          <p:nvPr/>
        </p:nvCxnSpPr>
        <p:spPr>
          <a:xfrm>
            <a:off x="889000" y="6350000"/>
            <a:ext cx="104775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615949"/>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tents Slide Master">
  <a:themeElements>
    <a:clrScheme name="ALLPPT-607">
      <a:dk1>
        <a:sysClr val="windowText" lastClr="000000"/>
      </a:dk1>
      <a:lt1>
        <a:sysClr val="window" lastClr="FFFFFF"/>
      </a:lt1>
      <a:dk2>
        <a:srgbClr val="44546A"/>
      </a:dk2>
      <a:lt2>
        <a:srgbClr val="E7E6E6"/>
      </a:lt2>
      <a:accent1>
        <a:srgbClr val="02ECEC"/>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Allpp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ontents Slide Master">
  <a:themeElements>
    <a:clrScheme name="ALLPPT-404">
      <a:dk1>
        <a:sysClr val="windowText" lastClr="000000"/>
      </a:dk1>
      <a:lt1>
        <a:sysClr val="window" lastClr="FFFFFF"/>
      </a:lt1>
      <a:dk2>
        <a:srgbClr val="44546A"/>
      </a:dk2>
      <a:lt2>
        <a:srgbClr val="E7E6E6"/>
      </a:lt2>
      <a:accent1>
        <a:srgbClr val="5A9BD5"/>
      </a:accent1>
      <a:accent2>
        <a:srgbClr val="224A90"/>
      </a:accent2>
      <a:accent3>
        <a:srgbClr val="010A4F"/>
      </a:accent3>
      <a:accent4>
        <a:srgbClr val="5A9BD5"/>
      </a:accent4>
      <a:accent5>
        <a:srgbClr val="224A90"/>
      </a:accent5>
      <a:accent6>
        <a:srgbClr val="010A4F"/>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ontents Slide Master">
  <a:themeElements>
    <a:clrScheme name="ALLPPT-COIN">
      <a:dk1>
        <a:srgbClr val="303030"/>
      </a:dk1>
      <a:lt1>
        <a:sysClr val="window" lastClr="FFFFFF"/>
      </a:lt1>
      <a:dk2>
        <a:srgbClr val="303030"/>
      </a:dk2>
      <a:lt2>
        <a:srgbClr val="FFFFFF"/>
      </a:lt2>
      <a:accent1>
        <a:srgbClr val="303030"/>
      </a:accent1>
      <a:accent2>
        <a:srgbClr val="FE9900"/>
      </a:accent2>
      <a:accent3>
        <a:srgbClr val="303030"/>
      </a:accent3>
      <a:accent4>
        <a:srgbClr val="FE9900"/>
      </a:accent4>
      <a:accent5>
        <a:srgbClr val="303030"/>
      </a:accent5>
      <a:accent6>
        <a:srgbClr val="FE9900"/>
      </a:accent6>
      <a:hlink>
        <a:srgbClr val="303030"/>
      </a:hlink>
      <a:folHlink>
        <a:srgbClr val="303030"/>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Contents Slide Master">
  <a:themeElements>
    <a:clrScheme name="ALLPPT-Artificial Intelligence">
      <a:dk1>
        <a:sysClr val="windowText" lastClr="000000"/>
      </a:dk1>
      <a:lt1>
        <a:sysClr val="window" lastClr="FFFFFF"/>
      </a:lt1>
      <a:dk2>
        <a:srgbClr val="44546A"/>
      </a:dk2>
      <a:lt2>
        <a:srgbClr val="E7E6E6"/>
      </a:lt2>
      <a:accent1>
        <a:srgbClr val="87ADDB"/>
      </a:accent1>
      <a:accent2>
        <a:srgbClr val="FEDC04"/>
      </a:accent2>
      <a:accent3>
        <a:srgbClr val="4C93DF"/>
      </a:accent3>
      <a:accent4>
        <a:srgbClr val="F77660"/>
      </a:accent4>
      <a:accent5>
        <a:srgbClr val="555A5C"/>
      </a:accent5>
      <a:accent6>
        <a:srgbClr val="737474"/>
      </a:accent6>
      <a:hlink>
        <a:srgbClr val="D8D8D8"/>
      </a:hlink>
      <a:folHlink>
        <a:srgbClr val="D8D8D8"/>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Contents Slide Master">
  <a:themeElements>
    <a:clrScheme name="ALLPPT-607">
      <a:dk1>
        <a:sysClr val="windowText" lastClr="000000"/>
      </a:dk1>
      <a:lt1>
        <a:sysClr val="window" lastClr="FFFFFF"/>
      </a:lt1>
      <a:dk2>
        <a:srgbClr val="44546A"/>
      </a:dk2>
      <a:lt2>
        <a:srgbClr val="E7E6E6"/>
      </a:lt2>
      <a:accent1>
        <a:srgbClr val="02ECEC"/>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Allpp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Cover and End Slide Master">
  <a:themeElements>
    <a:clrScheme name="ALLPPT-COLOR-A30">
      <a:dk1>
        <a:sysClr val="windowText" lastClr="000000"/>
      </a:dk1>
      <a:lt1>
        <a:sysClr val="window" lastClr="FFFFFF"/>
      </a:lt1>
      <a:dk2>
        <a:srgbClr val="1F497D"/>
      </a:dk2>
      <a:lt2>
        <a:srgbClr val="EEECE1"/>
      </a:lt2>
      <a:accent1>
        <a:srgbClr val="85D8DE"/>
      </a:accent1>
      <a:accent2>
        <a:srgbClr val="85D8DE"/>
      </a:accent2>
      <a:accent3>
        <a:srgbClr val="85D8DE"/>
      </a:accent3>
      <a:accent4>
        <a:srgbClr val="85D8DE"/>
      </a:accent4>
      <a:accent5>
        <a:srgbClr val="85D8DE"/>
      </a:accent5>
      <a:accent6>
        <a:srgbClr val="85D8D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2697</TotalTime>
  <Words>2268</Words>
  <Application>Microsoft Office PowerPoint</Application>
  <PresentationFormat>Widescreen</PresentationFormat>
  <Paragraphs>265</Paragraphs>
  <Slides>24</Slides>
  <Notes>3</Notes>
  <HiddenSlides>0</HiddenSlides>
  <MMClips>0</MMClips>
  <ScaleCrop>false</ScaleCrop>
  <HeadingPairs>
    <vt:vector size="6" baseType="variant">
      <vt:variant>
        <vt:lpstr>Fonts Used</vt:lpstr>
      </vt:variant>
      <vt:variant>
        <vt:i4>6</vt:i4>
      </vt:variant>
      <vt:variant>
        <vt:lpstr>Theme</vt:lpstr>
      </vt:variant>
      <vt:variant>
        <vt:i4>10</vt:i4>
      </vt:variant>
      <vt:variant>
        <vt:lpstr>Slide Titles</vt:lpstr>
      </vt:variant>
      <vt:variant>
        <vt:i4>24</vt:i4>
      </vt:variant>
    </vt:vector>
  </HeadingPairs>
  <TitlesOfParts>
    <vt:vector size="40" baseType="lpstr">
      <vt:lpstr>맑은 고딕</vt:lpstr>
      <vt:lpstr>Arial</vt:lpstr>
      <vt:lpstr>Arial Unicode MS</vt:lpstr>
      <vt:lpstr>Calibri</vt:lpstr>
      <vt:lpstr>Tahoma</vt:lpstr>
      <vt:lpstr>Wingdings</vt:lpstr>
      <vt:lpstr>Contents Slide Master</vt:lpstr>
      <vt:lpstr>1_Contents Slide Master</vt:lpstr>
      <vt:lpstr>2_Contents Slide Master</vt:lpstr>
      <vt:lpstr>3_Contents Slide Master</vt:lpstr>
      <vt:lpstr>4_Contents Slide Master</vt:lpstr>
      <vt:lpstr>5_Contents Slide Master</vt:lpstr>
      <vt:lpstr>6_Contents Slide Master</vt:lpstr>
      <vt:lpstr>Cover and End Slide Master</vt:lpstr>
      <vt:lpstr>1_Cover and End Slide Master</vt:lpstr>
      <vt:lpstr>3_Cover and End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Dagim</dc:creator>
  <cp:lastModifiedBy>Dagim</cp:lastModifiedBy>
  <cp:revision>582</cp:revision>
  <dcterms:created xsi:type="dcterms:W3CDTF">2023-07-17T06:02:45Z</dcterms:created>
  <dcterms:modified xsi:type="dcterms:W3CDTF">2023-08-09T08:48:32Z</dcterms:modified>
</cp:coreProperties>
</file>